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309" r:id="rId4"/>
    <p:sldId id="289" r:id="rId5"/>
    <p:sldId id="296" r:id="rId6"/>
    <p:sldId id="283" r:id="rId7"/>
    <p:sldId id="290" r:id="rId8"/>
    <p:sldId id="299" r:id="rId9"/>
    <p:sldId id="295" r:id="rId10"/>
    <p:sldId id="300" r:id="rId11"/>
    <p:sldId id="294" r:id="rId12"/>
    <p:sldId id="301" r:id="rId13"/>
    <p:sldId id="257" r:id="rId14"/>
    <p:sldId id="302" r:id="rId15"/>
    <p:sldId id="292" r:id="rId16"/>
    <p:sldId id="303" r:id="rId17"/>
    <p:sldId id="291" r:id="rId18"/>
    <p:sldId id="304" r:id="rId19"/>
    <p:sldId id="297" r:id="rId20"/>
    <p:sldId id="305" r:id="rId21"/>
    <p:sldId id="293" r:id="rId22"/>
    <p:sldId id="307" r:id="rId23"/>
    <p:sldId id="287" r:id="rId24"/>
    <p:sldId id="288" r:id="rId25"/>
    <p:sldId id="308" r:id="rId26"/>
    <p:sldId id="268" r:id="rId27"/>
    <p:sldId id="263"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DEF42F-30CA-432A-9177-ACB222B8E6D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E34B599-A296-44D6-9147-0BA782D29D49}">
      <dgm:prSet phldrT="[Text]" custT="1"/>
      <dgm:spPr/>
      <dgm:t>
        <a:bodyPr/>
        <a:lstStyle/>
        <a:p>
          <a:r>
            <a:rPr lang="en-US" sz="3600" dirty="0"/>
            <a:t>Case example #1: </a:t>
          </a:r>
        </a:p>
      </dgm:t>
    </dgm:pt>
    <dgm:pt modelId="{443CAA55-7B81-47DF-B3E5-1FA445FE6B1B}" type="parTrans" cxnId="{A7212AF4-BCBF-4D35-9E5C-C38E87F6B725}">
      <dgm:prSet/>
      <dgm:spPr/>
      <dgm:t>
        <a:bodyPr/>
        <a:lstStyle/>
        <a:p>
          <a:endParaRPr lang="en-US"/>
        </a:p>
      </dgm:t>
    </dgm:pt>
    <dgm:pt modelId="{6557F151-B992-46DB-9D20-E188221BB513}" type="sibTrans" cxnId="{A7212AF4-BCBF-4D35-9E5C-C38E87F6B725}">
      <dgm:prSet/>
      <dgm:spPr/>
      <dgm:t>
        <a:bodyPr/>
        <a:lstStyle/>
        <a:p>
          <a:endParaRPr lang="en-US"/>
        </a:p>
      </dgm:t>
    </dgm:pt>
    <dgm:pt modelId="{ADCA0363-C267-4662-9BFF-0834EFF6F7A5}">
      <dgm:prSet custT="1"/>
      <dgm:spPr/>
      <dgm:t>
        <a:bodyPr/>
        <a:lstStyle/>
        <a:p>
          <a:r>
            <a:rPr lang="en-US" sz="2400" dirty="0"/>
            <a:t>Are you manipulating me? You’re the age of one of the cult leaders and I don’t know what your intentions are.  </a:t>
          </a:r>
        </a:p>
      </dgm:t>
    </dgm:pt>
    <dgm:pt modelId="{E406EFA8-89B1-4CFD-A219-68DF1E6CF45E}" type="parTrans" cxnId="{77428598-5A89-423A-A586-22E59AD11C90}">
      <dgm:prSet/>
      <dgm:spPr/>
      <dgm:t>
        <a:bodyPr/>
        <a:lstStyle/>
        <a:p>
          <a:endParaRPr lang="en-US"/>
        </a:p>
      </dgm:t>
    </dgm:pt>
    <dgm:pt modelId="{E374AE65-449B-461C-946F-D28BEE559102}" type="sibTrans" cxnId="{77428598-5A89-423A-A586-22E59AD11C90}">
      <dgm:prSet/>
      <dgm:spPr/>
      <dgm:t>
        <a:bodyPr/>
        <a:lstStyle/>
        <a:p>
          <a:endParaRPr lang="en-US"/>
        </a:p>
      </dgm:t>
    </dgm:pt>
    <dgm:pt modelId="{6C4767F1-AD61-4B98-BB54-AC8FEF5A9E40}">
      <dgm:prSet custT="1"/>
      <dgm:spPr/>
      <dgm:t>
        <a:bodyPr/>
        <a:lstStyle/>
        <a:p>
          <a:r>
            <a:rPr lang="en-US" sz="3600" dirty="0"/>
            <a:t>Case example #2: </a:t>
          </a:r>
        </a:p>
      </dgm:t>
    </dgm:pt>
    <dgm:pt modelId="{E391F002-DFD2-47C5-9D90-B19EAACDE1D1}" type="parTrans" cxnId="{E8A31729-384D-4593-9F16-BE27594B13DB}">
      <dgm:prSet/>
      <dgm:spPr/>
      <dgm:t>
        <a:bodyPr/>
        <a:lstStyle/>
        <a:p>
          <a:endParaRPr lang="en-US"/>
        </a:p>
      </dgm:t>
    </dgm:pt>
    <dgm:pt modelId="{DE626EDB-07EF-4EBF-AABD-436791797657}" type="sibTrans" cxnId="{E8A31729-384D-4593-9F16-BE27594B13DB}">
      <dgm:prSet/>
      <dgm:spPr/>
      <dgm:t>
        <a:bodyPr/>
        <a:lstStyle/>
        <a:p>
          <a:endParaRPr lang="en-US"/>
        </a:p>
      </dgm:t>
    </dgm:pt>
    <dgm:pt modelId="{DC3B9428-0855-4B0F-A322-A4AEF3729E51}">
      <dgm:prSet custT="1"/>
      <dgm:spPr/>
      <dgm:t>
        <a:bodyPr/>
        <a:lstStyle/>
        <a:p>
          <a:r>
            <a:rPr lang="en-US" sz="2400" dirty="0"/>
            <a:t>My last therapist turned out to be from the cult. I’m not accusing you but I don’t know.</a:t>
          </a:r>
        </a:p>
      </dgm:t>
    </dgm:pt>
    <dgm:pt modelId="{F28A9470-6BB7-4C0C-AACE-74D7A2C7AAEF}" type="parTrans" cxnId="{4A0D062E-4170-4443-B7D1-D2617D3765EF}">
      <dgm:prSet/>
      <dgm:spPr/>
      <dgm:t>
        <a:bodyPr/>
        <a:lstStyle/>
        <a:p>
          <a:endParaRPr lang="en-US"/>
        </a:p>
      </dgm:t>
    </dgm:pt>
    <dgm:pt modelId="{748BDB1F-2506-4E22-BDFE-610376661FC2}" type="sibTrans" cxnId="{4A0D062E-4170-4443-B7D1-D2617D3765EF}">
      <dgm:prSet/>
      <dgm:spPr/>
      <dgm:t>
        <a:bodyPr/>
        <a:lstStyle/>
        <a:p>
          <a:endParaRPr lang="en-US"/>
        </a:p>
      </dgm:t>
    </dgm:pt>
    <dgm:pt modelId="{C280F43E-6C04-4343-9F35-A05FAAF1380F}" type="pres">
      <dgm:prSet presAssocID="{7DDEF42F-30CA-432A-9177-ACB222B8E6D4}" presName="linear" presStyleCnt="0">
        <dgm:presLayoutVars>
          <dgm:dir/>
          <dgm:animLvl val="lvl"/>
          <dgm:resizeHandles val="exact"/>
        </dgm:presLayoutVars>
      </dgm:prSet>
      <dgm:spPr/>
    </dgm:pt>
    <dgm:pt modelId="{8C01B8A7-037A-4A23-BA0D-2521B843B1F4}" type="pres">
      <dgm:prSet presAssocID="{9E34B599-A296-44D6-9147-0BA782D29D49}" presName="parentLin" presStyleCnt="0"/>
      <dgm:spPr/>
    </dgm:pt>
    <dgm:pt modelId="{9801E10F-E71F-43C0-86C5-566A853D5E74}" type="pres">
      <dgm:prSet presAssocID="{9E34B599-A296-44D6-9147-0BA782D29D49}" presName="parentLeftMargin" presStyleLbl="node1" presStyleIdx="0" presStyleCnt="2"/>
      <dgm:spPr/>
    </dgm:pt>
    <dgm:pt modelId="{33230A3B-524B-4567-AA57-E677F7866196}" type="pres">
      <dgm:prSet presAssocID="{9E34B599-A296-44D6-9147-0BA782D29D49}" presName="parentText" presStyleLbl="node1" presStyleIdx="0" presStyleCnt="2">
        <dgm:presLayoutVars>
          <dgm:chMax val="0"/>
          <dgm:bulletEnabled val="1"/>
        </dgm:presLayoutVars>
      </dgm:prSet>
      <dgm:spPr/>
    </dgm:pt>
    <dgm:pt modelId="{52AA216E-E8CA-4F2C-8C9B-AB51AA4495B5}" type="pres">
      <dgm:prSet presAssocID="{9E34B599-A296-44D6-9147-0BA782D29D49}" presName="negativeSpace" presStyleCnt="0"/>
      <dgm:spPr/>
    </dgm:pt>
    <dgm:pt modelId="{A1F2180A-0F50-4FED-AABB-02474ED813EC}" type="pres">
      <dgm:prSet presAssocID="{9E34B599-A296-44D6-9147-0BA782D29D49}" presName="childText" presStyleLbl="conFgAcc1" presStyleIdx="0" presStyleCnt="2">
        <dgm:presLayoutVars>
          <dgm:bulletEnabled val="1"/>
        </dgm:presLayoutVars>
      </dgm:prSet>
      <dgm:spPr/>
    </dgm:pt>
    <dgm:pt modelId="{E1662B02-1439-4736-B539-E997DFF214F8}" type="pres">
      <dgm:prSet presAssocID="{6557F151-B992-46DB-9D20-E188221BB513}" presName="spaceBetweenRectangles" presStyleCnt="0"/>
      <dgm:spPr/>
    </dgm:pt>
    <dgm:pt modelId="{73ADF9DF-5960-439D-B185-ED153F76D057}" type="pres">
      <dgm:prSet presAssocID="{6C4767F1-AD61-4B98-BB54-AC8FEF5A9E40}" presName="parentLin" presStyleCnt="0"/>
      <dgm:spPr/>
    </dgm:pt>
    <dgm:pt modelId="{09F94FE8-65BA-4826-940B-103AD8811408}" type="pres">
      <dgm:prSet presAssocID="{6C4767F1-AD61-4B98-BB54-AC8FEF5A9E40}" presName="parentLeftMargin" presStyleLbl="node1" presStyleIdx="0" presStyleCnt="2"/>
      <dgm:spPr/>
    </dgm:pt>
    <dgm:pt modelId="{5D7D47F6-DF3C-43A4-9668-301141615976}" type="pres">
      <dgm:prSet presAssocID="{6C4767F1-AD61-4B98-BB54-AC8FEF5A9E40}" presName="parentText" presStyleLbl="node1" presStyleIdx="1" presStyleCnt="2">
        <dgm:presLayoutVars>
          <dgm:chMax val="0"/>
          <dgm:bulletEnabled val="1"/>
        </dgm:presLayoutVars>
      </dgm:prSet>
      <dgm:spPr/>
    </dgm:pt>
    <dgm:pt modelId="{672DEBAD-C5C7-456A-AFB9-70A584199C19}" type="pres">
      <dgm:prSet presAssocID="{6C4767F1-AD61-4B98-BB54-AC8FEF5A9E40}" presName="negativeSpace" presStyleCnt="0"/>
      <dgm:spPr/>
    </dgm:pt>
    <dgm:pt modelId="{C4D4B179-06DE-4610-A6FF-02703024712A}" type="pres">
      <dgm:prSet presAssocID="{6C4767F1-AD61-4B98-BB54-AC8FEF5A9E40}" presName="childText" presStyleLbl="conFgAcc1" presStyleIdx="1" presStyleCnt="2">
        <dgm:presLayoutVars>
          <dgm:bulletEnabled val="1"/>
        </dgm:presLayoutVars>
      </dgm:prSet>
      <dgm:spPr/>
    </dgm:pt>
  </dgm:ptLst>
  <dgm:cxnLst>
    <dgm:cxn modelId="{32F3C20D-84E7-487A-BAB7-3049A2263739}" type="presOf" srcId="{9E34B599-A296-44D6-9147-0BA782D29D49}" destId="{9801E10F-E71F-43C0-86C5-566A853D5E74}" srcOrd="0" destOrd="0" presId="urn:microsoft.com/office/officeart/2005/8/layout/list1"/>
    <dgm:cxn modelId="{7A43EC23-5D6C-47AF-A332-DFE84E18964F}" type="presOf" srcId="{9E34B599-A296-44D6-9147-0BA782D29D49}" destId="{33230A3B-524B-4567-AA57-E677F7866196}" srcOrd="1" destOrd="0" presId="urn:microsoft.com/office/officeart/2005/8/layout/list1"/>
    <dgm:cxn modelId="{E8A31729-384D-4593-9F16-BE27594B13DB}" srcId="{7DDEF42F-30CA-432A-9177-ACB222B8E6D4}" destId="{6C4767F1-AD61-4B98-BB54-AC8FEF5A9E40}" srcOrd="1" destOrd="0" parTransId="{E391F002-DFD2-47C5-9D90-B19EAACDE1D1}" sibTransId="{DE626EDB-07EF-4EBF-AABD-436791797657}"/>
    <dgm:cxn modelId="{4A0D062E-4170-4443-B7D1-D2617D3765EF}" srcId="{6C4767F1-AD61-4B98-BB54-AC8FEF5A9E40}" destId="{DC3B9428-0855-4B0F-A322-A4AEF3729E51}" srcOrd="0" destOrd="0" parTransId="{F28A9470-6BB7-4C0C-AACE-74D7A2C7AAEF}" sibTransId="{748BDB1F-2506-4E22-BDFE-610376661FC2}"/>
    <dgm:cxn modelId="{3F14044D-8C34-476B-8B2B-485C68A0D216}" type="presOf" srcId="{DC3B9428-0855-4B0F-A322-A4AEF3729E51}" destId="{C4D4B179-06DE-4610-A6FF-02703024712A}" srcOrd="0" destOrd="0" presId="urn:microsoft.com/office/officeart/2005/8/layout/list1"/>
    <dgm:cxn modelId="{B1492D52-CECE-4108-82DD-492526B26735}" type="presOf" srcId="{6C4767F1-AD61-4B98-BB54-AC8FEF5A9E40}" destId="{09F94FE8-65BA-4826-940B-103AD8811408}" srcOrd="0" destOrd="0" presId="urn:microsoft.com/office/officeart/2005/8/layout/list1"/>
    <dgm:cxn modelId="{9E547685-96F1-4D9D-968A-43F14CA7AAF3}" type="presOf" srcId="{6C4767F1-AD61-4B98-BB54-AC8FEF5A9E40}" destId="{5D7D47F6-DF3C-43A4-9668-301141615976}" srcOrd="1" destOrd="0" presId="urn:microsoft.com/office/officeart/2005/8/layout/list1"/>
    <dgm:cxn modelId="{77428598-5A89-423A-A586-22E59AD11C90}" srcId="{9E34B599-A296-44D6-9147-0BA782D29D49}" destId="{ADCA0363-C267-4662-9BFF-0834EFF6F7A5}" srcOrd="0" destOrd="0" parTransId="{E406EFA8-89B1-4CFD-A219-68DF1E6CF45E}" sibTransId="{E374AE65-449B-461C-946F-D28BEE559102}"/>
    <dgm:cxn modelId="{38767BD4-ABE1-4125-A701-C690C721BFA7}" type="presOf" srcId="{ADCA0363-C267-4662-9BFF-0834EFF6F7A5}" destId="{A1F2180A-0F50-4FED-AABB-02474ED813EC}" srcOrd="0" destOrd="0" presId="urn:microsoft.com/office/officeart/2005/8/layout/list1"/>
    <dgm:cxn modelId="{EEBDC9EC-FAF3-40A7-B472-C46C702734B4}" type="presOf" srcId="{7DDEF42F-30CA-432A-9177-ACB222B8E6D4}" destId="{C280F43E-6C04-4343-9F35-A05FAAF1380F}" srcOrd="0" destOrd="0" presId="urn:microsoft.com/office/officeart/2005/8/layout/list1"/>
    <dgm:cxn modelId="{A7212AF4-BCBF-4D35-9E5C-C38E87F6B725}" srcId="{7DDEF42F-30CA-432A-9177-ACB222B8E6D4}" destId="{9E34B599-A296-44D6-9147-0BA782D29D49}" srcOrd="0" destOrd="0" parTransId="{443CAA55-7B81-47DF-B3E5-1FA445FE6B1B}" sibTransId="{6557F151-B992-46DB-9D20-E188221BB513}"/>
    <dgm:cxn modelId="{47AD217B-AF90-4D39-8E6E-B591424A2D9D}" type="presParOf" srcId="{C280F43E-6C04-4343-9F35-A05FAAF1380F}" destId="{8C01B8A7-037A-4A23-BA0D-2521B843B1F4}" srcOrd="0" destOrd="0" presId="urn:microsoft.com/office/officeart/2005/8/layout/list1"/>
    <dgm:cxn modelId="{A2320B4E-95FA-4A4B-BAA1-59A65DDC6060}" type="presParOf" srcId="{8C01B8A7-037A-4A23-BA0D-2521B843B1F4}" destId="{9801E10F-E71F-43C0-86C5-566A853D5E74}" srcOrd="0" destOrd="0" presId="urn:microsoft.com/office/officeart/2005/8/layout/list1"/>
    <dgm:cxn modelId="{8ECC0162-424E-4A56-880F-67F552813148}" type="presParOf" srcId="{8C01B8A7-037A-4A23-BA0D-2521B843B1F4}" destId="{33230A3B-524B-4567-AA57-E677F7866196}" srcOrd="1" destOrd="0" presId="urn:microsoft.com/office/officeart/2005/8/layout/list1"/>
    <dgm:cxn modelId="{ED98B583-AF4D-40FD-A2FB-71DF6D0D4506}" type="presParOf" srcId="{C280F43E-6C04-4343-9F35-A05FAAF1380F}" destId="{52AA216E-E8CA-4F2C-8C9B-AB51AA4495B5}" srcOrd="1" destOrd="0" presId="urn:microsoft.com/office/officeart/2005/8/layout/list1"/>
    <dgm:cxn modelId="{6DA5F6B6-127E-44D2-B61B-7ABF05772214}" type="presParOf" srcId="{C280F43E-6C04-4343-9F35-A05FAAF1380F}" destId="{A1F2180A-0F50-4FED-AABB-02474ED813EC}" srcOrd="2" destOrd="0" presId="urn:microsoft.com/office/officeart/2005/8/layout/list1"/>
    <dgm:cxn modelId="{24974CF0-96A5-401C-B7A9-7657A1363B5E}" type="presParOf" srcId="{C280F43E-6C04-4343-9F35-A05FAAF1380F}" destId="{E1662B02-1439-4736-B539-E997DFF214F8}" srcOrd="3" destOrd="0" presId="urn:microsoft.com/office/officeart/2005/8/layout/list1"/>
    <dgm:cxn modelId="{FCBB27F1-E63F-4012-8A70-28F9F331971B}" type="presParOf" srcId="{C280F43E-6C04-4343-9F35-A05FAAF1380F}" destId="{73ADF9DF-5960-439D-B185-ED153F76D057}" srcOrd="4" destOrd="0" presId="urn:microsoft.com/office/officeart/2005/8/layout/list1"/>
    <dgm:cxn modelId="{2EBD3B6C-656F-459B-8593-AFC27585D724}" type="presParOf" srcId="{73ADF9DF-5960-439D-B185-ED153F76D057}" destId="{09F94FE8-65BA-4826-940B-103AD8811408}" srcOrd="0" destOrd="0" presId="urn:microsoft.com/office/officeart/2005/8/layout/list1"/>
    <dgm:cxn modelId="{7C8C4178-3394-462F-9E8A-08C079D83115}" type="presParOf" srcId="{73ADF9DF-5960-439D-B185-ED153F76D057}" destId="{5D7D47F6-DF3C-43A4-9668-301141615976}" srcOrd="1" destOrd="0" presId="urn:microsoft.com/office/officeart/2005/8/layout/list1"/>
    <dgm:cxn modelId="{1F2C85F3-C86C-487A-89EE-106EB09EB20F}" type="presParOf" srcId="{C280F43E-6C04-4343-9F35-A05FAAF1380F}" destId="{672DEBAD-C5C7-456A-AFB9-70A584199C19}" srcOrd="5" destOrd="0" presId="urn:microsoft.com/office/officeart/2005/8/layout/list1"/>
    <dgm:cxn modelId="{BD5B4B87-FF98-47F0-AC1E-DD794C0A9EF1}" type="presParOf" srcId="{C280F43E-6C04-4343-9F35-A05FAAF1380F}" destId="{C4D4B179-06DE-4610-A6FF-02703024712A}"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DDEF42F-30CA-432A-9177-ACB222B8E6D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E34B599-A296-44D6-9147-0BA782D29D49}">
      <dgm:prSet phldrT="[Text]" custT="1"/>
      <dgm:spPr/>
      <dgm:t>
        <a:bodyPr/>
        <a:lstStyle/>
        <a:p>
          <a:r>
            <a:rPr lang="en-US" sz="3600" dirty="0"/>
            <a:t>Case example #3: </a:t>
          </a:r>
        </a:p>
      </dgm:t>
    </dgm:pt>
    <dgm:pt modelId="{443CAA55-7B81-47DF-B3E5-1FA445FE6B1B}" type="parTrans" cxnId="{A7212AF4-BCBF-4D35-9E5C-C38E87F6B725}">
      <dgm:prSet/>
      <dgm:spPr/>
      <dgm:t>
        <a:bodyPr/>
        <a:lstStyle/>
        <a:p>
          <a:endParaRPr lang="en-US"/>
        </a:p>
      </dgm:t>
    </dgm:pt>
    <dgm:pt modelId="{6557F151-B992-46DB-9D20-E188221BB513}" type="sibTrans" cxnId="{A7212AF4-BCBF-4D35-9E5C-C38E87F6B725}">
      <dgm:prSet/>
      <dgm:spPr/>
      <dgm:t>
        <a:bodyPr/>
        <a:lstStyle/>
        <a:p>
          <a:endParaRPr lang="en-US"/>
        </a:p>
      </dgm:t>
    </dgm:pt>
    <dgm:pt modelId="{ADCA0363-C267-4662-9BFF-0834EFF6F7A5}">
      <dgm:prSet custT="1"/>
      <dgm:spPr/>
      <dgm:t>
        <a:bodyPr/>
        <a:lstStyle/>
        <a:p>
          <a:r>
            <a:rPr lang="en-US" sz="2400" dirty="0"/>
            <a:t>Dad sees what mom won’t see, and left.</a:t>
          </a:r>
        </a:p>
      </dgm:t>
    </dgm:pt>
    <dgm:pt modelId="{E406EFA8-89B1-4CFD-A219-68DF1E6CF45E}" type="parTrans" cxnId="{77428598-5A89-423A-A586-22E59AD11C90}">
      <dgm:prSet/>
      <dgm:spPr/>
      <dgm:t>
        <a:bodyPr/>
        <a:lstStyle/>
        <a:p>
          <a:endParaRPr lang="en-US"/>
        </a:p>
      </dgm:t>
    </dgm:pt>
    <dgm:pt modelId="{E374AE65-449B-461C-946F-D28BEE559102}" type="sibTrans" cxnId="{77428598-5A89-423A-A586-22E59AD11C90}">
      <dgm:prSet/>
      <dgm:spPr/>
      <dgm:t>
        <a:bodyPr/>
        <a:lstStyle/>
        <a:p>
          <a:endParaRPr lang="en-US"/>
        </a:p>
      </dgm:t>
    </dgm:pt>
    <dgm:pt modelId="{6C4767F1-AD61-4B98-BB54-AC8FEF5A9E40}">
      <dgm:prSet custT="1"/>
      <dgm:spPr/>
      <dgm:t>
        <a:bodyPr/>
        <a:lstStyle/>
        <a:p>
          <a:r>
            <a:rPr lang="en-US" sz="3600" dirty="0"/>
            <a:t>Case example #4: </a:t>
          </a:r>
        </a:p>
      </dgm:t>
    </dgm:pt>
    <dgm:pt modelId="{E391F002-DFD2-47C5-9D90-B19EAACDE1D1}" type="parTrans" cxnId="{E8A31729-384D-4593-9F16-BE27594B13DB}">
      <dgm:prSet/>
      <dgm:spPr/>
      <dgm:t>
        <a:bodyPr/>
        <a:lstStyle/>
        <a:p>
          <a:endParaRPr lang="en-US"/>
        </a:p>
      </dgm:t>
    </dgm:pt>
    <dgm:pt modelId="{DE626EDB-07EF-4EBF-AABD-436791797657}" type="sibTrans" cxnId="{E8A31729-384D-4593-9F16-BE27594B13DB}">
      <dgm:prSet/>
      <dgm:spPr/>
      <dgm:t>
        <a:bodyPr/>
        <a:lstStyle/>
        <a:p>
          <a:endParaRPr lang="en-US"/>
        </a:p>
      </dgm:t>
    </dgm:pt>
    <dgm:pt modelId="{DC3B9428-0855-4B0F-A322-A4AEF3729E51}">
      <dgm:prSet custT="1"/>
      <dgm:spPr/>
      <dgm:t>
        <a:bodyPr/>
        <a:lstStyle/>
        <a:p>
          <a:r>
            <a:rPr lang="en-US" sz="2400" dirty="0"/>
            <a:t>Don’t write down anything bad about my mom. I believe she meant well.</a:t>
          </a:r>
        </a:p>
      </dgm:t>
    </dgm:pt>
    <dgm:pt modelId="{F28A9470-6BB7-4C0C-AACE-74D7A2C7AAEF}" type="parTrans" cxnId="{4A0D062E-4170-4443-B7D1-D2617D3765EF}">
      <dgm:prSet/>
      <dgm:spPr/>
      <dgm:t>
        <a:bodyPr/>
        <a:lstStyle/>
        <a:p>
          <a:endParaRPr lang="en-US"/>
        </a:p>
      </dgm:t>
    </dgm:pt>
    <dgm:pt modelId="{748BDB1F-2506-4E22-BDFE-610376661FC2}" type="sibTrans" cxnId="{4A0D062E-4170-4443-B7D1-D2617D3765EF}">
      <dgm:prSet/>
      <dgm:spPr/>
      <dgm:t>
        <a:bodyPr/>
        <a:lstStyle/>
        <a:p>
          <a:endParaRPr lang="en-US"/>
        </a:p>
      </dgm:t>
    </dgm:pt>
    <dgm:pt modelId="{C280F43E-6C04-4343-9F35-A05FAAF1380F}" type="pres">
      <dgm:prSet presAssocID="{7DDEF42F-30CA-432A-9177-ACB222B8E6D4}" presName="linear" presStyleCnt="0">
        <dgm:presLayoutVars>
          <dgm:dir/>
          <dgm:animLvl val="lvl"/>
          <dgm:resizeHandles val="exact"/>
        </dgm:presLayoutVars>
      </dgm:prSet>
      <dgm:spPr/>
    </dgm:pt>
    <dgm:pt modelId="{8C01B8A7-037A-4A23-BA0D-2521B843B1F4}" type="pres">
      <dgm:prSet presAssocID="{9E34B599-A296-44D6-9147-0BA782D29D49}" presName="parentLin" presStyleCnt="0"/>
      <dgm:spPr/>
    </dgm:pt>
    <dgm:pt modelId="{9801E10F-E71F-43C0-86C5-566A853D5E74}" type="pres">
      <dgm:prSet presAssocID="{9E34B599-A296-44D6-9147-0BA782D29D49}" presName="parentLeftMargin" presStyleLbl="node1" presStyleIdx="0" presStyleCnt="2"/>
      <dgm:spPr/>
    </dgm:pt>
    <dgm:pt modelId="{33230A3B-524B-4567-AA57-E677F7866196}" type="pres">
      <dgm:prSet presAssocID="{9E34B599-A296-44D6-9147-0BA782D29D49}" presName="parentText" presStyleLbl="node1" presStyleIdx="0" presStyleCnt="2">
        <dgm:presLayoutVars>
          <dgm:chMax val="0"/>
          <dgm:bulletEnabled val="1"/>
        </dgm:presLayoutVars>
      </dgm:prSet>
      <dgm:spPr/>
    </dgm:pt>
    <dgm:pt modelId="{52AA216E-E8CA-4F2C-8C9B-AB51AA4495B5}" type="pres">
      <dgm:prSet presAssocID="{9E34B599-A296-44D6-9147-0BA782D29D49}" presName="negativeSpace" presStyleCnt="0"/>
      <dgm:spPr/>
    </dgm:pt>
    <dgm:pt modelId="{A1F2180A-0F50-4FED-AABB-02474ED813EC}" type="pres">
      <dgm:prSet presAssocID="{9E34B599-A296-44D6-9147-0BA782D29D49}" presName="childText" presStyleLbl="conFgAcc1" presStyleIdx="0" presStyleCnt="2">
        <dgm:presLayoutVars>
          <dgm:bulletEnabled val="1"/>
        </dgm:presLayoutVars>
      </dgm:prSet>
      <dgm:spPr/>
    </dgm:pt>
    <dgm:pt modelId="{E1662B02-1439-4736-B539-E997DFF214F8}" type="pres">
      <dgm:prSet presAssocID="{6557F151-B992-46DB-9D20-E188221BB513}" presName="spaceBetweenRectangles" presStyleCnt="0"/>
      <dgm:spPr/>
    </dgm:pt>
    <dgm:pt modelId="{73ADF9DF-5960-439D-B185-ED153F76D057}" type="pres">
      <dgm:prSet presAssocID="{6C4767F1-AD61-4B98-BB54-AC8FEF5A9E40}" presName="parentLin" presStyleCnt="0"/>
      <dgm:spPr/>
    </dgm:pt>
    <dgm:pt modelId="{09F94FE8-65BA-4826-940B-103AD8811408}" type="pres">
      <dgm:prSet presAssocID="{6C4767F1-AD61-4B98-BB54-AC8FEF5A9E40}" presName="parentLeftMargin" presStyleLbl="node1" presStyleIdx="0" presStyleCnt="2"/>
      <dgm:spPr/>
    </dgm:pt>
    <dgm:pt modelId="{5D7D47F6-DF3C-43A4-9668-301141615976}" type="pres">
      <dgm:prSet presAssocID="{6C4767F1-AD61-4B98-BB54-AC8FEF5A9E40}" presName="parentText" presStyleLbl="node1" presStyleIdx="1" presStyleCnt="2">
        <dgm:presLayoutVars>
          <dgm:chMax val="0"/>
          <dgm:bulletEnabled val="1"/>
        </dgm:presLayoutVars>
      </dgm:prSet>
      <dgm:spPr/>
    </dgm:pt>
    <dgm:pt modelId="{672DEBAD-C5C7-456A-AFB9-70A584199C19}" type="pres">
      <dgm:prSet presAssocID="{6C4767F1-AD61-4B98-BB54-AC8FEF5A9E40}" presName="negativeSpace" presStyleCnt="0"/>
      <dgm:spPr/>
    </dgm:pt>
    <dgm:pt modelId="{C4D4B179-06DE-4610-A6FF-02703024712A}" type="pres">
      <dgm:prSet presAssocID="{6C4767F1-AD61-4B98-BB54-AC8FEF5A9E40}" presName="childText" presStyleLbl="conFgAcc1" presStyleIdx="1" presStyleCnt="2">
        <dgm:presLayoutVars>
          <dgm:bulletEnabled val="1"/>
        </dgm:presLayoutVars>
      </dgm:prSet>
      <dgm:spPr/>
    </dgm:pt>
  </dgm:ptLst>
  <dgm:cxnLst>
    <dgm:cxn modelId="{32F3C20D-84E7-487A-BAB7-3049A2263739}" type="presOf" srcId="{9E34B599-A296-44D6-9147-0BA782D29D49}" destId="{9801E10F-E71F-43C0-86C5-566A853D5E74}" srcOrd="0" destOrd="0" presId="urn:microsoft.com/office/officeart/2005/8/layout/list1"/>
    <dgm:cxn modelId="{7A43EC23-5D6C-47AF-A332-DFE84E18964F}" type="presOf" srcId="{9E34B599-A296-44D6-9147-0BA782D29D49}" destId="{33230A3B-524B-4567-AA57-E677F7866196}" srcOrd="1" destOrd="0" presId="urn:microsoft.com/office/officeart/2005/8/layout/list1"/>
    <dgm:cxn modelId="{E8A31729-384D-4593-9F16-BE27594B13DB}" srcId="{7DDEF42F-30CA-432A-9177-ACB222B8E6D4}" destId="{6C4767F1-AD61-4B98-BB54-AC8FEF5A9E40}" srcOrd="1" destOrd="0" parTransId="{E391F002-DFD2-47C5-9D90-B19EAACDE1D1}" sibTransId="{DE626EDB-07EF-4EBF-AABD-436791797657}"/>
    <dgm:cxn modelId="{4A0D062E-4170-4443-B7D1-D2617D3765EF}" srcId="{6C4767F1-AD61-4B98-BB54-AC8FEF5A9E40}" destId="{DC3B9428-0855-4B0F-A322-A4AEF3729E51}" srcOrd="0" destOrd="0" parTransId="{F28A9470-6BB7-4C0C-AACE-74D7A2C7AAEF}" sibTransId="{748BDB1F-2506-4E22-BDFE-610376661FC2}"/>
    <dgm:cxn modelId="{3F14044D-8C34-476B-8B2B-485C68A0D216}" type="presOf" srcId="{DC3B9428-0855-4B0F-A322-A4AEF3729E51}" destId="{C4D4B179-06DE-4610-A6FF-02703024712A}" srcOrd="0" destOrd="0" presId="urn:microsoft.com/office/officeart/2005/8/layout/list1"/>
    <dgm:cxn modelId="{B1492D52-CECE-4108-82DD-492526B26735}" type="presOf" srcId="{6C4767F1-AD61-4B98-BB54-AC8FEF5A9E40}" destId="{09F94FE8-65BA-4826-940B-103AD8811408}" srcOrd="0" destOrd="0" presId="urn:microsoft.com/office/officeart/2005/8/layout/list1"/>
    <dgm:cxn modelId="{9E547685-96F1-4D9D-968A-43F14CA7AAF3}" type="presOf" srcId="{6C4767F1-AD61-4B98-BB54-AC8FEF5A9E40}" destId="{5D7D47F6-DF3C-43A4-9668-301141615976}" srcOrd="1" destOrd="0" presId="urn:microsoft.com/office/officeart/2005/8/layout/list1"/>
    <dgm:cxn modelId="{77428598-5A89-423A-A586-22E59AD11C90}" srcId="{9E34B599-A296-44D6-9147-0BA782D29D49}" destId="{ADCA0363-C267-4662-9BFF-0834EFF6F7A5}" srcOrd="0" destOrd="0" parTransId="{E406EFA8-89B1-4CFD-A219-68DF1E6CF45E}" sibTransId="{E374AE65-449B-461C-946F-D28BEE559102}"/>
    <dgm:cxn modelId="{38767BD4-ABE1-4125-A701-C690C721BFA7}" type="presOf" srcId="{ADCA0363-C267-4662-9BFF-0834EFF6F7A5}" destId="{A1F2180A-0F50-4FED-AABB-02474ED813EC}" srcOrd="0" destOrd="0" presId="urn:microsoft.com/office/officeart/2005/8/layout/list1"/>
    <dgm:cxn modelId="{EEBDC9EC-FAF3-40A7-B472-C46C702734B4}" type="presOf" srcId="{7DDEF42F-30CA-432A-9177-ACB222B8E6D4}" destId="{C280F43E-6C04-4343-9F35-A05FAAF1380F}" srcOrd="0" destOrd="0" presId="urn:microsoft.com/office/officeart/2005/8/layout/list1"/>
    <dgm:cxn modelId="{A7212AF4-BCBF-4D35-9E5C-C38E87F6B725}" srcId="{7DDEF42F-30CA-432A-9177-ACB222B8E6D4}" destId="{9E34B599-A296-44D6-9147-0BA782D29D49}" srcOrd="0" destOrd="0" parTransId="{443CAA55-7B81-47DF-B3E5-1FA445FE6B1B}" sibTransId="{6557F151-B992-46DB-9D20-E188221BB513}"/>
    <dgm:cxn modelId="{47AD217B-AF90-4D39-8E6E-B591424A2D9D}" type="presParOf" srcId="{C280F43E-6C04-4343-9F35-A05FAAF1380F}" destId="{8C01B8A7-037A-4A23-BA0D-2521B843B1F4}" srcOrd="0" destOrd="0" presId="urn:microsoft.com/office/officeart/2005/8/layout/list1"/>
    <dgm:cxn modelId="{A2320B4E-95FA-4A4B-BAA1-59A65DDC6060}" type="presParOf" srcId="{8C01B8A7-037A-4A23-BA0D-2521B843B1F4}" destId="{9801E10F-E71F-43C0-86C5-566A853D5E74}" srcOrd="0" destOrd="0" presId="urn:microsoft.com/office/officeart/2005/8/layout/list1"/>
    <dgm:cxn modelId="{8ECC0162-424E-4A56-880F-67F552813148}" type="presParOf" srcId="{8C01B8A7-037A-4A23-BA0D-2521B843B1F4}" destId="{33230A3B-524B-4567-AA57-E677F7866196}" srcOrd="1" destOrd="0" presId="urn:microsoft.com/office/officeart/2005/8/layout/list1"/>
    <dgm:cxn modelId="{ED98B583-AF4D-40FD-A2FB-71DF6D0D4506}" type="presParOf" srcId="{C280F43E-6C04-4343-9F35-A05FAAF1380F}" destId="{52AA216E-E8CA-4F2C-8C9B-AB51AA4495B5}" srcOrd="1" destOrd="0" presId="urn:microsoft.com/office/officeart/2005/8/layout/list1"/>
    <dgm:cxn modelId="{6DA5F6B6-127E-44D2-B61B-7ABF05772214}" type="presParOf" srcId="{C280F43E-6C04-4343-9F35-A05FAAF1380F}" destId="{A1F2180A-0F50-4FED-AABB-02474ED813EC}" srcOrd="2" destOrd="0" presId="urn:microsoft.com/office/officeart/2005/8/layout/list1"/>
    <dgm:cxn modelId="{24974CF0-96A5-401C-B7A9-7657A1363B5E}" type="presParOf" srcId="{C280F43E-6C04-4343-9F35-A05FAAF1380F}" destId="{E1662B02-1439-4736-B539-E997DFF214F8}" srcOrd="3" destOrd="0" presId="urn:microsoft.com/office/officeart/2005/8/layout/list1"/>
    <dgm:cxn modelId="{FCBB27F1-E63F-4012-8A70-28F9F331971B}" type="presParOf" srcId="{C280F43E-6C04-4343-9F35-A05FAAF1380F}" destId="{73ADF9DF-5960-439D-B185-ED153F76D057}" srcOrd="4" destOrd="0" presId="urn:microsoft.com/office/officeart/2005/8/layout/list1"/>
    <dgm:cxn modelId="{2EBD3B6C-656F-459B-8593-AFC27585D724}" type="presParOf" srcId="{73ADF9DF-5960-439D-B185-ED153F76D057}" destId="{09F94FE8-65BA-4826-940B-103AD8811408}" srcOrd="0" destOrd="0" presId="urn:microsoft.com/office/officeart/2005/8/layout/list1"/>
    <dgm:cxn modelId="{7C8C4178-3394-462F-9E8A-08C079D83115}" type="presParOf" srcId="{73ADF9DF-5960-439D-B185-ED153F76D057}" destId="{5D7D47F6-DF3C-43A4-9668-301141615976}" srcOrd="1" destOrd="0" presId="urn:microsoft.com/office/officeart/2005/8/layout/list1"/>
    <dgm:cxn modelId="{1F2C85F3-C86C-487A-89EE-106EB09EB20F}" type="presParOf" srcId="{C280F43E-6C04-4343-9F35-A05FAAF1380F}" destId="{672DEBAD-C5C7-456A-AFB9-70A584199C19}" srcOrd="5" destOrd="0" presId="urn:microsoft.com/office/officeart/2005/8/layout/list1"/>
    <dgm:cxn modelId="{BD5B4B87-FF98-47F0-AC1E-DD794C0A9EF1}" type="presParOf" srcId="{C280F43E-6C04-4343-9F35-A05FAAF1380F}" destId="{C4D4B179-06DE-4610-A6FF-02703024712A}"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DDEF42F-30CA-432A-9177-ACB222B8E6D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E34B599-A296-44D6-9147-0BA782D29D49}">
      <dgm:prSet phldrT="[Text]" custT="1"/>
      <dgm:spPr/>
      <dgm:t>
        <a:bodyPr/>
        <a:lstStyle/>
        <a:p>
          <a:r>
            <a:rPr lang="en-US" sz="3600" dirty="0"/>
            <a:t>Case example #5: </a:t>
          </a:r>
        </a:p>
      </dgm:t>
    </dgm:pt>
    <dgm:pt modelId="{443CAA55-7B81-47DF-B3E5-1FA445FE6B1B}" type="parTrans" cxnId="{A7212AF4-BCBF-4D35-9E5C-C38E87F6B725}">
      <dgm:prSet/>
      <dgm:spPr/>
      <dgm:t>
        <a:bodyPr/>
        <a:lstStyle/>
        <a:p>
          <a:endParaRPr lang="en-US"/>
        </a:p>
      </dgm:t>
    </dgm:pt>
    <dgm:pt modelId="{6557F151-B992-46DB-9D20-E188221BB513}" type="sibTrans" cxnId="{A7212AF4-BCBF-4D35-9E5C-C38E87F6B725}">
      <dgm:prSet/>
      <dgm:spPr/>
      <dgm:t>
        <a:bodyPr/>
        <a:lstStyle/>
        <a:p>
          <a:endParaRPr lang="en-US"/>
        </a:p>
      </dgm:t>
    </dgm:pt>
    <dgm:pt modelId="{ADCA0363-C267-4662-9BFF-0834EFF6F7A5}">
      <dgm:prSet custT="1"/>
      <dgm:spPr/>
      <dgm:t>
        <a:bodyPr/>
        <a:lstStyle/>
        <a:p>
          <a:r>
            <a:rPr lang="en-US" sz="2400" dirty="0"/>
            <a:t>They said that I did that but I don’t believe I did. Do you think I did it?</a:t>
          </a:r>
        </a:p>
      </dgm:t>
    </dgm:pt>
    <dgm:pt modelId="{E406EFA8-89B1-4CFD-A219-68DF1E6CF45E}" type="parTrans" cxnId="{77428598-5A89-423A-A586-22E59AD11C90}">
      <dgm:prSet/>
      <dgm:spPr/>
      <dgm:t>
        <a:bodyPr/>
        <a:lstStyle/>
        <a:p>
          <a:endParaRPr lang="en-US"/>
        </a:p>
      </dgm:t>
    </dgm:pt>
    <dgm:pt modelId="{E374AE65-449B-461C-946F-D28BEE559102}" type="sibTrans" cxnId="{77428598-5A89-423A-A586-22E59AD11C90}">
      <dgm:prSet/>
      <dgm:spPr/>
      <dgm:t>
        <a:bodyPr/>
        <a:lstStyle/>
        <a:p>
          <a:endParaRPr lang="en-US"/>
        </a:p>
      </dgm:t>
    </dgm:pt>
    <dgm:pt modelId="{6C4767F1-AD61-4B98-BB54-AC8FEF5A9E40}">
      <dgm:prSet custT="1"/>
      <dgm:spPr/>
      <dgm:t>
        <a:bodyPr/>
        <a:lstStyle/>
        <a:p>
          <a:r>
            <a:rPr lang="en-US" sz="3600" dirty="0"/>
            <a:t>Case example #6: </a:t>
          </a:r>
        </a:p>
      </dgm:t>
    </dgm:pt>
    <dgm:pt modelId="{E391F002-DFD2-47C5-9D90-B19EAACDE1D1}" type="parTrans" cxnId="{E8A31729-384D-4593-9F16-BE27594B13DB}">
      <dgm:prSet/>
      <dgm:spPr/>
      <dgm:t>
        <a:bodyPr/>
        <a:lstStyle/>
        <a:p>
          <a:endParaRPr lang="en-US"/>
        </a:p>
      </dgm:t>
    </dgm:pt>
    <dgm:pt modelId="{DE626EDB-07EF-4EBF-AABD-436791797657}" type="sibTrans" cxnId="{E8A31729-384D-4593-9F16-BE27594B13DB}">
      <dgm:prSet/>
      <dgm:spPr/>
      <dgm:t>
        <a:bodyPr/>
        <a:lstStyle/>
        <a:p>
          <a:endParaRPr lang="en-US"/>
        </a:p>
      </dgm:t>
    </dgm:pt>
    <dgm:pt modelId="{DC3B9428-0855-4B0F-A322-A4AEF3729E51}">
      <dgm:prSet custT="1"/>
      <dgm:spPr/>
      <dgm:t>
        <a:bodyPr/>
        <a:lstStyle/>
        <a:p>
          <a:r>
            <a:rPr lang="en-US" sz="2400" dirty="0"/>
            <a:t>I want to tell you what happened but I think you won’t believe me. </a:t>
          </a:r>
        </a:p>
      </dgm:t>
    </dgm:pt>
    <dgm:pt modelId="{F28A9470-6BB7-4C0C-AACE-74D7A2C7AAEF}" type="parTrans" cxnId="{4A0D062E-4170-4443-B7D1-D2617D3765EF}">
      <dgm:prSet/>
      <dgm:spPr/>
      <dgm:t>
        <a:bodyPr/>
        <a:lstStyle/>
        <a:p>
          <a:endParaRPr lang="en-US"/>
        </a:p>
      </dgm:t>
    </dgm:pt>
    <dgm:pt modelId="{748BDB1F-2506-4E22-BDFE-610376661FC2}" type="sibTrans" cxnId="{4A0D062E-4170-4443-B7D1-D2617D3765EF}">
      <dgm:prSet/>
      <dgm:spPr/>
      <dgm:t>
        <a:bodyPr/>
        <a:lstStyle/>
        <a:p>
          <a:endParaRPr lang="en-US"/>
        </a:p>
      </dgm:t>
    </dgm:pt>
    <dgm:pt modelId="{C280F43E-6C04-4343-9F35-A05FAAF1380F}" type="pres">
      <dgm:prSet presAssocID="{7DDEF42F-30CA-432A-9177-ACB222B8E6D4}" presName="linear" presStyleCnt="0">
        <dgm:presLayoutVars>
          <dgm:dir/>
          <dgm:animLvl val="lvl"/>
          <dgm:resizeHandles val="exact"/>
        </dgm:presLayoutVars>
      </dgm:prSet>
      <dgm:spPr/>
    </dgm:pt>
    <dgm:pt modelId="{8C01B8A7-037A-4A23-BA0D-2521B843B1F4}" type="pres">
      <dgm:prSet presAssocID="{9E34B599-A296-44D6-9147-0BA782D29D49}" presName="parentLin" presStyleCnt="0"/>
      <dgm:spPr/>
    </dgm:pt>
    <dgm:pt modelId="{9801E10F-E71F-43C0-86C5-566A853D5E74}" type="pres">
      <dgm:prSet presAssocID="{9E34B599-A296-44D6-9147-0BA782D29D49}" presName="parentLeftMargin" presStyleLbl="node1" presStyleIdx="0" presStyleCnt="2"/>
      <dgm:spPr/>
    </dgm:pt>
    <dgm:pt modelId="{33230A3B-524B-4567-AA57-E677F7866196}" type="pres">
      <dgm:prSet presAssocID="{9E34B599-A296-44D6-9147-0BA782D29D49}" presName="parentText" presStyleLbl="node1" presStyleIdx="0" presStyleCnt="2">
        <dgm:presLayoutVars>
          <dgm:chMax val="0"/>
          <dgm:bulletEnabled val="1"/>
        </dgm:presLayoutVars>
      </dgm:prSet>
      <dgm:spPr/>
    </dgm:pt>
    <dgm:pt modelId="{52AA216E-E8CA-4F2C-8C9B-AB51AA4495B5}" type="pres">
      <dgm:prSet presAssocID="{9E34B599-A296-44D6-9147-0BA782D29D49}" presName="negativeSpace" presStyleCnt="0"/>
      <dgm:spPr/>
    </dgm:pt>
    <dgm:pt modelId="{A1F2180A-0F50-4FED-AABB-02474ED813EC}" type="pres">
      <dgm:prSet presAssocID="{9E34B599-A296-44D6-9147-0BA782D29D49}" presName="childText" presStyleLbl="conFgAcc1" presStyleIdx="0" presStyleCnt="2">
        <dgm:presLayoutVars>
          <dgm:bulletEnabled val="1"/>
        </dgm:presLayoutVars>
      </dgm:prSet>
      <dgm:spPr/>
    </dgm:pt>
    <dgm:pt modelId="{E1662B02-1439-4736-B539-E997DFF214F8}" type="pres">
      <dgm:prSet presAssocID="{6557F151-B992-46DB-9D20-E188221BB513}" presName="spaceBetweenRectangles" presStyleCnt="0"/>
      <dgm:spPr/>
    </dgm:pt>
    <dgm:pt modelId="{73ADF9DF-5960-439D-B185-ED153F76D057}" type="pres">
      <dgm:prSet presAssocID="{6C4767F1-AD61-4B98-BB54-AC8FEF5A9E40}" presName="parentLin" presStyleCnt="0"/>
      <dgm:spPr/>
    </dgm:pt>
    <dgm:pt modelId="{09F94FE8-65BA-4826-940B-103AD8811408}" type="pres">
      <dgm:prSet presAssocID="{6C4767F1-AD61-4B98-BB54-AC8FEF5A9E40}" presName="parentLeftMargin" presStyleLbl="node1" presStyleIdx="0" presStyleCnt="2"/>
      <dgm:spPr/>
    </dgm:pt>
    <dgm:pt modelId="{5D7D47F6-DF3C-43A4-9668-301141615976}" type="pres">
      <dgm:prSet presAssocID="{6C4767F1-AD61-4B98-BB54-AC8FEF5A9E40}" presName="parentText" presStyleLbl="node1" presStyleIdx="1" presStyleCnt="2">
        <dgm:presLayoutVars>
          <dgm:chMax val="0"/>
          <dgm:bulletEnabled val="1"/>
        </dgm:presLayoutVars>
      </dgm:prSet>
      <dgm:spPr/>
    </dgm:pt>
    <dgm:pt modelId="{672DEBAD-C5C7-456A-AFB9-70A584199C19}" type="pres">
      <dgm:prSet presAssocID="{6C4767F1-AD61-4B98-BB54-AC8FEF5A9E40}" presName="negativeSpace" presStyleCnt="0"/>
      <dgm:spPr/>
    </dgm:pt>
    <dgm:pt modelId="{C4D4B179-06DE-4610-A6FF-02703024712A}" type="pres">
      <dgm:prSet presAssocID="{6C4767F1-AD61-4B98-BB54-AC8FEF5A9E40}" presName="childText" presStyleLbl="conFgAcc1" presStyleIdx="1" presStyleCnt="2">
        <dgm:presLayoutVars>
          <dgm:bulletEnabled val="1"/>
        </dgm:presLayoutVars>
      </dgm:prSet>
      <dgm:spPr/>
    </dgm:pt>
  </dgm:ptLst>
  <dgm:cxnLst>
    <dgm:cxn modelId="{32F3C20D-84E7-487A-BAB7-3049A2263739}" type="presOf" srcId="{9E34B599-A296-44D6-9147-0BA782D29D49}" destId="{9801E10F-E71F-43C0-86C5-566A853D5E74}" srcOrd="0" destOrd="0" presId="urn:microsoft.com/office/officeart/2005/8/layout/list1"/>
    <dgm:cxn modelId="{7A43EC23-5D6C-47AF-A332-DFE84E18964F}" type="presOf" srcId="{9E34B599-A296-44D6-9147-0BA782D29D49}" destId="{33230A3B-524B-4567-AA57-E677F7866196}" srcOrd="1" destOrd="0" presId="urn:microsoft.com/office/officeart/2005/8/layout/list1"/>
    <dgm:cxn modelId="{E8A31729-384D-4593-9F16-BE27594B13DB}" srcId="{7DDEF42F-30CA-432A-9177-ACB222B8E6D4}" destId="{6C4767F1-AD61-4B98-BB54-AC8FEF5A9E40}" srcOrd="1" destOrd="0" parTransId="{E391F002-DFD2-47C5-9D90-B19EAACDE1D1}" sibTransId="{DE626EDB-07EF-4EBF-AABD-436791797657}"/>
    <dgm:cxn modelId="{4A0D062E-4170-4443-B7D1-D2617D3765EF}" srcId="{6C4767F1-AD61-4B98-BB54-AC8FEF5A9E40}" destId="{DC3B9428-0855-4B0F-A322-A4AEF3729E51}" srcOrd="0" destOrd="0" parTransId="{F28A9470-6BB7-4C0C-AACE-74D7A2C7AAEF}" sibTransId="{748BDB1F-2506-4E22-BDFE-610376661FC2}"/>
    <dgm:cxn modelId="{3F14044D-8C34-476B-8B2B-485C68A0D216}" type="presOf" srcId="{DC3B9428-0855-4B0F-A322-A4AEF3729E51}" destId="{C4D4B179-06DE-4610-A6FF-02703024712A}" srcOrd="0" destOrd="0" presId="urn:microsoft.com/office/officeart/2005/8/layout/list1"/>
    <dgm:cxn modelId="{B1492D52-CECE-4108-82DD-492526B26735}" type="presOf" srcId="{6C4767F1-AD61-4B98-BB54-AC8FEF5A9E40}" destId="{09F94FE8-65BA-4826-940B-103AD8811408}" srcOrd="0" destOrd="0" presId="urn:microsoft.com/office/officeart/2005/8/layout/list1"/>
    <dgm:cxn modelId="{9E547685-96F1-4D9D-968A-43F14CA7AAF3}" type="presOf" srcId="{6C4767F1-AD61-4B98-BB54-AC8FEF5A9E40}" destId="{5D7D47F6-DF3C-43A4-9668-301141615976}" srcOrd="1" destOrd="0" presId="urn:microsoft.com/office/officeart/2005/8/layout/list1"/>
    <dgm:cxn modelId="{77428598-5A89-423A-A586-22E59AD11C90}" srcId="{9E34B599-A296-44D6-9147-0BA782D29D49}" destId="{ADCA0363-C267-4662-9BFF-0834EFF6F7A5}" srcOrd="0" destOrd="0" parTransId="{E406EFA8-89B1-4CFD-A219-68DF1E6CF45E}" sibTransId="{E374AE65-449B-461C-946F-D28BEE559102}"/>
    <dgm:cxn modelId="{38767BD4-ABE1-4125-A701-C690C721BFA7}" type="presOf" srcId="{ADCA0363-C267-4662-9BFF-0834EFF6F7A5}" destId="{A1F2180A-0F50-4FED-AABB-02474ED813EC}" srcOrd="0" destOrd="0" presId="urn:microsoft.com/office/officeart/2005/8/layout/list1"/>
    <dgm:cxn modelId="{EEBDC9EC-FAF3-40A7-B472-C46C702734B4}" type="presOf" srcId="{7DDEF42F-30CA-432A-9177-ACB222B8E6D4}" destId="{C280F43E-6C04-4343-9F35-A05FAAF1380F}" srcOrd="0" destOrd="0" presId="urn:microsoft.com/office/officeart/2005/8/layout/list1"/>
    <dgm:cxn modelId="{A7212AF4-BCBF-4D35-9E5C-C38E87F6B725}" srcId="{7DDEF42F-30CA-432A-9177-ACB222B8E6D4}" destId="{9E34B599-A296-44D6-9147-0BA782D29D49}" srcOrd="0" destOrd="0" parTransId="{443CAA55-7B81-47DF-B3E5-1FA445FE6B1B}" sibTransId="{6557F151-B992-46DB-9D20-E188221BB513}"/>
    <dgm:cxn modelId="{47AD217B-AF90-4D39-8E6E-B591424A2D9D}" type="presParOf" srcId="{C280F43E-6C04-4343-9F35-A05FAAF1380F}" destId="{8C01B8A7-037A-4A23-BA0D-2521B843B1F4}" srcOrd="0" destOrd="0" presId="urn:microsoft.com/office/officeart/2005/8/layout/list1"/>
    <dgm:cxn modelId="{A2320B4E-95FA-4A4B-BAA1-59A65DDC6060}" type="presParOf" srcId="{8C01B8A7-037A-4A23-BA0D-2521B843B1F4}" destId="{9801E10F-E71F-43C0-86C5-566A853D5E74}" srcOrd="0" destOrd="0" presId="urn:microsoft.com/office/officeart/2005/8/layout/list1"/>
    <dgm:cxn modelId="{8ECC0162-424E-4A56-880F-67F552813148}" type="presParOf" srcId="{8C01B8A7-037A-4A23-BA0D-2521B843B1F4}" destId="{33230A3B-524B-4567-AA57-E677F7866196}" srcOrd="1" destOrd="0" presId="urn:microsoft.com/office/officeart/2005/8/layout/list1"/>
    <dgm:cxn modelId="{ED98B583-AF4D-40FD-A2FB-71DF6D0D4506}" type="presParOf" srcId="{C280F43E-6C04-4343-9F35-A05FAAF1380F}" destId="{52AA216E-E8CA-4F2C-8C9B-AB51AA4495B5}" srcOrd="1" destOrd="0" presId="urn:microsoft.com/office/officeart/2005/8/layout/list1"/>
    <dgm:cxn modelId="{6DA5F6B6-127E-44D2-B61B-7ABF05772214}" type="presParOf" srcId="{C280F43E-6C04-4343-9F35-A05FAAF1380F}" destId="{A1F2180A-0F50-4FED-AABB-02474ED813EC}" srcOrd="2" destOrd="0" presId="urn:microsoft.com/office/officeart/2005/8/layout/list1"/>
    <dgm:cxn modelId="{24974CF0-96A5-401C-B7A9-7657A1363B5E}" type="presParOf" srcId="{C280F43E-6C04-4343-9F35-A05FAAF1380F}" destId="{E1662B02-1439-4736-B539-E997DFF214F8}" srcOrd="3" destOrd="0" presId="urn:microsoft.com/office/officeart/2005/8/layout/list1"/>
    <dgm:cxn modelId="{FCBB27F1-E63F-4012-8A70-28F9F331971B}" type="presParOf" srcId="{C280F43E-6C04-4343-9F35-A05FAAF1380F}" destId="{73ADF9DF-5960-439D-B185-ED153F76D057}" srcOrd="4" destOrd="0" presId="urn:microsoft.com/office/officeart/2005/8/layout/list1"/>
    <dgm:cxn modelId="{2EBD3B6C-656F-459B-8593-AFC27585D724}" type="presParOf" srcId="{73ADF9DF-5960-439D-B185-ED153F76D057}" destId="{09F94FE8-65BA-4826-940B-103AD8811408}" srcOrd="0" destOrd="0" presId="urn:microsoft.com/office/officeart/2005/8/layout/list1"/>
    <dgm:cxn modelId="{7C8C4178-3394-462F-9E8A-08C079D83115}" type="presParOf" srcId="{73ADF9DF-5960-439D-B185-ED153F76D057}" destId="{5D7D47F6-DF3C-43A4-9668-301141615976}" srcOrd="1" destOrd="0" presId="urn:microsoft.com/office/officeart/2005/8/layout/list1"/>
    <dgm:cxn modelId="{1F2C85F3-C86C-487A-89EE-106EB09EB20F}" type="presParOf" srcId="{C280F43E-6C04-4343-9F35-A05FAAF1380F}" destId="{672DEBAD-C5C7-456A-AFB9-70A584199C19}" srcOrd="5" destOrd="0" presId="urn:microsoft.com/office/officeart/2005/8/layout/list1"/>
    <dgm:cxn modelId="{BD5B4B87-FF98-47F0-AC1E-DD794C0A9EF1}" type="presParOf" srcId="{C280F43E-6C04-4343-9F35-A05FAAF1380F}" destId="{C4D4B179-06DE-4610-A6FF-02703024712A}"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DDEF42F-30CA-432A-9177-ACB222B8E6D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E34B599-A296-44D6-9147-0BA782D29D49}">
      <dgm:prSet phldrT="[Text]" custT="1"/>
      <dgm:spPr/>
      <dgm:t>
        <a:bodyPr/>
        <a:lstStyle/>
        <a:p>
          <a:r>
            <a:rPr lang="en-US" sz="3600" dirty="0"/>
            <a:t>Case example #7: </a:t>
          </a:r>
        </a:p>
      </dgm:t>
    </dgm:pt>
    <dgm:pt modelId="{443CAA55-7B81-47DF-B3E5-1FA445FE6B1B}" type="parTrans" cxnId="{A7212AF4-BCBF-4D35-9E5C-C38E87F6B725}">
      <dgm:prSet/>
      <dgm:spPr/>
      <dgm:t>
        <a:bodyPr/>
        <a:lstStyle/>
        <a:p>
          <a:endParaRPr lang="en-US"/>
        </a:p>
      </dgm:t>
    </dgm:pt>
    <dgm:pt modelId="{6557F151-B992-46DB-9D20-E188221BB513}" type="sibTrans" cxnId="{A7212AF4-BCBF-4D35-9E5C-C38E87F6B725}">
      <dgm:prSet/>
      <dgm:spPr/>
      <dgm:t>
        <a:bodyPr/>
        <a:lstStyle/>
        <a:p>
          <a:endParaRPr lang="en-US"/>
        </a:p>
      </dgm:t>
    </dgm:pt>
    <dgm:pt modelId="{ADCA0363-C267-4662-9BFF-0834EFF6F7A5}">
      <dgm:prSet custT="1"/>
      <dgm:spPr/>
      <dgm:t>
        <a:bodyPr/>
        <a:lstStyle/>
        <a:p>
          <a:r>
            <a:rPr lang="en-US" sz="2400" dirty="0"/>
            <a:t>They told me if I don’t do it to the kid, they will and I thought that I will do it, I’ll hurt them less than if I let them do it. </a:t>
          </a:r>
        </a:p>
      </dgm:t>
    </dgm:pt>
    <dgm:pt modelId="{E406EFA8-89B1-4CFD-A219-68DF1E6CF45E}" type="parTrans" cxnId="{77428598-5A89-423A-A586-22E59AD11C90}">
      <dgm:prSet/>
      <dgm:spPr/>
      <dgm:t>
        <a:bodyPr/>
        <a:lstStyle/>
        <a:p>
          <a:endParaRPr lang="en-US"/>
        </a:p>
      </dgm:t>
    </dgm:pt>
    <dgm:pt modelId="{E374AE65-449B-461C-946F-D28BEE559102}" type="sibTrans" cxnId="{77428598-5A89-423A-A586-22E59AD11C90}">
      <dgm:prSet/>
      <dgm:spPr/>
      <dgm:t>
        <a:bodyPr/>
        <a:lstStyle/>
        <a:p>
          <a:endParaRPr lang="en-US"/>
        </a:p>
      </dgm:t>
    </dgm:pt>
    <dgm:pt modelId="{6C4767F1-AD61-4B98-BB54-AC8FEF5A9E40}">
      <dgm:prSet custT="1"/>
      <dgm:spPr/>
      <dgm:t>
        <a:bodyPr/>
        <a:lstStyle/>
        <a:p>
          <a:r>
            <a:rPr lang="en-US" sz="3600" dirty="0"/>
            <a:t>Case example #8: </a:t>
          </a:r>
        </a:p>
      </dgm:t>
    </dgm:pt>
    <dgm:pt modelId="{E391F002-DFD2-47C5-9D90-B19EAACDE1D1}" type="parTrans" cxnId="{E8A31729-384D-4593-9F16-BE27594B13DB}">
      <dgm:prSet/>
      <dgm:spPr/>
      <dgm:t>
        <a:bodyPr/>
        <a:lstStyle/>
        <a:p>
          <a:endParaRPr lang="en-US"/>
        </a:p>
      </dgm:t>
    </dgm:pt>
    <dgm:pt modelId="{DE626EDB-07EF-4EBF-AABD-436791797657}" type="sibTrans" cxnId="{E8A31729-384D-4593-9F16-BE27594B13DB}">
      <dgm:prSet/>
      <dgm:spPr/>
      <dgm:t>
        <a:bodyPr/>
        <a:lstStyle/>
        <a:p>
          <a:endParaRPr lang="en-US"/>
        </a:p>
      </dgm:t>
    </dgm:pt>
    <dgm:pt modelId="{DC3B9428-0855-4B0F-A322-A4AEF3729E51}">
      <dgm:prSet custT="1"/>
      <dgm:spPr/>
      <dgm:t>
        <a:bodyPr/>
        <a:lstStyle/>
        <a:p>
          <a:r>
            <a:rPr lang="en-US" sz="2400" dirty="0"/>
            <a:t>I didn’t know what to do. I chose the less bad but they told me I caused them to hurt him and I was bad for that.</a:t>
          </a:r>
        </a:p>
      </dgm:t>
    </dgm:pt>
    <dgm:pt modelId="{F28A9470-6BB7-4C0C-AACE-74D7A2C7AAEF}" type="parTrans" cxnId="{4A0D062E-4170-4443-B7D1-D2617D3765EF}">
      <dgm:prSet/>
      <dgm:spPr/>
      <dgm:t>
        <a:bodyPr/>
        <a:lstStyle/>
        <a:p>
          <a:endParaRPr lang="en-US"/>
        </a:p>
      </dgm:t>
    </dgm:pt>
    <dgm:pt modelId="{748BDB1F-2506-4E22-BDFE-610376661FC2}" type="sibTrans" cxnId="{4A0D062E-4170-4443-B7D1-D2617D3765EF}">
      <dgm:prSet/>
      <dgm:spPr/>
      <dgm:t>
        <a:bodyPr/>
        <a:lstStyle/>
        <a:p>
          <a:endParaRPr lang="en-US"/>
        </a:p>
      </dgm:t>
    </dgm:pt>
    <dgm:pt modelId="{C280F43E-6C04-4343-9F35-A05FAAF1380F}" type="pres">
      <dgm:prSet presAssocID="{7DDEF42F-30CA-432A-9177-ACB222B8E6D4}" presName="linear" presStyleCnt="0">
        <dgm:presLayoutVars>
          <dgm:dir/>
          <dgm:animLvl val="lvl"/>
          <dgm:resizeHandles val="exact"/>
        </dgm:presLayoutVars>
      </dgm:prSet>
      <dgm:spPr/>
    </dgm:pt>
    <dgm:pt modelId="{8C01B8A7-037A-4A23-BA0D-2521B843B1F4}" type="pres">
      <dgm:prSet presAssocID="{9E34B599-A296-44D6-9147-0BA782D29D49}" presName="parentLin" presStyleCnt="0"/>
      <dgm:spPr/>
    </dgm:pt>
    <dgm:pt modelId="{9801E10F-E71F-43C0-86C5-566A853D5E74}" type="pres">
      <dgm:prSet presAssocID="{9E34B599-A296-44D6-9147-0BA782D29D49}" presName="parentLeftMargin" presStyleLbl="node1" presStyleIdx="0" presStyleCnt="2"/>
      <dgm:spPr/>
    </dgm:pt>
    <dgm:pt modelId="{33230A3B-524B-4567-AA57-E677F7866196}" type="pres">
      <dgm:prSet presAssocID="{9E34B599-A296-44D6-9147-0BA782D29D49}" presName="parentText" presStyleLbl="node1" presStyleIdx="0" presStyleCnt="2">
        <dgm:presLayoutVars>
          <dgm:chMax val="0"/>
          <dgm:bulletEnabled val="1"/>
        </dgm:presLayoutVars>
      </dgm:prSet>
      <dgm:spPr/>
    </dgm:pt>
    <dgm:pt modelId="{52AA216E-E8CA-4F2C-8C9B-AB51AA4495B5}" type="pres">
      <dgm:prSet presAssocID="{9E34B599-A296-44D6-9147-0BA782D29D49}" presName="negativeSpace" presStyleCnt="0"/>
      <dgm:spPr/>
    </dgm:pt>
    <dgm:pt modelId="{A1F2180A-0F50-4FED-AABB-02474ED813EC}" type="pres">
      <dgm:prSet presAssocID="{9E34B599-A296-44D6-9147-0BA782D29D49}" presName="childText" presStyleLbl="conFgAcc1" presStyleIdx="0" presStyleCnt="2">
        <dgm:presLayoutVars>
          <dgm:bulletEnabled val="1"/>
        </dgm:presLayoutVars>
      </dgm:prSet>
      <dgm:spPr/>
    </dgm:pt>
    <dgm:pt modelId="{E1662B02-1439-4736-B539-E997DFF214F8}" type="pres">
      <dgm:prSet presAssocID="{6557F151-B992-46DB-9D20-E188221BB513}" presName="spaceBetweenRectangles" presStyleCnt="0"/>
      <dgm:spPr/>
    </dgm:pt>
    <dgm:pt modelId="{73ADF9DF-5960-439D-B185-ED153F76D057}" type="pres">
      <dgm:prSet presAssocID="{6C4767F1-AD61-4B98-BB54-AC8FEF5A9E40}" presName="parentLin" presStyleCnt="0"/>
      <dgm:spPr/>
    </dgm:pt>
    <dgm:pt modelId="{09F94FE8-65BA-4826-940B-103AD8811408}" type="pres">
      <dgm:prSet presAssocID="{6C4767F1-AD61-4B98-BB54-AC8FEF5A9E40}" presName="parentLeftMargin" presStyleLbl="node1" presStyleIdx="0" presStyleCnt="2"/>
      <dgm:spPr/>
    </dgm:pt>
    <dgm:pt modelId="{5D7D47F6-DF3C-43A4-9668-301141615976}" type="pres">
      <dgm:prSet presAssocID="{6C4767F1-AD61-4B98-BB54-AC8FEF5A9E40}" presName="parentText" presStyleLbl="node1" presStyleIdx="1" presStyleCnt="2">
        <dgm:presLayoutVars>
          <dgm:chMax val="0"/>
          <dgm:bulletEnabled val="1"/>
        </dgm:presLayoutVars>
      </dgm:prSet>
      <dgm:spPr/>
    </dgm:pt>
    <dgm:pt modelId="{672DEBAD-C5C7-456A-AFB9-70A584199C19}" type="pres">
      <dgm:prSet presAssocID="{6C4767F1-AD61-4B98-BB54-AC8FEF5A9E40}" presName="negativeSpace" presStyleCnt="0"/>
      <dgm:spPr/>
    </dgm:pt>
    <dgm:pt modelId="{C4D4B179-06DE-4610-A6FF-02703024712A}" type="pres">
      <dgm:prSet presAssocID="{6C4767F1-AD61-4B98-BB54-AC8FEF5A9E40}" presName="childText" presStyleLbl="conFgAcc1" presStyleIdx="1" presStyleCnt="2">
        <dgm:presLayoutVars>
          <dgm:bulletEnabled val="1"/>
        </dgm:presLayoutVars>
      </dgm:prSet>
      <dgm:spPr/>
    </dgm:pt>
  </dgm:ptLst>
  <dgm:cxnLst>
    <dgm:cxn modelId="{32F3C20D-84E7-487A-BAB7-3049A2263739}" type="presOf" srcId="{9E34B599-A296-44D6-9147-0BA782D29D49}" destId="{9801E10F-E71F-43C0-86C5-566A853D5E74}" srcOrd="0" destOrd="0" presId="urn:microsoft.com/office/officeart/2005/8/layout/list1"/>
    <dgm:cxn modelId="{7A43EC23-5D6C-47AF-A332-DFE84E18964F}" type="presOf" srcId="{9E34B599-A296-44D6-9147-0BA782D29D49}" destId="{33230A3B-524B-4567-AA57-E677F7866196}" srcOrd="1" destOrd="0" presId="urn:microsoft.com/office/officeart/2005/8/layout/list1"/>
    <dgm:cxn modelId="{E8A31729-384D-4593-9F16-BE27594B13DB}" srcId="{7DDEF42F-30CA-432A-9177-ACB222B8E6D4}" destId="{6C4767F1-AD61-4B98-BB54-AC8FEF5A9E40}" srcOrd="1" destOrd="0" parTransId="{E391F002-DFD2-47C5-9D90-B19EAACDE1D1}" sibTransId="{DE626EDB-07EF-4EBF-AABD-436791797657}"/>
    <dgm:cxn modelId="{4A0D062E-4170-4443-B7D1-D2617D3765EF}" srcId="{6C4767F1-AD61-4B98-BB54-AC8FEF5A9E40}" destId="{DC3B9428-0855-4B0F-A322-A4AEF3729E51}" srcOrd="0" destOrd="0" parTransId="{F28A9470-6BB7-4C0C-AACE-74D7A2C7AAEF}" sibTransId="{748BDB1F-2506-4E22-BDFE-610376661FC2}"/>
    <dgm:cxn modelId="{3F14044D-8C34-476B-8B2B-485C68A0D216}" type="presOf" srcId="{DC3B9428-0855-4B0F-A322-A4AEF3729E51}" destId="{C4D4B179-06DE-4610-A6FF-02703024712A}" srcOrd="0" destOrd="0" presId="urn:microsoft.com/office/officeart/2005/8/layout/list1"/>
    <dgm:cxn modelId="{B1492D52-CECE-4108-82DD-492526B26735}" type="presOf" srcId="{6C4767F1-AD61-4B98-BB54-AC8FEF5A9E40}" destId="{09F94FE8-65BA-4826-940B-103AD8811408}" srcOrd="0" destOrd="0" presId="urn:microsoft.com/office/officeart/2005/8/layout/list1"/>
    <dgm:cxn modelId="{9E547685-96F1-4D9D-968A-43F14CA7AAF3}" type="presOf" srcId="{6C4767F1-AD61-4B98-BB54-AC8FEF5A9E40}" destId="{5D7D47F6-DF3C-43A4-9668-301141615976}" srcOrd="1" destOrd="0" presId="urn:microsoft.com/office/officeart/2005/8/layout/list1"/>
    <dgm:cxn modelId="{77428598-5A89-423A-A586-22E59AD11C90}" srcId="{9E34B599-A296-44D6-9147-0BA782D29D49}" destId="{ADCA0363-C267-4662-9BFF-0834EFF6F7A5}" srcOrd="0" destOrd="0" parTransId="{E406EFA8-89B1-4CFD-A219-68DF1E6CF45E}" sibTransId="{E374AE65-449B-461C-946F-D28BEE559102}"/>
    <dgm:cxn modelId="{38767BD4-ABE1-4125-A701-C690C721BFA7}" type="presOf" srcId="{ADCA0363-C267-4662-9BFF-0834EFF6F7A5}" destId="{A1F2180A-0F50-4FED-AABB-02474ED813EC}" srcOrd="0" destOrd="0" presId="urn:microsoft.com/office/officeart/2005/8/layout/list1"/>
    <dgm:cxn modelId="{EEBDC9EC-FAF3-40A7-B472-C46C702734B4}" type="presOf" srcId="{7DDEF42F-30CA-432A-9177-ACB222B8E6D4}" destId="{C280F43E-6C04-4343-9F35-A05FAAF1380F}" srcOrd="0" destOrd="0" presId="urn:microsoft.com/office/officeart/2005/8/layout/list1"/>
    <dgm:cxn modelId="{A7212AF4-BCBF-4D35-9E5C-C38E87F6B725}" srcId="{7DDEF42F-30CA-432A-9177-ACB222B8E6D4}" destId="{9E34B599-A296-44D6-9147-0BA782D29D49}" srcOrd="0" destOrd="0" parTransId="{443CAA55-7B81-47DF-B3E5-1FA445FE6B1B}" sibTransId="{6557F151-B992-46DB-9D20-E188221BB513}"/>
    <dgm:cxn modelId="{47AD217B-AF90-4D39-8E6E-B591424A2D9D}" type="presParOf" srcId="{C280F43E-6C04-4343-9F35-A05FAAF1380F}" destId="{8C01B8A7-037A-4A23-BA0D-2521B843B1F4}" srcOrd="0" destOrd="0" presId="urn:microsoft.com/office/officeart/2005/8/layout/list1"/>
    <dgm:cxn modelId="{A2320B4E-95FA-4A4B-BAA1-59A65DDC6060}" type="presParOf" srcId="{8C01B8A7-037A-4A23-BA0D-2521B843B1F4}" destId="{9801E10F-E71F-43C0-86C5-566A853D5E74}" srcOrd="0" destOrd="0" presId="urn:microsoft.com/office/officeart/2005/8/layout/list1"/>
    <dgm:cxn modelId="{8ECC0162-424E-4A56-880F-67F552813148}" type="presParOf" srcId="{8C01B8A7-037A-4A23-BA0D-2521B843B1F4}" destId="{33230A3B-524B-4567-AA57-E677F7866196}" srcOrd="1" destOrd="0" presId="urn:microsoft.com/office/officeart/2005/8/layout/list1"/>
    <dgm:cxn modelId="{ED98B583-AF4D-40FD-A2FB-71DF6D0D4506}" type="presParOf" srcId="{C280F43E-6C04-4343-9F35-A05FAAF1380F}" destId="{52AA216E-E8CA-4F2C-8C9B-AB51AA4495B5}" srcOrd="1" destOrd="0" presId="urn:microsoft.com/office/officeart/2005/8/layout/list1"/>
    <dgm:cxn modelId="{6DA5F6B6-127E-44D2-B61B-7ABF05772214}" type="presParOf" srcId="{C280F43E-6C04-4343-9F35-A05FAAF1380F}" destId="{A1F2180A-0F50-4FED-AABB-02474ED813EC}" srcOrd="2" destOrd="0" presId="urn:microsoft.com/office/officeart/2005/8/layout/list1"/>
    <dgm:cxn modelId="{24974CF0-96A5-401C-B7A9-7657A1363B5E}" type="presParOf" srcId="{C280F43E-6C04-4343-9F35-A05FAAF1380F}" destId="{E1662B02-1439-4736-B539-E997DFF214F8}" srcOrd="3" destOrd="0" presId="urn:microsoft.com/office/officeart/2005/8/layout/list1"/>
    <dgm:cxn modelId="{FCBB27F1-E63F-4012-8A70-28F9F331971B}" type="presParOf" srcId="{C280F43E-6C04-4343-9F35-A05FAAF1380F}" destId="{73ADF9DF-5960-439D-B185-ED153F76D057}" srcOrd="4" destOrd="0" presId="urn:microsoft.com/office/officeart/2005/8/layout/list1"/>
    <dgm:cxn modelId="{2EBD3B6C-656F-459B-8593-AFC27585D724}" type="presParOf" srcId="{73ADF9DF-5960-439D-B185-ED153F76D057}" destId="{09F94FE8-65BA-4826-940B-103AD8811408}" srcOrd="0" destOrd="0" presId="urn:microsoft.com/office/officeart/2005/8/layout/list1"/>
    <dgm:cxn modelId="{7C8C4178-3394-462F-9E8A-08C079D83115}" type="presParOf" srcId="{73ADF9DF-5960-439D-B185-ED153F76D057}" destId="{5D7D47F6-DF3C-43A4-9668-301141615976}" srcOrd="1" destOrd="0" presId="urn:microsoft.com/office/officeart/2005/8/layout/list1"/>
    <dgm:cxn modelId="{1F2C85F3-C86C-487A-89EE-106EB09EB20F}" type="presParOf" srcId="{C280F43E-6C04-4343-9F35-A05FAAF1380F}" destId="{672DEBAD-C5C7-456A-AFB9-70A584199C19}" srcOrd="5" destOrd="0" presId="urn:microsoft.com/office/officeart/2005/8/layout/list1"/>
    <dgm:cxn modelId="{BD5B4B87-FF98-47F0-AC1E-DD794C0A9EF1}" type="presParOf" srcId="{C280F43E-6C04-4343-9F35-A05FAAF1380F}" destId="{C4D4B179-06DE-4610-A6FF-02703024712A}"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DDEF42F-30CA-432A-9177-ACB222B8E6D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E34B599-A296-44D6-9147-0BA782D29D49}">
      <dgm:prSet phldrT="[Text]" custT="1"/>
      <dgm:spPr/>
      <dgm:t>
        <a:bodyPr/>
        <a:lstStyle/>
        <a:p>
          <a:r>
            <a:rPr lang="en-US" sz="3600" dirty="0"/>
            <a:t>Case example #9: </a:t>
          </a:r>
        </a:p>
      </dgm:t>
    </dgm:pt>
    <dgm:pt modelId="{443CAA55-7B81-47DF-B3E5-1FA445FE6B1B}" type="parTrans" cxnId="{A7212AF4-BCBF-4D35-9E5C-C38E87F6B725}">
      <dgm:prSet/>
      <dgm:spPr/>
      <dgm:t>
        <a:bodyPr/>
        <a:lstStyle/>
        <a:p>
          <a:endParaRPr lang="en-US"/>
        </a:p>
      </dgm:t>
    </dgm:pt>
    <dgm:pt modelId="{6557F151-B992-46DB-9D20-E188221BB513}" type="sibTrans" cxnId="{A7212AF4-BCBF-4D35-9E5C-C38E87F6B725}">
      <dgm:prSet/>
      <dgm:spPr/>
      <dgm:t>
        <a:bodyPr/>
        <a:lstStyle/>
        <a:p>
          <a:endParaRPr lang="en-US"/>
        </a:p>
      </dgm:t>
    </dgm:pt>
    <dgm:pt modelId="{ADCA0363-C267-4662-9BFF-0834EFF6F7A5}">
      <dgm:prSet custT="1"/>
      <dgm:spPr/>
      <dgm:t>
        <a:bodyPr/>
        <a:lstStyle/>
        <a:p>
          <a:r>
            <a:rPr lang="en-US" sz="2400" dirty="0"/>
            <a:t>These hands….do you know what they did</a:t>
          </a:r>
        </a:p>
      </dgm:t>
    </dgm:pt>
    <dgm:pt modelId="{E406EFA8-89B1-4CFD-A219-68DF1E6CF45E}" type="parTrans" cxnId="{77428598-5A89-423A-A586-22E59AD11C90}">
      <dgm:prSet/>
      <dgm:spPr/>
      <dgm:t>
        <a:bodyPr/>
        <a:lstStyle/>
        <a:p>
          <a:endParaRPr lang="en-US"/>
        </a:p>
      </dgm:t>
    </dgm:pt>
    <dgm:pt modelId="{E374AE65-449B-461C-946F-D28BEE559102}" type="sibTrans" cxnId="{77428598-5A89-423A-A586-22E59AD11C90}">
      <dgm:prSet/>
      <dgm:spPr/>
      <dgm:t>
        <a:bodyPr/>
        <a:lstStyle/>
        <a:p>
          <a:endParaRPr lang="en-US"/>
        </a:p>
      </dgm:t>
    </dgm:pt>
    <dgm:pt modelId="{6C4767F1-AD61-4B98-BB54-AC8FEF5A9E40}">
      <dgm:prSet custT="1"/>
      <dgm:spPr/>
      <dgm:t>
        <a:bodyPr/>
        <a:lstStyle/>
        <a:p>
          <a:r>
            <a:rPr lang="en-US" sz="3600" dirty="0"/>
            <a:t>Case example #10: </a:t>
          </a:r>
        </a:p>
      </dgm:t>
    </dgm:pt>
    <dgm:pt modelId="{E391F002-DFD2-47C5-9D90-B19EAACDE1D1}" type="parTrans" cxnId="{E8A31729-384D-4593-9F16-BE27594B13DB}">
      <dgm:prSet/>
      <dgm:spPr/>
      <dgm:t>
        <a:bodyPr/>
        <a:lstStyle/>
        <a:p>
          <a:endParaRPr lang="en-US"/>
        </a:p>
      </dgm:t>
    </dgm:pt>
    <dgm:pt modelId="{DE626EDB-07EF-4EBF-AABD-436791797657}" type="sibTrans" cxnId="{E8A31729-384D-4593-9F16-BE27594B13DB}">
      <dgm:prSet/>
      <dgm:spPr/>
      <dgm:t>
        <a:bodyPr/>
        <a:lstStyle/>
        <a:p>
          <a:endParaRPr lang="en-US"/>
        </a:p>
      </dgm:t>
    </dgm:pt>
    <dgm:pt modelId="{DC3B9428-0855-4B0F-A322-A4AEF3729E51}">
      <dgm:prSet custT="1"/>
      <dgm:spPr/>
      <dgm:t>
        <a:bodyPr/>
        <a:lstStyle/>
        <a:p>
          <a:r>
            <a:rPr lang="en-US" sz="2400" dirty="0"/>
            <a:t>I had to take care of the kids. They told me if I don’t do it, they will hurt the kids more. </a:t>
          </a:r>
        </a:p>
      </dgm:t>
    </dgm:pt>
    <dgm:pt modelId="{F28A9470-6BB7-4C0C-AACE-74D7A2C7AAEF}" type="parTrans" cxnId="{4A0D062E-4170-4443-B7D1-D2617D3765EF}">
      <dgm:prSet/>
      <dgm:spPr/>
      <dgm:t>
        <a:bodyPr/>
        <a:lstStyle/>
        <a:p>
          <a:endParaRPr lang="en-US"/>
        </a:p>
      </dgm:t>
    </dgm:pt>
    <dgm:pt modelId="{748BDB1F-2506-4E22-BDFE-610376661FC2}" type="sibTrans" cxnId="{4A0D062E-4170-4443-B7D1-D2617D3765EF}">
      <dgm:prSet/>
      <dgm:spPr/>
      <dgm:t>
        <a:bodyPr/>
        <a:lstStyle/>
        <a:p>
          <a:endParaRPr lang="en-US"/>
        </a:p>
      </dgm:t>
    </dgm:pt>
    <dgm:pt modelId="{C280F43E-6C04-4343-9F35-A05FAAF1380F}" type="pres">
      <dgm:prSet presAssocID="{7DDEF42F-30CA-432A-9177-ACB222B8E6D4}" presName="linear" presStyleCnt="0">
        <dgm:presLayoutVars>
          <dgm:dir/>
          <dgm:animLvl val="lvl"/>
          <dgm:resizeHandles val="exact"/>
        </dgm:presLayoutVars>
      </dgm:prSet>
      <dgm:spPr/>
    </dgm:pt>
    <dgm:pt modelId="{8C01B8A7-037A-4A23-BA0D-2521B843B1F4}" type="pres">
      <dgm:prSet presAssocID="{9E34B599-A296-44D6-9147-0BA782D29D49}" presName="parentLin" presStyleCnt="0"/>
      <dgm:spPr/>
    </dgm:pt>
    <dgm:pt modelId="{9801E10F-E71F-43C0-86C5-566A853D5E74}" type="pres">
      <dgm:prSet presAssocID="{9E34B599-A296-44D6-9147-0BA782D29D49}" presName="parentLeftMargin" presStyleLbl="node1" presStyleIdx="0" presStyleCnt="2"/>
      <dgm:spPr/>
    </dgm:pt>
    <dgm:pt modelId="{33230A3B-524B-4567-AA57-E677F7866196}" type="pres">
      <dgm:prSet presAssocID="{9E34B599-A296-44D6-9147-0BA782D29D49}" presName="parentText" presStyleLbl="node1" presStyleIdx="0" presStyleCnt="2">
        <dgm:presLayoutVars>
          <dgm:chMax val="0"/>
          <dgm:bulletEnabled val="1"/>
        </dgm:presLayoutVars>
      </dgm:prSet>
      <dgm:spPr/>
    </dgm:pt>
    <dgm:pt modelId="{52AA216E-E8CA-4F2C-8C9B-AB51AA4495B5}" type="pres">
      <dgm:prSet presAssocID="{9E34B599-A296-44D6-9147-0BA782D29D49}" presName="negativeSpace" presStyleCnt="0"/>
      <dgm:spPr/>
    </dgm:pt>
    <dgm:pt modelId="{A1F2180A-0F50-4FED-AABB-02474ED813EC}" type="pres">
      <dgm:prSet presAssocID="{9E34B599-A296-44D6-9147-0BA782D29D49}" presName="childText" presStyleLbl="conFgAcc1" presStyleIdx="0" presStyleCnt="2">
        <dgm:presLayoutVars>
          <dgm:bulletEnabled val="1"/>
        </dgm:presLayoutVars>
      </dgm:prSet>
      <dgm:spPr/>
    </dgm:pt>
    <dgm:pt modelId="{E1662B02-1439-4736-B539-E997DFF214F8}" type="pres">
      <dgm:prSet presAssocID="{6557F151-B992-46DB-9D20-E188221BB513}" presName="spaceBetweenRectangles" presStyleCnt="0"/>
      <dgm:spPr/>
    </dgm:pt>
    <dgm:pt modelId="{73ADF9DF-5960-439D-B185-ED153F76D057}" type="pres">
      <dgm:prSet presAssocID="{6C4767F1-AD61-4B98-BB54-AC8FEF5A9E40}" presName="parentLin" presStyleCnt="0"/>
      <dgm:spPr/>
    </dgm:pt>
    <dgm:pt modelId="{09F94FE8-65BA-4826-940B-103AD8811408}" type="pres">
      <dgm:prSet presAssocID="{6C4767F1-AD61-4B98-BB54-AC8FEF5A9E40}" presName="parentLeftMargin" presStyleLbl="node1" presStyleIdx="0" presStyleCnt="2"/>
      <dgm:spPr/>
    </dgm:pt>
    <dgm:pt modelId="{5D7D47F6-DF3C-43A4-9668-301141615976}" type="pres">
      <dgm:prSet presAssocID="{6C4767F1-AD61-4B98-BB54-AC8FEF5A9E40}" presName="parentText" presStyleLbl="node1" presStyleIdx="1" presStyleCnt="2">
        <dgm:presLayoutVars>
          <dgm:chMax val="0"/>
          <dgm:bulletEnabled val="1"/>
        </dgm:presLayoutVars>
      </dgm:prSet>
      <dgm:spPr/>
    </dgm:pt>
    <dgm:pt modelId="{672DEBAD-C5C7-456A-AFB9-70A584199C19}" type="pres">
      <dgm:prSet presAssocID="{6C4767F1-AD61-4B98-BB54-AC8FEF5A9E40}" presName="negativeSpace" presStyleCnt="0"/>
      <dgm:spPr/>
    </dgm:pt>
    <dgm:pt modelId="{C4D4B179-06DE-4610-A6FF-02703024712A}" type="pres">
      <dgm:prSet presAssocID="{6C4767F1-AD61-4B98-BB54-AC8FEF5A9E40}" presName="childText" presStyleLbl="conFgAcc1" presStyleIdx="1" presStyleCnt="2">
        <dgm:presLayoutVars>
          <dgm:bulletEnabled val="1"/>
        </dgm:presLayoutVars>
      </dgm:prSet>
      <dgm:spPr/>
    </dgm:pt>
  </dgm:ptLst>
  <dgm:cxnLst>
    <dgm:cxn modelId="{32F3C20D-84E7-487A-BAB7-3049A2263739}" type="presOf" srcId="{9E34B599-A296-44D6-9147-0BA782D29D49}" destId="{9801E10F-E71F-43C0-86C5-566A853D5E74}" srcOrd="0" destOrd="0" presId="urn:microsoft.com/office/officeart/2005/8/layout/list1"/>
    <dgm:cxn modelId="{7A43EC23-5D6C-47AF-A332-DFE84E18964F}" type="presOf" srcId="{9E34B599-A296-44D6-9147-0BA782D29D49}" destId="{33230A3B-524B-4567-AA57-E677F7866196}" srcOrd="1" destOrd="0" presId="urn:microsoft.com/office/officeart/2005/8/layout/list1"/>
    <dgm:cxn modelId="{E8A31729-384D-4593-9F16-BE27594B13DB}" srcId="{7DDEF42F-30CA-432A-9177-ACB222B8E6D4}" destId="{6C4767F1-AD61-4B98-BB54-AC8FEF5A9E40}" srcOrd="1" destOrd="0" parTransId="{E391F002-DFD2-47C5-9D90-B19EAACDE1D1}" sibTransId="{DE626EDB-07EF-4EBF-AABD-436791797657}"/>
    <dgm:cxn modelId="{4A0D062E-4170-4443-B7D1-D2617D3765EF}" srcId="{6C4767F1-AD61-4B98-BB54-AC8FEF5A9E40}" destId="{DC3B9428-0855-4B0F-A322-A4AEF3729E51}" srcOrd="0" destOrd="0" parTransId="{F28A9470-6BB7-4C0C-AACE-74D7A2C7AAEF}" sibTransId="{748BDB1F-2506-4E22-BDFE-610376661FC2}"/>
    <dgm:cxn modelId="{3F14044D-8C34-476B-8B2B-485C68A0D216}" type="presOf" srcId="{DC3B9428-0855-4B0F-A322-A4AEF3729E51}" destId="{C4D4B179-06DE-4610-A6FF-02703024712A}" srcOrd="0" destOrd="0" presId="urn:microsoft.com/office/officeart/2005/8/layout/list1"/>
    <dgm:cxn modelId="{B1492D52-CECE-4108-82DD-492526B26735}" type="presOf" srcId="{6C4767F1-AD61-4B98-BB54-AC8FEF5A9E40}" destId="{09F94FE8-65BA-4826-940B-103AD8811408}" srcOrd="0" destOrd="0" presId="urn:microsoft.com/office/officeart/2005/8/layout/list1"/>
    <dgm:cxn modelId="{9E547685-96F1-4D9D-968A-43F14CA7AAF3}" type="presOf" srcId="{6C4767F1-AD61-4B98-BB54-AC8FEF5A9E40}" destId="{5D7D47F6-DF3C-43A4-9668-301141615976}" srcOrd="1" destOrd="0" presId="urn:microsoft.com/office/officeart/2005/8/layout/list1"/>
    <dgm:cxn modelId="{77428598-5A89-423A-A586-22E59AD11C90}" srcId="{9E34B599-A296-44D6-9147-0BA782D29D49}" destId="{ADCA0363-C267-4662-9BFF-0834EFF6F7A5}" srcOrd="0" destOrd="0" parTransId="{E406EFA8-89B1-4CFD-A219-68DF1E6CF45E}" sibTransId="{E374AE65-449B-461C-946F-D28BEE559102}"/>
    <dgm:cxn modelId="{38767BD4-ABE1-4125-A701-C690C721BFA7}" type="presOf" srcId="{ADCA0363-C267-4662-9BFF-0834EFF6F7A5}" destId="{A1F2180A-0F50-4FED-AABB-02474ED813EC}" srcOrd="0" destOrd="0" presId="urn:microsoft.com/office/officeart/2005/8/layout/list1"/>
    <dgm:cxn modelId="{EEBDC9EC-FAF3-40A7-B472-C46C702734B4}" type="presOf" srcId="{7DDEF42F-30CA-432A-9177-ACB222B8E6D4}" destId="{C280F43E-6C04-4343-9F35-A05FAAF1380F}" srcOrd="0" destOrd="0" presId="urn:microsoft.com/office/officeart/2005/8/layout/list1"/>
    <dgm:cxn modelId="{A7212AF4-BCBF-4D35-9E5C-C38E87F6B725}" srcId="{7DDEF42F-30CA-432A-9177-ACB222B8E6D4}" destId="{9E34B599-A296-44D6-9147-0BA782D29D49}" srcOrd="0" destOrd="0" parTransId="{443CAA55-7B81-47DF-B3E5-1FA445FE6B1B}" sibTransId="{6557F151-B992-46DB-9D20-E188221BB513}"/>
    <dgm:cxn modelId="{47AD217B-AF90-4D39-8E6E-B591424A2D9D}" type="presParOf" srcId="{C280F43E-6C04-4343-9F35-A05FAAF1380F}" destId="{8C01B8A7-037A-4A23-BA0D-2521B843B1F4}" srcOrd="0" destOrd="0" presId="urn:microsoft.com/office/officeart/2005/8/layout/list1"/>
    <dgm:cxn modelId="{A2320B4E-95FA-4A4B-BAA1-59A65DDC6060}" type="presParOf" srcId="{8C01B8A7-037A-4A23-BA0D-2521B843B1F4}" destId="{9801E10F-E71F-43C0-86C5-566A853D5E74}" srcOrd="0" destOrd="0" presId="urn:microsoft.com/office/officeart/2005/8/layout/list1"/>
    <dgm:cxn modelId="{8ECC0162-424E-4A56-880F-67F552813148}" type="presParOf" srcId="{8C01B8A7-037A-4A23-BA0D-2521B843B1F4}" destId="{33230A3B-524B-4567-AA57-E677F7866196}" srcOrd="1" destOrd="0" presId="urn:microsoft.com/office/officeart/2005/8/layout/list1"/>
    <dgm:cxn modelId="{ED98B583-AF4D-40FD-A2FB-71DF6D0D4506}" type="presParOf" srcId="{C280F43E-6C04-4343-9F35-A05FAAF1380F}" destId="{52AA216E-E8CA-4F2C-8C9B-AB51AA4495B5}" srcOrd="1" destOrd="0" presId="urn:microsoft.com/office/officeart/2005/8/layout/list1"/>
    <dgm:cxn modelId="{6DA5F6B6-127E-44D2-B61B-7ABF05772214}" type="presParOf" srcId="{C280F43E-6C04-4343-9F35-A05FAAF1380F}" destId="{A1F2180A-0F50-4FED-AABB-02474ED813EC}" srcOrd="2" destOrd="0" presId="urn:microsoft.com/office/officeart/2005/8/layout/list1"/>
    <dgm:cxn modelId="{24974CF0-96A5-401C-B7A9-7657A1363B5E}" type="presParOf" srcId="{C280F43E-6C04-4343-9F35-A05FAAF1380F}" destId="{E1662B02-1439-4736-B539-E997DFF214F8}" srcOrd="3" destOrd="0" presId="urn:microsoft.com/office/officeart/2005/8/layout/list1"/>
    <dgm:cxn modelId="{FCBB27F1-E63F-4012-8A70-28F9F331971B}" type="presParOf" srcId="{C280F43E-6C04-4343-9F35-A05FAAF1380F}" destId="{73ADF9DF-5960-439D-B185-ED153F76D057}" srcOrd="4" destOrd="0" presId="urn:microsoft.com/office/officeart/2005/8/layout/list1"/>
    <dgm:cxn modelId="{2EBD3B6C-656F-459B-8593-AFC27585D724}" type="presParOf" srcId="{73ADF9DF-5960-439D-B185-ED153F76D057}" destId="{09F94FE8-65BA-4826-940B-103AD8811408}" srcOrd="0" destOrd="0" presId="urn:microsoft.com/office/officeart/2005/8/layout/list1"/>
    <dgm:cxn modelId="{7C8C4178-3394-462F-9E8A-08C079D83115}" type="presParOf" srcId="{73ADF9DF-5960-439D-B185-ED153F76D057}" destId="{5D7D47F6-DF3C-43A4-9668-301141615976}" srcOrd="1" destOrd="0" presId="urn:microsoft.com/office/officeart/2005/8/layout/list1"/>
    <dgm:cxn modelId="{1F2C85F3-C86C-487A-89EE-106EB09EB20F}" type="presParOf" srcId="{C280F43E-6C04-4343-9F35-A05FAAF1380F}" destId="{672DEBAD-C5C7-456A-AFB9-70A584199C19}" srcOrd="5" destOrd="0" presId="urn:microsoft.com/office/officeart/2005/8/layout/list1"/>
    <dgm:cxn modelId="{BD5B4B87-FF98-47F0-AC1E-DD794C0A9EF1}" type="presParOf" srcId="{C280F43E-6C04-4343-9F35-A05FAAF1380F}" destId="{C4D4B179-06DE-4610-A6FF-02703024712A}"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7DDEF42F-30CA-432A-9177-ACB222B8E6D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E34B599-A296-44D6-9147-0BA782D29D49}">
      <dgm:prSet phldrT="[Text]" custT="1"/>
      <dgm:spPr/>
      <dgm:t>
        <a:bodyPr/>
        <a:lstStyle/>
        <a:p>
          <a:r>
            <a:rPr lang="en-US" sz="3600" dirty="0"/>
            <a:t>Case example #11: </a:t>
          </a:r>
        </a:p>
      </dgm:t>
    </dgm:pt>
    <dgm:pt modelId="{443CAA55-7B81-47DF-B3E5-1FA445FE6B1B}" type="parTrans" cxnId="{A7212AF4-BCBF-4D35-9E5C-C38E87F6B725}">
      <dgm:prSet/>
      <dgm:spPr/>
      <dgm:t>
        <a:bodyPr/>
        <a:lstStyle/>
        <a:p>
          <a:endParaRPr lang="en-US"/>
        </a:p>
      </dgm:t>
    </dgm:pt>
    <dgm:pt modelId="{6557F151-B992-46DB-9D20-E188221BB513}" type="sibTrans" cxnId="{A7212AF4-BCBF-4D35-9E5C-C38E87F6B725}">
      <dgm:prSet/>
      <dgm:spPr/>
      <dgm:t>
        <a:bodyPr/>
        <a:lstStyle/>
        <a:p>
          <a:endParaRPr lang="en-US"/>
        </a:p>
      </dgm:t>
    </dgm:pt>
    <dgm:pt modelId="{ADCA0363-C267-4662-9BFF-0834EFF6F7A5}">
      <dgm:prSet custT="1"/>
      <dgm:spPr/>
      <dgm:t>
        <a:bodyPr/>
        <a:lstStyle/>
        <a:p>
          <a:r>
            <a:rPr lang="en-US" sz="2400" dirty="0"/>
            <a:t>Many plans, no steps taken</a:t>
          </a:r>
        </a:p>
      </dgm:t>
    </dgm:pt>
    <dgm:pt modelId="{E406EFA8-89B1-4CFD-A219-68DF1E6CF45E}" type="parTrans" cxnId="{77428598-5A89-423A-A586-22E59AD11C90}">
      <dgm:prSet/>
      <dgm:spPr/>
      <dgm:t>
        <a:bodyPr/>
        <a:lstStyle/>
        <a:p>
          <a:endParaRPr lang="en-US"/>
        </a:p>
      </dgm:t>
    </dgm:pt>
    <dgm:pt modelId="{E374AE65-449B-461C-946F-D28BEE559102}" type="sibTrans" cxnId="{77428598-5A89-423A-A586-22E59AD11C90}">
      <dgm:prSet/>
      <dgm:spPr/>
      <dgm:t>
        <a:bodyPr/>
        <a:lstStyle/>
        <a:p>
          <a:endParaRPr lang="en-US"/>
        </a:p>
      </dgm:t>
    </dgm:pt>
    <dgm:pt modelId="{6C4767F1-AD61-4B98-BB54-AC8FEF5A9E40}">
      <dgm:prSet custT="1"/>
      <dgm:spPr/>
      <dgm:t>
        <a:bodyPr/>
        <a:lstStyle/>
        <a:p>
          <a:r>
            <a:rPr lang="en-US" sz="3600" dirty="0"/>
            <a:t>Case example #12: </a:t>
          </a:r>
        </a:p>
      </dgm:t>
    </dgm:pt>
    <dgm:pt modelId="{E391F002-DFD2-47C5-9D90-B19EAACDE1D1}" type="parTrans" cxnId="{E8A31729-384D-4593-9F16-BE27594B13DB}">
      <dgm:prSet/>
      <dgm:spPr/>
      <dgm:t>
        <a:bodyPr/>
        <a:lstStyle/>
        <a:p>
          <a:endParaRPr lang="en-US"/>
        </a:p>
      </dgm:t>
    </dgm:pt>
    <dgm:pt modelId="{DE626EDB-07EF-4EBF-AABD-436791797657}" type="sibTrans" cxnId="{E8A31729-384D-4593-9F16-BE27594B13DB}">
      <dgm:prSet/>
      <dgm:spPr/>
      <dgm:t>
        <a:bodyPr/>
        <a:lstStyle/>
        <a:p>
          <a:endParaRPr lang="en-US"/>
        </a:p>
      </dgm:t>
    </dgm:pt>
    <dgm:pt modelId="{DC3B9428-0855-4B0F-A322-A4AEF3729E51}">
      <dgm:prSet custT="1"/>
      <dgm:spPr/>
      <dgm:t>
        <a:bodyPr/>
        <a:lstStyle/>
        <a:p>
          <a:r>
            <a:rPr lang="en-US" sz="2400" dirty="0"/>
            <a:t>I have to forget Spanish. They told me I can only know it when they tell me to. I am so afraid of knowing it. </a:t>
          </a:r>
        </a:p>
      </dgm:t>
    </dgm:pt>
    <dgm:pt modelId="{F28A9470-6BB7-4C0C-AACE-74D7A2C7AAEF}" type="parTrans" cxnId="{4A0D062E-4170-4443-B7D1-D2617D3765EF}">
      <dgm:prSet/>
      <dgm:spPr/>
      <dgm:t>
        <a:bodyPr/>
        <a:lstStyle/>
        <a:p>
          <a:endParaRPr lang="en-US"/>
        </a:p>
      </dgm:t>
    </dgm:pt>
    <dgm:pt modelId="{748BDB1F-2506-4E22-BDFE-610376661FC2}" type="sibTrans" cxnId="{4A0D062E-4170-4443-B7D1-D2617D3765EF}">
      <dgm:prSet/>
      <dgm:spPr/>
      <dgm:t>
        <a:bodyPr/>
        <a:lstStyle/>
        <a:p>
          <a:endParaRPr lang="en-US"/>
        </a:p>
      </dgm:t>
    </dgm:pt>
    <dgm:pt modelId="{C280F43E-6C04-4343-9F35-A05FAAF1380F}" type="pres">
      <dgm:prSet presAssocID="{7DDEF42F-30CA-432A-9177-ACB222B8E6D4}" presName="linear" presStyleCnt="0">
        <dgm:presLayoutVars>
          <dgm:dir/>
          <dgm:animLvl val="lvl"/>
          <dgm:resizeHandles val="exact"/>
        </dgm:presLayoutVars>
      </dgm:prSet>
      <dgm:spPr/>
    </dgm:pt>
    <dgm:pt modelId="{8C01B8A7-037A-4A23-BA0D-2521B843B1F4}" type="pres">
      <dgm:prSet presAssocID="{9E34B599-A296-44D6-9147-0BA782D29D49}" presName="parentLin" presStyleCnt="0"/>
      <dgm:spPr/>
    </dgm:pt>
    <dgm:pt modelId="{9801E10F-E71F-43C0-86C5-566A853D5E74}" type="pres">
      <dgm:prSet presAssocID="{9E34B599-A296-44D6-9147-0BA782D29D49}" presName="parentLeftMargin" presStyleLbl="node1" presStyleIdx="0" presStyleCnt="2"/>
      <dgm:spPr/>
    </dgm:pt>
    <dgm:pt modelId="{33230A3B-524B-4567-AA57-E677F7866196}" type="pres">
      <dgm:prSet presAssocID="{9E34B599-A296-44D6-9147-0BA782D29D49}" presName="parentText" presStyleLbl="node1" presStyleIdx="0" presStyleCnt="2">
        <dgm:presLayoutVars>
          <dgm:chMax val="0"/>
          <dgm:bulletEnabled val="1"/>
        </dgm:presLayoutVars>
      </dgm:prSet>
      <dgm:spPr/>
    </dgm:pt>
    <dgm:pt modelId="{52AA216E-E8CA-4F2C-8C9B-AB51AA4495B5}" type="pres">
      <dgm:prSet presAssocID="{9E34B599-A296-44D6-9147-0BA782D29D49}" presName="negativeSpace" presStyleCnt="0"/>
      <dgm:spPr/>
    </dgm:pt>
    <dgm:pt modelId="{A1F2180A-0F50-4FED-AABB-02474ED813EC}" type="pres">
      <dgm:prSet presAssocID="{9E34B599-A296-44D6-9147-0BA782D29D49}" presName="childText" presStyleLbl="conFgAcc1" presStyleIdx="0" presStyleCnt="2">
        <dgm:presLayoutVars>
          <dgm:bulletEnabled val="1"/>
        </dgm:presLayoutVars>
      </dgm:prSet>
      <dgm:spPr/>
    </dgm:pt>
    <dgm:pt modelId="{E1662B02-1439-4736-B539-E997DFF214F8}" type="pres">
      <dgm:prSet presAssocID="{6557F151-B992-46DB-9D20-E188221BB513}" presName="spaceBetweenRectangles" presStyleCnt="0"/>
      <dgm:spPr/>
    </dgm:pt>
    <dgm:pt modelId="{73ADF9DF-5960-439D-B185-ED153F76D057}" type="pres">
      <dgm:prSet presAssocID="{6C4767F1-AD61-4B98-BB54-AC8FEF5A9E40}" presName="parentLin" presStyleCnt="0"/>
      <dgm:spPr/>
    </dgm:pt>
    <dgm:pt modelId="{09F94FE8-65BA-4826-940B-103AD8811408}" type="pres">
      <dgm:prSet presAssocID="{6C4767F1-AD61-4B98-BB54-AC8FEF5A9E40}" presName="parentLeftMargin" presStyleLbl="node1" presStyleIdx="0" presStyleCnt="2"/>
      <dgm:spPr/>
    </dgm:pt>
    <dgm:pt modelId="{5D7D47F6-DF3C-43A4-9668-301141615976}" type="pres">
      <dgm:prSet presAssocID="{6C4767F1-AD61-4B98-BB54-AC8FEF5A9E40}" presName="parentText" presStyleLbl="node1" presStyleIdx="1" presStyleCnt="2">
        <dgm:presLayoutVars>
          <dgm:chMax val="0"/>
          <dgm:bulletEnabled val="1"/>
        </dgm:presLayoutVars>
      </dgm:prSet>
      <dgm:spPr/>
    </dgm:pt>
    <dgm:pt modelId="{672DEBAD-C5C7-456A-AFB9-70A584199C19}" type="pres">
      <dgm:prSet presAssocID="{6C4767F1-AD61-4B98-BB54-AC8FEF5A9E40}" presName="negativeSpace" presStyleCnt="0"/>
      <dgm:spPr/>
    </dgm:pt>
    <dgm:pt modelId="{C4D4B179-06DE-4610-A6FF-02703024712A}" type="pres">
      <dgm:prSet presAssocID="{6C4767F1-AD61-4B98-BB54-AC8FEF5A9E40}" presName="childText" presStyleLbl="conFgAcc1" presStyleIdx="1" presStyleCnt="2">
        <dgm:presLayoutVars>
          <dgm:bulletEnabled val="1"/>
        </dgm:presLayoutVars>
      </dgm:prSet>
      <dgm:spPr/>
    </dgm:pt>
  </dgm:ptLst>
  <dgm:cxnLst>
    <dgm:cxn modelId="{32F3C20D-84E7-487A-BAB7-3049A2263739}" type="presOf" srcId="{9E34B599-A296-44D6-9147-0BA782D29D49}" destId="{9801E10F-E71F-43C0-86C5-566A853D5E74}" srcOrd="0" destOrd="0" presId="urn:microsoft.com/office/officeart/2005/8/layout/list1"/>
    <dgm:cxn modelId="{7A43EC23-5D6C-47AF-A332-DFE84E18964F}" type="presOf" srcId="{9E34B599-A296-44D6-9147-0BA782D29D49}" destId="{33230A3B-524B-4567-AA57-E677F7866196}" srcOrd="1" destOrd="0" presId="urn:microsoft.com/office/officeart/2005/8/layout/list1"/>
    <dgm:cxn modelId="{E8A31729-384D-4593-9F16-BE27594B13DB}" srcId="{7DDEF42F-30CA-432A-9177-ACB222B8E6D4}" destId="{6C4767F1-AD61-4B98-BB54-AC8FEF5A9E40}" srcOrd="1" destOrd="0" parTransId="{E391F002-DFD2-47C5-9D90-B19EAACDE1D1}" sibTransId="{DE626EDB-07EF-4EBF-AABD-436791797657}"/>
    <dgm:cxn modelId="{4A0D062E-4170-4443-B7D1-D2617D3765EF}" srcId="{6C4767F1-AD61-4B98-BB54-AC8FEF5A9E40}" destId="{DC3B9428-0855-4B0F-A322-A4AEF3729E51}" srcOrd="0" destOrd="0" parTransId="{F28A9470-6BB7-4C0C-AACE-74D7A2C7AAEF}" sibTransId="{748BDB1F-2506-4E22-BDFE-610376661FC2}"/>
    <dgm:cxn modelId="{3F14044D-8C34-476B-8B2B-485C68A0D216}" type="presOf" srcId="{DC3B9428-0855-4B0F-A322-A4AEF3729E51}" destId="{C4D4B179-06DE-4610-A6FF-02703024712A}" srcOrd="0" destOrd="0" presId="urn:microsoft.com/office/officeart/2005/8/layout/list1"/>
    <dgm:cxn modelId="{B1492D52-CECE-4108-82DD-492526B26735}" type="presOf" srcId="{6C4767F1-AD61-4B98-BB54-AC8FEF5A9E40}" destId="{09F94FE8-65BA-4826-940B-103AD8811408}" srcOrd="0" destOrd="0" presId="urn:microsoft.com/office/officeart/2005/8/layout/list1"/>
    <dgm:cxn modelId="{9E547685-96F1-4D9D-968A-43F14CA7AAF3}" type="presOf" srcId="{6C4767F1-AD61-4B98-BB54-AC8FEF5A9E40}" destId="{5D7D47F6-DF3C-43A4-9668-301141615976}" srcOrd="1" destOrd="0" presId="urn:microsoft.com/office/officeart/2005/8/layout/list1"/>
    <dgm:cxn modelId="{77428598-5A89-423A-A586-22E59AD11C90}" srcId="{9E34B599-A296-44D6-9147-0BA782D29D49}" destId="{ADCA0363-C267-4662-9BFF-0834EFF6F7A5}" srcOrd="0" destOrd="0" parTransId="{E406EFA8-89B1-4CFD-A219-68DF1E6CF45E}" sibTransId="{E374AE65-449B-461C-946F-D28BEE559102}"/>
    <dgm:cxn modelId="{38767BD4-ABE1-4125-A701-C690C721BFA7}" type="presOf" srcId="{ADCA0363-C267-4662-9BFF-0834EFF6F7A5}" destId="{A1F2180A-0F50-4FED-AABB-02474ED813EC}" srcOrd="0" destOrd="0" presId="urn:microsoft.com/office/officeart/2005/8/layout/list1"/>
    <dgm:cxn modelId="{EEBDC9EC-FAF3-40A7-B472-C46C702734B4}" type="presOf" srcId="{7DDEF42F-30CA-432A-9177-ACB222B8E6D4}" destId="{C280F43E-6C04-4343-9F35-A05FAAF1380F}" srcOrd="0" destOrd="0" presId="urn:microsoft.com/office/officeart/2005/8/layout/list1"/>
    <dgm:cxn modelId="{A7212AF4-BCBF-4D35-9E5C-C38E87F6B725}" srcId="{7DDEF42F-30CA-432A-9177-ACB222B8E6D4}" destId="{9E34B599-A296-44D6-9147-0BA782D29D49}" srcOrd="0" destOrd="0" parTransId="{443CAA55-7B81-47DF-B3E5-1FA445FE6B1B}" sibTransId="{6557F151-B992-46DB-9D20-E188221BB513}"/>
    <dgm:cxn modelId="{47AD217B-AF90-4D39-8E6E-B591424A2D9D}" type="presParOf" srcId="{C280F43E-6C04-4343-9F35-A05FAAF1380F}" destId="{8C01B8A7-037A-4A23-BA0D-2521B843B1F4}" srcOrd="0" destOrd="0" presId="urn:microsoft.com/office/officeart/2005/8/layout/list1"/>
    <dgm:cxn modelId="{A2320B4E-95FA-4A4B-BAA1-59A65DDC6060}" type="presParOf" srcId="{8C01B8A7-037A-4A23-BA0D-2521B843B1F4}" destId="{9801E10F-E71F-43C0-86C5-566A853D5E74}" srcOrd="0" destOrd="0" presId="urn:microsoft.com/office/officeart/2005/8/layout/list1"/>
    <dgm:cxn modelId="{8ECC0162-424E-4A56-880F-67F552813148}" type="presParOf" srcId="{8C01B8A7-037A-4A23-BA0D-2521B843B1F4}" destId="{33230A3B-524B-4567-AA57-E677F7866196}" srcOrd="1" destOrd="0" presId="urn:microsoft.com/office/officeart/2005/8/layout/list1"/>
    <dgm:cxn modelId="{ED98B583-AF4D-40FD-A2FB-71DF6D0D4506}" type="presParOf" srcId="{C280F43E-6C04-4343-9F35-A05FAAF1380F}" destId="{52AA216E-E8CA-4F2C-8C9B-AB51AA4495B5}" srcOrd="1" destOrd="0" presId="urn:microsoft.com/office/officeart/2005/8/layout/list1"/>
    <dgm:cxn modelId="{6DA5F6B6-127E-44D2-B61B-7ABF05772214}" type="presParOf" srcId="{C280F43E-6C04-4343-9F35-A05FAAF1380F}" destId="{A1F2180A-0F50-4FED-AABB-02474ED813EC}" srcOrd="2" destOrd="0" presId="urn:microsoft.com/office/officeart/2005/8/layout/list1"/>
    <dgm:cxn modelId="{24974CF0-96A5-401C-B7A9-7657A1363B5E}" type="presParOf" srcId="{C280F43E-6C04-4343-9F35-A05FAAF1380F}" destId="{E1662B02-1439-4736-B539-E997DFF214F8}" srcOrd="3" destOrd="0" presId="urn:microsoft.com/office/officeart/2005/8/layout/list1"/>
    <dgm:cxn modelId="{FCBB27F1-E63F-4012-8A70-28F9F331971B}" type="presParOf" srcId="{C280F43E-6C04-4343-9F35-A05FAAF1380F}" destId="{73ADF9DF-5960-439D-B185-ED153F76D057}" srcOrd="4" destOrd="0" presId="urn:microsoft.com/office/officeart/2005/8/layout/list1"/>
    <dgm:cxn modelId="{2EBD3B6C-656F-459B-8593-AFC27585D724}" type="presParOf" srcId="{73ADF9DF-5960-439D-B185-ED153F76D057}" destId="{09F94FE8-65BA-4826-940B-103AD8811408}" srcOrd="0" destOrd="0" presId="urn:microsoft.com/office/officeart/2005/8/layout/list1"/>
    <dgm:cxn modelId="{7C8C4178-3394-462F-9E8A-08C079D83115}" type="presParOf" srcId="{73ADF9DF-5960-439D-B185-ED153F76D057}" destId="{5D7D47F6-DF3C-43A4-9668-301141615976}" srcOrd="1" destOrd="0" presId="urn:microsoft.com/office/officeart/2005/8/layout/list1"/>
    <dgm:cxn modelId="{1F2C85F3-C86C-487A-89EE-106EB09EB20F}" type="presParOf" srcId="{C280F43E-6C04-4343-9F35-A05FAAF1380F}" destId="{672DEBAD-C5C7-456A-AFB9-70A584199C19}" srcOrd="5" destOrd="0" presId="urn:microsoft.com/office/officeart/2005/8/layout/list1"/>
    <dgm:cxn modelId="{BD5B4B87-FF98-47F0-AC1E-DD794C0A9EF1}" type="presParOf" srcId="{C280F43E-6C04-4343-9F35-A05FAAF1380F}" destId="{C4D4B179-06DE-4610-A6FF-02703024712A}"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DDEF42F-30CA-432A-9177-ACB222B8E6D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E34B599-A296-44D6-9147-0BA782D29D49}">
      <dgm:prSet phldrT="[Text]" custT="1"/>
      <dgm:spPr/>
      <dgm:t>
        <a:bodyPr/>
        <a:lstStyle/>
        <a:p>
          <a:r>
            <a:rPr lang="en-US" sz="3600" dirty="0"/>
            <a:t>Case example #13: </a:t>
          </a:r>
        </a:p>
      </dgm:t>
    </dgm:pt>
    <dgm:pt modelId="{443CAA55-7B81-47DF-B3E5-1FA445FE6B1B}" type="parTrans" cxnId="{A7212AF4-BCBF-4D35-9E5C-C38E87F6B725}">
      <dgm:prSet/>
      <dgm:spPr/>
      <dgm:t>
        <a:bodyPr/>
        <a:lstStyle/>
        <a:p>
          <a:endParaRPr lang="en-US"/>
        </a:p>
      </dgm:t>
    </dgm:pt>
    <dgm:pt modelId="{6557F151-B992-46DB-9D20-E188221BB513}" type="sibTrans" cxnId="{A7212AF4-BCBF-4D35-9E5C-C38E87F6B725}">
      <dgm:prSet/>
      <dgm:spPr/>
      <dgm:t>
        <a:bodyPr/>
        <a:lstStyle/>
        <a:p>
          <a:endParaRPr lang="en-US"/>
        </a:p>
      </dgm:t>
    </dgm:pt>
    <dgm:pt modelId="{ADCA0363-C267-4662-9BFF-0834EFF6F7A5}">
      <dgm:prSet custT="1"/>
      <dgm:spPr/>
      <dgm:t>
        <a:bodyPr/>
        <a:lstStyle/>
        <a:p>
          <a:r>
            <a:rPr lang="en-US" sz="2400" dirty="0"/>
            <a:t>They said I can’t grow up until they tell me</a:t>
          </a:r>
        </a:p>
      </dgm:t>
    </dgm:pt>
    <dgm:pt modelId="{E406EFA8-89B1-4CFD-A219-68DF1E6CF45E}" type="parTrans" cxnId="{77428598-5A89-423A-A586-22E59AD11C90}">
      <dgm:prSet/>
      <dgm:spPr/>
      <dgm:t>
        <a:bodyPr/>
        <a:lstStyle/>
        <a:p>
          <a:endParaRPr lang="en-US"/>
        </a:p>
      </dgm:t>
    </dgm:pt>
    <dgm:pt modelId="{E374AE65-449B-461C-946F-D28BEE559102}" type="sibTrans" cxnId="{77428598-5A89-423A-A586-22E59AD11C90}">
      <dgm:prSet/>
      <dgm:spPr/>
      <dgm:t>
        <a:bodyPr/>
        <a:lstStyle/>
        <a:p>
          <a:endParaRPr lang="en-US"/>
        </a:p>
      </dgm:t>
    </dgm:pt>
    <dgm:pt modelId="{6C4767F1-AD61-4B98-BB54-AC8FEF5A9E40}">
      <dgm:prSet custT="1"/>
      <dgm:spPr/>
      <dgm:t>
        <a:bodyPr/>
        <a:lstStyle/>
        <a:p>
          <a:r>
            <a:rPr lang="en-US" sz="3600" dirty="0"/>
            <a:t>Case example #14: </a:t>
          </a:r>
        </a:p>
      </dgm:t>
    </dgm:pt>
    <dgm:pt modelId="{E391F002-DFD2-47C5-9D90-B19EAACDE1D1}" type="parTrans" cxnId="{E8A31729-384D-4593-9F16-BE27594B13DB}">
      <dgm:prSet/>
      <dgm:spPr/>
      <dgm:t>
        <a:bodyPr/>
        <a:lstStyle/>
        <a:p>
          <a:endParaRPr lang="en-US"/>
        </a:p>
      </dgm:t>
    </dgm:pt>
    <dgm:pt modelId="{DE626EDB-07EF-4EBF-AABD-436791797657}" type="sibTrans" cxnId="{E8A31729-384D-4593-9F16-BE27594B13DB}">
      <dgm:prSet/>
      <dgm:spPr/>
      <dgm:t>
        <a:bodyPr/>
        <a:lstStyle/>
        <a:p>
          <a:endParaRPr lang="en-US"/>
        </a:p>
      </dgm:t>
    </dgm:pt>
    <dgm:pt modelId="{DC3B9428-0855-4B0F-A322-A4AEF3729E51}">
      <dgm:prSet custT="1"/>
      <dgm:spPr/>
      <dgm:t>
        <a:bodyPr/>
        <a:lstStyle/>
        <a:p>
          <a:r>
            <a:rPr lang="en-US" sz="2400" dirty="0"/>
            <a:t>Yesterday I spoke to my boss about my struggles. (whispers) Do you think they will come get me? They said if I talked….</a:t>
          </a:r>
        </a:p>
      </dgm:t>
    </dgm:pt>
    <dgm:pt modelId="{F28A9470-6BB7-4C0C-AACE-74D7A2C7AAEF}" type="parTrans" cxnId="{4A0D062E-4170-4443-B7D1-D2617D3765EF}">
      <dgm:prSet/>
      <dgm:spPr/>
      <dgm:t>
        <a:bodyPr/>
        <a:lstStyle/>
        <a:p>
          <a:endParaRPr lang="en-US"/>
        </a:p>
      </dgm:t>
    </dgm:pt>
    <dgm:pt modelId="{748BDB1F-2506-4E22-BDFE-610376661FC2}" type="sibTrans" cxnId="{4A0D062E-4170-4443-B7D1-D2617D3765EF}">
      <dgm:prSet/>
      <dgm:spPr/>
      <dgm:t>
        <a:bodyPr/>
        <a:lstStyle/>
        <a:p>
          <a:endParaRPr lang="en-US"/>
        </a:p>
      </dgm:t>
    </dgm:pt>
    <dgm:pt modelId="{C280F43E-6C04-4343-9F35-A05FAAF1380F}" type="pres">
      <dgm:prSet presAssocID="{7DDEF42F-30CA-432A-9177-ACB222B8E6D4}" presName="linear" presStyleCnt="0">
        <dgm:presLayoutVars>
          <dgm:dir/>
          <dgm:animLvl val="lvl"/>
          <dgm:resizeHandles val="exact"/>
        </dgm:presLayoutVars>
      </dgm:prSet>
      <dgm:spPr/>
    </dgm:pt>
    <dgm:pt modelId="{8C01B8A7-037A-4A23-BA0D-2521B843B1F4}" type="pres">
      <dgm:prSet presAssocID="{9E34B599-A296-44D6-9147-0BA782D29D49}" presName="parentLin" presStyleCnt="0"/>
      <dgm:spPr/>
    </dgm:pt>
    <dgm:pt modelId="{9801E10F-E71F-43C0-86C5-566A853D5E74}" type="pres">
      <dgm:prSet presAssocID="{9E34B599-A296-44D6-9147-0BA782D29D49}" presName="parentLeftMargin" presStyleLbl="node1" presStyleIdx="0" presStyleCnt="2"/>
      <dgm:spPr/>
    </dgm:pt>
    <dgm:pt modelId="{33230A3B-524B-4567-AA57-E677F7866196}" type="pres">
      <dgm:prSet presAssocID="{9E34B599-A296-44D6-9147-0BA782D29D49}" presName="parentText" presStyleLbl="node1" presStyleIdx="0" presStyleCnt="2">
        <dgm:presLayoutVars>
          <dgm:chMax val="0"/>
          <dgm:bulletEnabled val="1"/>
        </dgm:presLayoutVars>
      </dgm:prSet>
      <dgm:spPr/>
    </dgm:pt>
    <dgm:pt modelId="{52AA216E-E8CA-4F2C-8C9B-AB51AA4495B5}" type="pres">
      <dgm:prSet presAssocID="{9E34B599-A296-44D6-9147-0BA782D29D49}" presName="negativeSpace" presStyleCnt="0"/>
      <dgm:spPr/>
    </dgm:pt>
    <dgm:pt modelId="{A1F2180A-0F50-4FED-AABB-02474ED813EC}" type="pres">
      <dgm:prSet presAssocID="{9E34B599-A296-44D6-9147-0BA782D29D49}" presName="childText" presStyleLbl="conFgAcc1" presStyleIdx="0" presStyleCnt="2">
        <dgm:presLayoutVars>
          <dgm:bulletEnabled val="1"/>
        </dgm:presLayoutVars>
      </dgm:prSet>
      <dgm:spPr/>
    </dgm:pt>
    <dgm:pt modelId="{E1662B02-1439-4736-B539-E997DFF214F8}" type="pres">
      <dgm:prSet presAssocID="{6557F151-B992-46DB-9D20-E188221BB513}" presName="spaceBetweenRectangles" presStyleCnt="0"/>
      <dgm:spPr/>
    </dgm:pt>
    <dgm:pt modelId="{73ADF9DF-5960-439D-B185-ED153F76D057}" type="pres">
      <dgm:prSet presAssocID="{6C4767F1-AD61-4B98-BB54-AC8FEF5A9E40}" presName="parentLin" presStyleCnt="0"/>
      <dgm:spPr/>
    </dgm:pt>
    <dgm:pt modelId="{09F94FE8-65BA-4826-940B-103AD8811408}" type="pres">
      <dgm:prSet presAssocID="{6C4767F1-AD61-4B98-BB54-AC8FEF5A9E40}" presName="parentLeftMargin" presStyleLbl="node1" presStyleIdx="0" presStyleCnt="2"/>
      <dgm:spPr/>
    </dgm:pt>
    <dgm:pt modelId="{5D7D47F6-DF3C-43A4-9668-301141615976}" type="pres">
      <dgm:prSet presAssocID="{6C4767F1-AD61-4B98-BB54-AC8FEF5A9E40}" presName="parentText" presStyleLbl="node1" presStyleIdx="1" presStyleCnt="2">
        <dgm:presLayoutVars>
          <dgm:chMax val="0"/>
          <dgm:bulletEnabled val="1"/>
        </dgm:presLayoutVars>
      </dgm:prSet>
      <dgm:spPr/>
    </dgm:pt>
    <dgm:pt modelId="{672DEBAD-C5C7-456A-AFB9-70A584199C19}" type="pres">
      <dgm:prSet presAssocID="{6C4767F1-AD61-4B98-BB54-AC8FEF5A9E40}" presName="negativeSpace" presStyleCnt="0"/>
      <dgm:spPr/>
    </dgm:pt>
    <dgm:pt modelId="{C4D4B179-06DE-4610-A6FF-02703024712A}" type="pres">
      <dgm:prSet presAssocID="{6C4767F1-AD61-4B98-BB54-AC8FEF5A9E40}" presName="childText" presStyleLbl="conFgAcc1" presStyleIdx="1" presStyleCnt="2">
        <dgm:presLayoutVars>
          <dgm:bulletEnabled val="1"/>
        </dgm:presLayoutVars>
      </dgm:prSet>
      <dgm:spPr/>
    </dgm:pt>
  </dgm:ptLst>
  <dgm:cxnLst>
    <dgm:cxn modelId="{32F3C20D-84E7-487A-BAB7-3049A2263739}" type="presOf" srcId="{9E34B599-A296-44D6-9147-0BA782D29D49}" destId="{9801E10F-E71F-43C0-86C5-566A853D5E74}" srcOrd="0" destOrd="0" presId="urn:microsoft.com/office/officeart/2005/8/layout/list1"/>
    <dgm:cxn modelId="{7A43EC23-5D6C-47AF-A332-DFE84E18964F}" type="presOf" srcId="{9E34B599-A296-44D6-9147-0BA782D29D49}" destId="{33230A3B-524B-4567-AA57-E677F7866196}" srcOrd="1" destOrd="0" presId="urn:microsoft.com/office/officeart/2005/8/layout/list1"/>
    <dgm:cxn modelId="{E8A31729-384D-4593-9F16-BE27594B13DB}" srcId="{7DDEF42F-30CA-432A-9177-ACB222B8E6D4}" destId="{6C4767F1-AD61-4B98-BB54-AC8FEF5A9E40}" srcOrd="1" destOrd="0" parTransId="{E391F002-DFD2-47C5-9D90-B19EAACDE1D1}" sibTransId="{DE626EDB-07EF-4EBF-AABD-436791797657}"/>
    <dgm:cxn modelId="{4A0D062E-4170-4443-B7D1-D2617D3765EF}" srcId="{6C4767F1-AD61-4B98-BB54-AC8FEF5A9E40}" destId="{DC3B9428-0855-4B0F-A322-A4AEF3729E51}" srcOrd="0" destOrd="0" parTransId="{F28A9470-6BB7-4C0C-AACE-74D7A2C7AAEF}" sibTransId="{748BDB1F-2506-4E22-BDFE-610376661FC2}"/>
    <dgm:cxn modelId="{3F14044D-8C34-476B-8B2B-485C68A0D216}" type="presOf" srcId="{DC3B9428-0855-4B0F-A322-A4AEF3729E51}" destId="{C4D4B179-06DE-4610-A6FF-02703024712A}" srcOrd="0" destOrd="0" presId="urn:microsoft.com/office/officeart/2005/8/layout/list1"/>
    <dgm:cxn modelId="{B1492D52-CECE-4108-82DD-492526B26735}" type="presOf" srcId="{6C4767F1-AD61-4B98-BB54-AC8FEF5A9E40}" destId="{09F94FE8-65BA-4826-940B-103AD8811408}" srcOrd="0" destOrd="0" presId="urn:microsoft.com/office/officeart/2005/8/layout/list1"/>
    <dgm:cxn modelId="{9E547685-96F1-4D9D-968A-43F14CA7AAF3}" type="presOf" srcId="{6C4767F1-AD61-4B98-BB54-AC8FEF5A9E40}" destId="{5D7D47F6-DF3C-43A4-9668-301141615976}" srcOrd="1" destOrd="0" presId="urn:microsoft.com/office/officeart/2005/8/layout/list1"/>
    <dgm:cxn modelId="{77428598-5A89-423A-A586-22E59AD11C90}" srcId="{9E34B599-A296-44D6-9147-0BA782D29D49}" destId="{ADCA0363-C267-4662-9BFF-0834EFF6F7A5}" srcOrd="0" destOrd="0" parTransId="{E406EFA8-89B1-4CFD-A219-68DF1E6CF45E}" sibTransId="{E374AE65-449B-461C-946F-D28BEE559102}"/>
    <dgm:cxn modelId="{38767BD4-ABE1-4125-A701-C690C721BFA7}" type="presOf" srcId="{ADCA0363-C267-4662-9BFF-0834EFF6F7A5}" destId="{A1F2180A-0F50-4FED-AABB-02474ED813EC}" srcOrd="0" destOrd="0" presId="urn:microsoft.com/office/officeart/2005/8/layout/list1"/>
    <dgm:cxn modelId="{EEBDC9EC-FAF3-40A7-B472-C46C702734B4}" type="presOf" srcId="{7DDEF42F-30CA-432A-9177-ACB222B8E6D4}" destId="{C280F43E-6C04-4343-9F35-A05FAAF1380F}" srcOrd="0" destOrd="0" presId="urn:microsoft.com/office/officeart/2005/8/layout/list1"/>
    <dgm:cxn modelId="{A7212AF4-BCBF-4D35-9E5C-C38E87F6B725}" srcId="{7DDEF42F-30CA-432A-9177-ACB222B8E6D4}" destId="{9E34B599-A296-44D6-9147-0BA782D29D49}" srcOrd="0" destOrd="0" parTransId="{443CAA55-7B81-47DF-B3E5-1FA445FE6B1B}" sibTransId="{6557F151-B992-46DB-9D20-E188221BB513}"/>
    <dgm:cxn modelId="{47AD217B-AF90-4D39-8E6E-B591424A2D9D}" type="presParOf" srcId="{C280F43E-6C04-4343-9F35-A05FAAF1380F}" destId="{8C01B8A7-037A-4A23-BA0D-2521B843B1F4}" srcOrd="0" destOrd="0" presId="urn:microsoft.com/office/officeart/2005/8/layout/list1"/>
    <dgm:cxn modelId="{A2320B4E-95FA-4A4B-BAA1-59A65DDC6060}" type="presParOf" srcId="{8C01B8A7-037A-4A23-BA0D-2521B843B1F4}" destId="{9801E10F-E71F-43C0-86C5-566A853D5E74}" srcOrd="0" destOrd="0" presId="urn:microsoft.com/office/officeart/2005/8/layout/list1"/>
    <dgm:cxn modelId="{8ECC0162-424E-4A56-880F-67F552813148}" type="presParOf" srcId="{8C01B8A7-037A-4A23-BA0D-2521B843B1F4}" destId="{33230A3B-524B-4567-AA57-E677F7866196}" srcOrd="1" destOrd="0" presId="urn:microsoft.com/office/officeart/2005/8/layout/list1"/>
    <dgm:cxn modelId="{ED98B583-AF4D-40FD-A2FB-71DF6D0D4506}" type="presParOf" srcId="{C280F43E-6C04-4343-9F35-A05FAAF1380F}" destId="{52AA216E-E8CA-4F2C-8C9B-AB51AA4495B5}" srcOrd="1" destOrd="0" presId="urn:microsoft.com/office/officeart/2005/8/layout/list1"/>
    <dgm:cxn modelId="{6DA5F6B6-127E-44D2-B61B-7ABF05772214}" type="presParOf" srcId="{C280F43E-6C04-4343-9F35-A05FAAF1380F}" destId="{A1F2180A-0F50-4FED-AABB-02474ED813EC}" srcOrd="2" destOrd="0" presId="urn:microsoft.com/office/officeart/2005/8/layout/list1"/>
    <dgm:cxn modelId="{24974CF0-96A5-401C-B7A9-7657A1363B5E}" type="presParOf" srcId="{C280F43E-6C04-4343-9F35-A05FAAF1380F}" destId="{E1662B02-1439-4736-B539-E997DFF214F8}" srcOrd="3" destOrd="0" presId="urn:microsoft.com/office/officeart/2005/8/layout/list1"/>
    <dgm:cxn modelId="{FCBB27F1-E63F-4012-8A70-28F9F331971B}" type="presParOf" srcId="{C280F43E-6C04-4343-9F35-A05FAAF1380F}" destId="{73ADF9DF-5960-439D-B185-ED153F76D057}" srcOrd="4" destOrd="0" presId="urn:microsoft.com/office/officeart/2005/8/layout/list1"/>
    <dgm:cxn modelId="{2EBD3B6C-656F-459B-8593-AFC27585D724}" type="presParOf" srcId="{73ADF9DF-5960-439D-B185-ED153F76D057}" destId="{09F94FE8-65BA-4826-940B-103AD8811408}" srcOrd="0" destOrd="0" presId="urn:microsoft.com/office/officeart/2005/8/layout/list1"/>
    <dgm:cxn modelId="{7C8C4178-3394-462F-9E8A-08C079D83115}" type="presParOf" srcId="{73ADF9DF-5960-439D-B185-ED153F76D057}" destId="{5D7D47F6-DF3C-43A4-9668-301141615976}" srcOrd="1" destOrd="0" presId="urn:microsoft.com/office/officeart/2005/8/layout/list1"/>
    <dgm:cxn modelId="{1F2C85F3-C86C-487A-89EE-106EB09EB20F}" type="presParOf" srcId="{C280F43E-6C04-4343-9F35-A05FAAF1380F}" destId="{672DEBAD-C5C7-456A-AFB9-70A584199C19}" srcOrd="5" destOrd="0" presId="urn:microsoft.com/office/officeart/2005/8/layout/list1"/>
    <dgm:cxn modelId="{BD5B4B87-FF98-47F0-AC1E-DD794C0A9EF1}" type="presParOf" srcId="{C280F43E-6C04-4343-9F35-A05FAAF1380F}" destId="{C4D4B179-06DE-4610-A6FF-02703024712A}"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7DDEF42F-30CA-432A-9177-ACB222B8E6D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E34B599-A296-44D6-9147-0BA782D29D49}">
      <dgm:prSet phldrT="[Text]" custT="1"/>
      <dgm:spPr/>
      <dgm:t>
        <a:bodyPr/>
        <a:lstStyle/>
        <a:p>
          <a:r>
            <a:rPr lang="en-US" sz="3600" dirty="0"/>
            <a:t>Case example #15: </a:t>
          </a:r>
        </a:p>
      </dgm:t>
    </dgm:pt>
    <dgm:pt modelId="{443CAA55-7B81-47DF-B3E5-1FA445FE6B1B}" type="parTrans" cxnId="{A7212AF4-BCBF-4D35-9E5C-C38E87F6B725}">
      <dgm:prSet/>
      <dgm:spPr/>
      <dgm:t>
        <a:bodyPr/>
        <a:lstStyle/>
        <a:p>
          <a:endParaRPr lang="en-US"/>
        </a:p>
      </dgm:t>
    </dgm:pt>
    <dgm:pt modelId="{6557F151-B992-46DB-9D20-E188221BB513}" type="sibTrans" cxnId="{A7212AF4-BCBF-4D35-9E5C-C38E87F6B725}">
      <dgm:prSet/>
      <dgm:spPr/>
      <dgm:t>
        <a:bodyPr/>
        <a:lstStyle/>
        <a:p>
          <a:endParaRPr lang="en-US"/>
        </a:p>
      </dgm:t>
    </dgm:pt>
    <dgm:pt modelId="{ADCA0363-C267-4662-9BFF-0834EFF6F7A5}">
      <dgm:prSet custT="1"/>
      <dgm:spPr/>
      <dgm:t>
        <a:bodyPr/>
        <a:lstStyle/>
        <a:p>
          <a:r>
            <a:rPr lang="en-US" sz="2400" dirty="0"/>
            <a:t>I woke up smelling the dead body. I can’t get that smell away, I’m going crazy. Help me get rid of the smell, please!</a:t>
          </a:r>
        </a:p>
      </dgm:t>
    </dgm:pt>
    <dgm:pt modelId="{E406EFA8-89B1-4CFD-A219-68DF1E6CF45E}" type="parTrans" cxnId="{77428598-5A89-423A-A586-22E59AD11C90}">
      <dgm:prSet/>
      <dgm:spPr/>
      <dgm:t>
        <a:bodyPr/>
        <a:lstStyle/>
        <a:p>
          <a:endParaRPr lang="en-US"/>
        </a:p>
      </dgm:t>
    </dgm:pt>
    <dgm:pt modelId="{E374AE65-449B-461C-946F-D28BEE559102}" type="sibTrans" cxnId="{77428598-5A89-423A-A586-22E59AD11C90}">
      <dgm:prSet/>
      <dgm:spPr/>
      <dgm:t>
        <a:bodyPr/>
        <a:lstStyle/>
        <a:p>
          <a:endParaRPr lang="en-US"/>
        </a:p>
      </dgm:t>
    </dgm:pt>
    <dgm:pt modelId="{6C4767F1-AD61-4B98-BB54-AC8FEF5A9E40}">
      <dgm:prSet custT="1"/>
      <dgm:spPr/>
      <dgm:t>
        <a:bodyPr/>
        <a:lstStyle/>
        <a:p>
          <a:r>
            <a:rPr lang="en-US" sz="3600" dirty="0"/>
            <a:t>Case example #16</a:t>
          </a:r>
        </a:p>
      </dgm:t>
    </dgm:pt>
    <dgm:pt modelId="{E391F002-DFD2-47C5-9D90-B19EAACDE1D1}" type="parTrans" cxnId="{E8A31729-384D-4593-9F16-BE27594B13DB}">
      <dgm:prSet/>
      <dgm:spPr/>
      <dgm:t>
        <a:bodyPr/>
        <a:lstStyle/>
        <a:p>
          <a:endParaRPr lang="en-US"/>
        </a:p>
      </dgm:t>
    </dgm:pt>
    <dgm:pt modelId="{DE626EDB-07EF-4EBF-AABD-436791797657}" type="sibTrans" cxnId="{E8A31729-384D-4593-9F16-BE27594B13DB}">
      <dgm:prSet/>
      <dgm:spPr/>
      <dgm:t>
        <a:bodyPr/>
        <a:lstStyle/>
        <a:p>
          <a:endParaRPr lang="en-US"/>
        </a:p>
      </dgm:t>
    </dgm:pt>
    <dgm:pt modelId="{DC3B9428-0855-4B0F-A322-A4AEF3729E51}">
      <dgm:prSet custT="1"/>
      <dgm:spPr/>
      <dgm:t>
        <a:bodyPr/>
        <a:lstStyle/>
        <a:p>
          <a:r>
            <a:rPr lang="en-US" sz="2400" dirty="0"/>
            <a:t>I dreamt that I killed him. If only I can meet him right now and kill him. Maybe I should go to the supermarket where he shops.</a:t>
          </a:r>
        </a:p>
      </dgm:t>
    </dgm:pt>
    <dgm:pt modelId="{F28A9470-6BB7-4C0C-AACE-74D7A2C7AAEF}" type="parTrans" cxnId="{4A0D062E-4170-4443-B7D1-D2617D3765EF}">
      <dgm:prSet/>
      <dgm:spPr/>
      <dgm:t>
        <a:bodyPr/>
        <a:lstStyle/>
        <a:p>
          <a:endParaRPr lang="en-US"/>
        </a:p>
      </dgm:t>
    </dgm:pt>
    <dgm:pt modelId="{748BDB1F-2506-4E22-BDFE-610376661FC2}" type="sibTrans" cxnId="{4A0D062E-4170-4443-B7D1-D2617D3765EF}">
      <dgm:prSet/>
      <dgm:spPr/>
      <dgm:t>
        <a:bodyPr/>
        <a:lstStyle/>
        <a:p>
          <a:endParaRPr lang="en-US"/>
        </a:p>
      </dgm:t>
    </dgm:pt>
    <dgm:pt modelId="{C280F43E-6C04-4343-9F35-A05FAAF1380F}" type="pres">
      <dgm:prSet presAssocID="{7DDEF42F-30CA-432A-9177-ACB222B8E6D4}" presName="linear" presStyleCnt="0">
        <dgm:presLayoutVars>
          <dgm:dir/>
          <dgm:animLvl val="lvl"/>
          <dgm:resizeHandles val="exact"/>
        </dgm:presLayoutVars>
      </dgm:prSet>
      <dgm:spPr/>
    </dgm:pt>
    <dgm:pt modelId="{8C01B8A7-037A-4A23-BA0D-2521B843B1F4}" type="pres">
      <dgm:prSet presAssocID="{9E34B599-A296-44D6-9147-0BA782D29D49}" presName="parentLin" presStyleCnt="0"/>
      <dgm:spPr/>
    </dgm:pt>
    <dgm:pt modelId="{9801E10F-E71F-43C0-86C5-566A853D5E74}" type="pres">
      <dgm:prSet presAssocID="{9E34B599-A296-44D6-9147-0BA782D29D49}" presName="parentLeftMargin" presStyleLbl="node1" presStyleIdx="0" presStyleCnt="2"/>
      <dgm:spPr/>
    </dgm:pt>
    <dgm:pt modelId="{33230A3B-524B-4567-AA57-E677F7866196}" type="pres">
      <dgm:prSet presAssocID="{9E34B599-A296-44D6-9147-0BA782D29D49}" presName="parentText" presStyleLbl="node1" presStyleIdx="0" presStyleCnt="2">
        <dgm:presLayoutVars>
          <dgm:chMax val="0"/>
          <dgm:bulletEnabled val="1"/>
        </dgm:presLayoutVars>
      </dgm:prSet>
      <dgm:spPr/>
    </dgm:pt>
    <dgm:pt modelId="{52AA216E-E8CA-4F2C-8C9B-AB51AA4495B5}" type="pres">
      <dgm:prSet presAssocID="{9E34B599-A296-44D6-9147-0BA782D29D49}" presName="negativeSpace" presStyleCnt="0"/>
      <dgm:spPr/>
    </dgm:pt>
    <dgm:pt modelId="{A1F2180A-0F50-4FED-AABB-02474ED813EC}" type="pres">
      <dgm:prSet presAssocID="{9E34B599-A296-44D6-9147-0BA782D29D49}" presName="childText" presStyleLbl="conFgAcc1" presStyleIdx="0" presStyleCnt="2">
        <dgm:presLayoutVars>
          <dgm:bulletEnabled val="1"/>
        </dgm:presLayoutVars>
      </dgm:prSet>
      <dgm:spPr/>
    </dgm:pt>
    <dgm:pt modelId="{E1662B02-1439-4736-B539-E997DFF214F8}" type="pres">
      <dgm:prSet presAssocID="{6557F151-B992-46DB-9D20-E188221BB513}" presName="spaceBetweenRectangles" presStyleCnt="0"/>
      <dgm:spPr/>
    </dgm:pt>
    <dgm:pt modelId="{73ADF9DF-5960-439D-B185-ED153F76D057}" type="pres">
      <dgm:prSet presAssocID="{6C4767F1-AD61-4B98-BB54-AC8FEF5A9E40}" presName="parentLin" presStyleCnt="0"/>
      <dgm:spPr/>
    </dgm:pt>
    <dgm:pt modelId="{09F94FE8-65BA-4826-940B-103AD8811408}" type="pres">
      <dgm:prSet presAssocID="{6C4767F1-AD61-4B98-BB54-AC8FEF5A9E40}" presName="parentLeftMargin" presStyleLbl="node1" presStyleIdx="0" presStyleCnt="2"/>
      <dgm:spPr/>
    </dgm:pt>
    <dgm:pt modelId="{5D7D47F6-DF3C-43A4-9668-301141615976}" type="pres">
      <dgm:prSet presAssocID="{6C4767F1-AD61-4B98-BB54-AC8FEF5A9E40}" presName="parentText" presStyleLbl="node1" presStyleIdx="1" presStyleCnt="2">
        <dgm:presLayoutVars>
          <dgm:chMax val="0"/>
          <dgm:bulletEnabled val="1"/>
        </dgm:presLayoutVars>
      </dgm:prSet>
      <dgm:spPr/>
    </dgm:pt>
    <dgm:pt modelId="{672DEBAD-C5C7-456A-AFB9-70A584199C19}" type="pres">
      <dgm:prSet presAssocID="{6C4767F1-AD61-4B98-BB54-AC8FEF5A9E40}" presName="negativeSpace" presStyleCnt="0"/>
      <dgm:spPr/>
    </dgm:pt>
    <dgm:pt modelId="{C4D4B179-06DE-4610-A6FF-02703024712A}" type="pres">
      <dgm:prSet presAssocID="{6C4767F1-AD61-4B98-BB54-AC8FEF5A9E40}" presName="childText" presStyleLbl="conFgAcc1" presStyleIdx="1" presStyleCnt="2">
        <dgm:presLayoutVars>
          <dgm:bulletEnabled val="1"/>
        </dgm:presLayoutVars>
      </dgm:prSet>
      <dgm:spPr/>
    </dgm:pt>
  </dgm:ptLst>
  <dgm:cxnLst>
    <dgm:cxn modelId="{32F3C20D-84E7-487A-BAB7-3049A2263739}" type="presOf" srcId="{9E34B599-A296-44D6-9147-0BA782D29D49}" destId="{9801E10F-E71F-43C0-86C5-566A853D5E74}" srcOrd="0" destOrd="0" presId="urn:microsoft.com/office/officeart/2005/8/layout/list1"/>
    <dgm:cxn modelId="{7A43EC23-5D6C-47AF-A332-DFE84E18964F}" type="presOf" srcId="{9E34B599-A296-44D6-9147-0BA782D29D49}" destId="{33230A3B-524B-4567-AA57-E677F7866196}" srcOrd="1" destOrd="0" presId="urn:microsoft.com/office/officeart/2005/8/layout/list1"/>
    <dgm:cxn modelId="{E8A31729-384D-4593-9F16-BE27594B13DB}" srcId="{7DDEF42F-30CA-432A-9177-ACB222B8E6D4}" destId="{6C4767F1-AD61-4B98-BB54-AC8FEF5A9E40}" srcOrd="1" destOrd="0" parTransId="{E391F002-DFD2-47C5-9D90-B19EAACDE1D1}" sibTransId="{DE626EDB-07EF-4EBF-AABD-436791797657}"/>
    <dgm:cxn modelId="{4A0D062E-4170-4443-B7D1-D2617D3765EF}" srcId="{6C4767F1-AD61-4B98-BB54-AC8FEF5A9E40}" destId="{DC3B9428-0855-4B0F-A322-A4AEF3729E51}" srcOrd="0" destOrd="0" parTransId="{F28A9470-6BB7-4C0C-AACE-74D7A2C7AAEF}" sibTransId="{748BDB1F-2506-4E22-BDFE-610376661FC2}"/>
    <dgm:cxn modelId="{3F14044D-8C34-476B-8B2B-485C68A0D216}" type="presOf" srcId="{DC3B9428-0855-4B0F-A322-A4AEF3729E51}" destId="{C4D4B179-06DE-4610-A6FF-02703024712A}" srcOrd="0" destOrd="0" presId="urn:microsoft.com/office/officeart/2005/8/layout/list1"/>
    <dgm:cxn modelId="{B1492D52-CECE-4108-82DD-492526B26735}" type="presOf" srcId="{6C4767F1-AD61-4B98-BB54-AC8FEF5A9E40}" destId="{09F94FE8-65BA-4826-940B-103AD8811408}" srcOrd="0" destOrd="0" presId="urn:microsoft.com/office/officeart/2005/8/layout/list1"/>
    <dgm:cxn modelId="{9E547685-96F1-4D9D-968A-43F14CA7AAF3}" type="presOf" srcId="{6C4767F1-AD61-4B98-BB54-AC8FEF5A9E40}" destId="{5D7D47F6-DF3C-43A4-9668-301141615976}" srcOrd="1" destOrd="0" presId="urn:microsoft.com/office/officeart/2005/8/layout/list1"/>
    <dgm:cxn modelId="{77428598-5A89-423A-A586-22E59AD11C90}" srcId="{9E34B599-A296-44D6-9147-0BA782D29D49}" destId="{ADCA0363-C267-4662-9BFF-0834EFF6F7A5}" srcOrd="0" destOrd="0" parTransId="{E406EFA8-89B1-4CFD-A219-68DF1E6CF45E}" sibTransId="{E374AE65-449B-461C-946F-D28BEE559102}"/>
    <dgm:cxn modelId="{38767BD4-ABE1-4125-A701-C690C721BFA7}" type="presOf" srcId="{ADCA0363-C267-4662-9BFF-0834EFF6F7A5}" destId="{A1F2180A-0F50-4FED-AABB-02474ED813EC}" srcOrd="0" destOrd="0" presId="urn:microsoft.com/office/officeart/2005/8/layout/list1"/>
    <dgm:cxn modelId="{EEBDC9EC-FAF3-40A7-B472-C46C702734B4}" type="presOf" srcId="{7DDEF42F-30CA-432A-9177-ACB222B8E6D4}" destId="{C280F43E-6C04-4343-9F35-A05FAAF1380F}" srcOrd="0" destOrd="0" presId="urn:microsoft.com/office/officeart/2005/8/layout/list1"/>
    <dgm:cxn modelId="{A7212AF4-BCBF-4D35-9E5C-C38E87F6B725}" srcId="{7DDEF42F-30CA-432A-9177-ACB222B8E6D4}" destId="{9E34B599-A296-44D6-9147-0BA782D29D49}" srcOrd="0" destOrd="0" parTransId="{443CAA55-7B81-47DF-B3E5-1FA445FE6B1B}" sibTransId="{6557F151-B992-46DB-9D20-E188221BB513}"/>
    <dgm:cxn modelId="{47AD217B-AF90-4D39-8E6E-B591424A2D9D}" type="presParOf" srcId="{C280F43E-6C04-4343-9F35-A05FAAF1380F}" destId="{8C01B8A7-037A-4A23-BA0D-2521B843B1F4}" srcOrd="0" destOrd="0" presId="urn:microsoft.com/office/officeart/2005/8/layout/list1"/>
    <dgm:cxn modelId="{A2320B4E-95FA-4A4B-BAA1-59A65DDC6060}" type="presParOf" srcId="{8C01B8A7-037A-4A23-BA0D-2521B843B1F4}" destId="{9801E10F-E71F-43C0-86C5-566A853D5E74}" srcOrd="0" destOrd="0" presId="urn:microsoft.com/office/officeart/2005/8/layout/list1"/>
    <dgm:cxn modelId="{8ECC0162-424E-4A56-880F-67F552813148}" type="presParOf" srcId="{8C01B8A7-037A-4A23-BA0D-2521B843B1F4}" destId="{33230A3B-524B-4567-AA57-E677F7866196}" srcOrd="1" destOrd="0" presId="urn:microsoft.com/office/officeart/2005/8/layout/list1"/>
    <dgm:cxn modelId="{ED98B583-AF4D-40FD-A2FB-71DF6D0D4506}" type="presParOf" srcId="{C280F43E-6C04-4343-9F35-A05FAAF1380F}" destId="{52AA216E-E8CA-4F2C-8C9B-AB51AA4495B5}" srcOrd="1" destOrd="0" presId="urn:microsoft.com/office/officeart/2005/8/layout/list1"/>
    <dgm:cxn modelId="{6DA5F6B6-127E-44D2-B61B-7ABF05772214}" type="presParOf" srcId="{C280F43E-6C04-4343-9F35-A05FAAF1380F}" destId="{A1F2180A-0F50-4FED-AABB-02474ED813EC}" srcOrd="2" destOrd="0" presId="urn:microsoft.com/office/officeart/2005/8/layout/list1"/>
    <dgm:cxn modelId="{24974CF0-96A5-401C-B7A9-7657A1363B5E}" type="presParOf" srcId="{C280F43E-6C04-4343-9F35-A05FAAF1380F}" destId="{E1662B02-1439-4736-B539-E997DFF214F8}" srcOrd="3" destOrd="0" presId="urn:microsoft.com/office/officeart/2005/8/layout/list1"/>
    <dgm:cxn modelId="{FCBB27F1-E63F-4012-8A70-28F9F331971B}" type="presParOf" srcId="{C280F43E-6C04-4343-9F35-A05FAAF1380F}" destId="{73ADF9DF-5960-439D-B185-ED153F76D057}" srcOrd="4" destOrd="0" presId="urn:microsoft.com/office/officeart/2005/8/layout/list1"/>
    <dgm:cxn modelId="{2EBD3B6C-656F-459B-8593-AFC27585D724}" type="presParOf" srcId="{73ADF9DF-5960-439D-B185-ED153F76D057}" destId="{09F94FE8-65BA-4826-940B-103AD8811408}" srcOrd="0" destOrd="0" presId="urn:microsoft.com/office/officeart/2005/8/layout/list1"/>
    <dgm:cxn modelId="{7C8C4178-3394-462F-9E8A-08C079D83115}" type="presParOf" srcId="{73ADF9DF-5960-439D-B185-ED153F76D057}" destId="{5D7D47F6-DF3C-43A4-9668-301141615976}" srcOrd="1" destOrd="0" presId="urn:microsoft.com/office/officeart/2005/8/layout/list1"/>
    <dgm:cxn modelId="{1F2C85F3-C86C-487A-89EE-106EB09EB20F}" type="presParOf" srcId="{C280F43E-6C04-4343-9F35-A05FAAF1380F}" destId="{672DEBAD-C5C7-456A-AFB9-70A584199C19}" srcOrd="5" destOrd="0" presId="urn:microsoft.com/office/officeart/2005/8/layout/list1"/>
    <dgm:cxn modelId="{BD5B4B87-FF98-47F0-AC1E-DD794C0A9EF1}" type="presParOf" srcId="{C280F43E-6C04-4343-9F35-A05FAAF1380F}" destId="{C4D4B179-06DE-4610-A6FF-02703024712A}"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7DDEF42F-30CA-432A-9177-ACB222B8E6D4}"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US"/>
        </a:p>
      </dgm:t>
    </dgm:pt>
    <dgm:pt modelId="{9E34B599-A296-44D6-9147-0BA782D29D49}">
      <dgm:prSet phldrT="[Text]" custT="1"/>
      <dgm:spPr/>
      <dgm:t>
        <a:bodyPr/>
        <a:lstStyle/>
        <a:p>
          <a:r>
            <a:rPr lang="en-US" sz="3600" dirty="0"/>
            <a:t>Case example #17: </a:t>
          </a:r>
        </a:p>
      </dgm:t>
    </dgm:pt>
    <dgm:pt modelId="{443CAA55-7B81-47DF-B3E5-1FA445FE6B1B}" type="parTrans" cxnId="{A7212AF4-BCBF-4D35-9E5C-C38E87F6B725}">
      <dgm:prSet/>
      <dgm:spPr/>
      <dgm:t>
        <a:bodyPr/>
        <a:lstStyle/>
        <a:p>
          <a:endParaRPr lang="en-US"/>
        </a:p>
      </dgm:t>
    </dgm:pt>
    <dgm:pt modelId="{6557F151-B992-46DB-9D20-E188221BB513}" type="sibTrans" cxnId="{A7212AF4-BCBF-4D35-9E5C-C38E87F6B725}">
      <dgm:prSet/>
      <dgm:spPr/>
      <dgm:t>
        <a:bodyPr/>
        <a:lstStyle/>
        <a:p>
          <a:endParaRPr lang="en-US"/>
        </a:p>
      </dgm:t>
    </dgm:pt>
    <dgm:pt modelId="{ADCA0363-C267-4662-9BFF-0834EFF6F7A5}">
      <dgm:prSet custT="1"/>
      <dgm:spPr/>
      <dgm:t>
        <a:bodyPr/>
        <a:lstStyle/>
        <a:p>
          <a:r>
            <a:rPr lang="en-US" sz="2400" dirty="0"/>
            <a:t>Do you think this is true or I made it up?</a:t>
          </a:r>
        </a:p>
      </dgm:t>
    </dgm:pt>
    <dgm:pt modelId="{E406EFA8-89B1-4CFD-A219-68DF1E6CF45E}" type="parTrans" cxnId="{77428598-5A89-423A-A586-22E59AD11C90}">
      <dgm:prSet/>
      <dgm:spPr/>
      <dgm:t>
        <a:bodyPr/>
        <a:lstStyle/>
        <a:p>
          <a:endParaRPr lang="en-US"/>
        </a:p>
      </dgm:t>
    </dgm:pt>
    <dgm:pt modelId="{E374AE65-449B-461C-946F-D28BEE559102}" type="sibTrans" cxnId="{77428598-5A89-423A-A586-22E59AD11C90}">
      <dgm:prSet/>
      <dgm:spPr/>
      <dgm:t>
        <a:bodyPr/>
        <a:lstStyle/>
        <a:p>
          <a:endParaRPr lang="en-US"/>
        </a:p>
      </dgm:t>
    </dgm:pt>
    <dgm:pt modelId="{6C4767F1-AD61-4B98-BB54-AC8FEF5A9E40}">
      <dgm:prSet custT="1"/>
      <dgm:spPr/>
      <dgm:t>
        <a:bodyPr/>
        <a:lstStyle/>
        <a:p>
          <a:r>
            <a:rPr lang="en-US" sz="3600" dirty="0"/>
            <a:t>Case example #18: </a:t>
          </a:r>
        </a:p>
      </dgm:t>
    </dgm:pt>
    <dgm:pt modelId="{E391F002-DFD2-47C5-9D90-B19EAACDE1D1}" type="parTrans" cxnId="{E8A31729-384D-4593-9F16-BE27594B13DB}">
      <dgm:prSet/>
      <dgm:spPr/>
      <dgm:t>
        <a:bodyPr/>
        <a:lstStyle/>
        <a:p>
          <a:endParaRPr lang="en-US"/>
        </a:p>
      </dgm:t>
    </dgm:pt>
    <dgm:pt modelId="{DE626EDB-07EF-4EBF-AABD-436791797657}" type="sibTrans" cxnId="{E8A31729-384D-4593-9F16-BE27594B13DB}">
      <dgm:prSet/>
      <dgm:spPr/>
      <dgm:t>
        <a:bodyPr/>
        <a:lstStyle/>
        <a:p>
          <a:endParaRPr lang="en-US"/>
        </a:p>
      </dgm:t>
    </dgm:pt>
    <dgm:pt modelId="{DC3B9428-0855-4B0F-A322-A4AEF3729E51}">
      <dgm:prSet custT="1"/>
      <dgm:spPr/>
      <dgm:t>
        <a:bodyPr/>
        <a:lstStyle/>
        <a:p>
          <a:r>
            <a:rPr lang="en-US" sz="2400" dirty="0"/>
            <a:t>I can’t tell this to people because they think it’s fake news but please believe me; it really happened. Do you believe me? </a:t>
          </a:r>
        </a:p>
      </dgm:t>
    </dgm:pt>
    <dgm:pt modelId="{F28A9470-6BB7-4C0C-AACE-74D7A2C7AAEF}" type="parTrans" cxnId="{4A0D062E-4170-4443-B7D1-D2617D3765EF}">
      <dgm:prSet/>
      <dgm:spPr/>
      <dgm:t>
        <a:bodyPr/>
        <a:lstStyle/>
        <a:p>
          <a:endParaRPr lang="en-US"/>
        </a:p>
      </dgm:t>
    </dgm:pt>
    <dgm:pt modelId="{748BDB1F-2506-4E22-BDFE-610376661FC2}" type="sibTrans" cxnId="{4A0D062E-4170-4443-B7D1-D2617D3765EF}">
      <dgm:prSet/>
      <dgm:spPr/>
      <dgm:t>
        <a:bodyPr/>
        <a:lstStyle/>
        <a:p>
          <a:endParaRPr lang="en-US"/>
        </a:p>
      </dgm:t>
    </dgm:pt>
    <dgm:pt modelId="{C280F43E-6C04-4343-9F35-A05FAAF1380F}" type="pres">
      <dgm:prSet presAssocID="{7DDEF42F-30CA-432A-9177-ACB222B8E6D4}" presName="linear" presStyleCnt="0">
        <dgm:presLayoutVars>
          <dgm:dir/>
          <dgm:animLvl val="lvl"/>
          <dgm:resizeHandles val="exact"/>
        </dgm:presLayoutVars>
      </dgm:prSet>
      <dgm:spPr/>
    </dgm:pt>
    <dgm:pt modelId="{8C01B8A7-037A-4A23-BA0D-2521B843B1F4}" type="pres">
      <dgm:prSet presAssocID="{9E34B599-A296-44D6-9147-0BA782D29D49}" presName="parentLin" presStyleCnt="0"/>
      <dgm:spPr/>
    </dgm:pt>
    <dgm:pt modelId="{9801E10F-E71F-43C0-86C5-566A853D5E74}" type="pres">
      <dgm:prSet presAssocID="{9E34B599-A296-44D6-9147-0BA782D29D49}" presName="parentLeftMargin" presStyleLbl="node1" presStyleIdx="0" presStyleCnt="2"/>
      <dgm:spPr/>
    </dgm:pt>
    <dgm:pt modelId="{33230A3B-524B-4567-AA57-E677F7866196}" type="pres">
      <dgm:prSet presAssocID="{9E34B599-A296-44D6-9147-0BA782D29D49}" presName="parentText" presStyleLbl="node1" presStyleIdx="0" presStyleCnt="2">
        <dgm:presLayoutVars>
          <dgm:chMax val="0"/>
          <dgm:bulletEnabled val="1"/>
        </dgm:presLayoutVars>
      </dgm:prSet>
      <dgm:spPr/>
    </dgm:pt>
    <dgm:pt modelId="{52AA216E-E8CA-4F2C-8C9B-AB51AA4495B5}" type="pres">
      <dgm:prSet presAssocID="{9E34B599-A296-44D6-9147-0BA782D29D49}" presName="negativeSpace" presStyleCnt="0"/>
      <dgm:spPr/>
    </dgm:pt>
    <dgm:pt modelId="{A1F2180A-0F50-4FED-AABB-02474ED813EC}" type="pres">
      <dgm:prSet presAssocID="{9E34B599-A296-44D6-9147-0BA782D29D49}" presName="childText" presStyleLbl="conFgAcc1" presStyleIdx="0" presStyleCnt="2">
        <dgm:presLayoutVars>
          <dgm:bulletEnabled val="1"/>
        </dgm:presLayoutVars>
      </dgm:prSet>
      <dgm:spPr/>
    </dgm:pt>
    <dgm:pt modelId="{E1662B02-1439-4736-B539-E997DFF214F8}" type="pres">
      <dgm:prSet presAssocID="{6557F151-B992-46DB-9D20-E188221BB513}" presName="spaceBetweenRectangles" presStyleCnt="0"/>
      <dgm:spPr/>
    </dgm:pt>
    <dgm:pt modelId="{73ADF9DF-5960-439D-B185-ED153F76D057}" type="pres">
      <dgm:prSet presAssocID="{6C4767F1-AD61-4B98-BB54-AC8FEF5A9E40}" presName="parentLin" presStyleCnt="0"/>
      <dgm:spPr/>
    </dgm:pt>
    <dgm:pt modelId="{09F94FE8-65BA-4826-940B-103AD8811408}" type="pres">
      <dgm:prSet presAssocID="{6C4767F1-AD61-4B98-BB54-AC8FEF5A9E40}" presName="parentLeftMargin" presStyleLbl="node1" presStyleIdx="0" presStyleCnt="2"/>
      <dgm:spPr/>
    </dgm:pt>
    <dgm:pt modelId="{5D7D47F6-DF3C-43A4-9668-301141615976}" type="pres">
      <dgm:prSet presAssocID="{6C4767F1-AD61-4B98-BB54-AC8FEF5A9E40}" presName="parentText" presStyleLbl="node1" presStyleIdx="1" presStyleCnt="2">
        <dgm:presLayoutVars>
          <dgm:chMax val="0"/>
          <dgm:bulletEnabled val="1"/>
        </dgm:presLayoutVars>
      </dgm:prSet>
      <dgm:spPr/>
    </dgm:pt>
    <dgm:pt modelId="{672DEBAD-C5C7-456A-AFB9-70A584199C19}" type="pres">
      <dgm:prSet presAssocID="{6C4767F1-AD61-4B98-BB54-AC8FEF5A9E40}" presName="negativeSpace" presStyleCnt="0"/>
      <dgm:spPr/>
    </dgm:pt>
    <dgm:pt modelId="{C4D4B179-06DE-4610-A6FF-02703024712A}" type="pres">
      <dgm:prSet presAssocID="{6C4767F1-AD61-4B98-BB54-AC8FEF5A9E40}" presName="childText" presStyleLbl="conFgAcc1" presStyleIdx="1" presStyleCnt="2">
        <dgm:presLayoutVars>
          <dgm:bulletEnabled val="1"/>
        </dgm:presLayoutVars>
      </dgm:prSet>
      <dgm:spPr/>
    </dgm:pt>
  </dgm:ptLst>
  <dgm:cxnLst>
    <dgm:cxn modelId="{32F3C20D-84E7-487A-BAB7-3049A2263739}" type="presOf" srcId="{9E34B599-A296-44D6-9147-0BA782D29D49}" destId="{9801E10F-E71F-43C0-86C5-566A853D5E74}" srcOrd="0" destOrd="0" presId="urn:microsoft.com/office/officeart/2005/8/layout/list1"/>
    <dgm:cxn modelId="{7A43EC23-5D6C-47AF-A332-DFE84E18964F}" type="presOf" srcId="{9E34B599-A296-44D6-9147-0BA782D29D49}" destId="{33230A3B-524B-4567-AA57-E677F7866196}" srcOrd="1" destOrd="0" presId="urn:microsoft.com/office/officeart/2005/8/layout/list1"/>
    <dgm:cxn modelId="{E8A31729-384D-4593-9F16-BE27594B13DB}" srcId="{7DDEF42F-30CA-432A-9177-ACB222B8E6D4}" destId="{6C4767F1-AD61-4B98-BB54-AC8FEF5A9E40}" srcOrd="1" destOrd="0" parTransId="{E391F002-DFD2-47C5-9D90-B19EAACDE1D1}" sibTransId="{DE626EDB-07EF-4EBF-AABD-436791797657}"/>
    <dgm:cxn modelId="{4A0D062E-4170-4443-B7D1-D2617D3765EF}" srcId="{6C4767F1-AD61-4B98-BB54-AC8FEF5A9E40}" destId="{DC3B9428-0855-4B0F-A322-A4AEF3729E51}" srcOrd="0" destOrd="0" parTransId="{F28A9470-6BB7-4C0C-AACE-74D7A2C7AAEF}" sibTransId="{748BDB1F-2506-4E22-BDFE-610376661FC2}"/>
    <dgm:cxn modelId="{3F14044D-8C34-476B-8B2B-485C68A0D216}" type="presOf" srcId="{DC3B9428-0855-4B0F-A322-A4AEF3729E51}" destId="{C4D4B179-06DE-4610-A6FF-02703024712A}" srcOrd="0" destOrd="0" presId="urn:microsoft.com/office/officeart/2005/8/layout/list1"/>
    <dgm:cxn modelId="{B1492D52-CECE-4108-82DD-492526B26735}" type="presOf" srcId="{6C4767F1-AD61-4B98-BB54-AC8FEF5A9E40}" destId="{09F94FE8-65BA-4826-940B-103AD8811408}" srcOrd="0" destOrd="0" presId="urn:microsoft.com/office/officeart/2005/8/layout/list1"/>
    <dgm:cxn modelId="{9E547685-96F1-4D9D-968A-43F14CA7AAF3}" type="presOf" srcId="{6C4767F1-AD61-4B98-BB54-AC8FEF5A9E40}" destId="{5D7D47F6-DF3C-43A4-9668-301141615976}" srcOrd="1" destOrd="0" presId="urn:microsoft.com/office/officeart/2005/8/layout/list1"/>
    <dgm:cxn modelId="{77428598-5A89-423A-A586-22E59AD11C90}" srcId="{9E34B599-A296-44D6-9147-0BA782D29D49}" destId="{ADCA0363-C267-4662-9BFF-0834EFF6F7A5}" srcOrd="0" destOrd="0" parTransId="{E406EFA8-89B1-4CFD-A219-68DF1E6CF45E}" sibTransId="{E374AE65-449B-461C-946F-D28BEE559102}"/>
    <dgm:cxn modelId="{38767BD4-ABE1-4125-A701-C690C721BFA7}" type="presOf" srcId="{ADCA0363-C267-4662-9BFF-0834EFF6F7A5}" destId="{A1F2180A-0F50-4FED-AABB-02474ED813EC}" srcOrd="0" destOrd="0" presId="urn:microsoft.com/office/officeart/2005/8/layout/list1"/>
    <dgm:cxn modelId="{EEBDC9EC-FAF3-40A7-B472-C46C702734B4}" type="presOf" srcId="{7DDEF42F-30CA-432A-9177-ACB222B8E6D4}" destId="{C280F43E-6C04-4343-9F35-A05FAAF1380F}" srcOrd="0" destOrd="0" presId="urn:microsoft.com/office/officeart/2005/8/layout/list1"/>
    <dgm:cxn modelId="{A7212AF4-BCBF-4D35-9E5C-C38E87F6B725}" srcId="{7DDEF42F-30CA-432A-9177-ACB222B8E6D4}" destId="{9E34B599-A296-44D6-9147-0BA782D29D49}" srcOrd="0" destOrd="0" parTransId="{443CAA55-7B81-47DF-B3E5-1FA445FE6B1B}" sibTransId="{6557F151-B992-46DB-9D20-E188221BB513}"/>
    <dgm:cxn modelId="{47AD217B-AF90-4D39-8E6E-B591424A2D9D}" type="presParOf" srcId="{C280F43E-6C04-4343-9F35-A05FAAF1380F}" destId="{8C01B8A7-037A-4A23-BA0D-2521B843B1F4}" srcOrd="0" destOrd="0" presId="urn:microsoft.com/office/officeart/2005/8/layout/list1"/>
    <dgm:cxn modelId="{A2320B4E-95FA-4A4B-BAA1-59A65DDC6060}" type="presParOf" srcId="{8C01B8A7-037A-4A23-BA0D-2521B843B1F4}" destId="{9801E10F-E71F-43C0-86C5-566A853D5E74}" srcOrd="0" destOrd="0" presId="urn:microsoft.com/office/officeart/2005/8/layout/list1"/>
    <dgm:cxn modelId="{8ECC0162-424E-4A56-880F-67F552813148}" type="presParOf" srcId="{8C01B8A7-037A-4A23-BA0D-2521B843B1F4}" destId="{33230A3B-524B-4567-AA57-E677F7866196}" srcOrd="1" destOrd="0" presId="urn:microsoft.com/office/officeart/2005/8/layout/list1"/>
    <dgm:cxn modelId="{ED98B583-AF4D-40FD-A2FB-71DF6D0D4506}" type="presParOf" srcId="{C280F43E-6C04-4343-9F35-A05FAAF1380F}" destId="{52AA216E-E8CA-4F2C-8C9B-AB51AA4495B5}" srcOrd="1" destOrd="0" presId="urn:microsoft.com/office/officeart/2005/8/layout/list1"/>
    <dgm:cxn modelId="{6DA5F6B6-127E-44D2-B61B-7ABF05772214}" type="presParOf" srcId="{C280F43E-6C04-4343-9F35-A05FAAF1380F}" destId="{A1F2180A-0F50-4FED-AABB-02474ED813EC}" srcOrd="2" destOrd="0" presId="urn:microsoft.com/office/officeart/2005/8/layout/list1"/>
    <dgm:cxn modelId="{24974CF0-96A5-401C-B7A9-7657A1363B5E}" type="presParOf" srcId="{C280F43E-6C04-4343-9F35-A05FAAF1380F}" destId="{E1662B02-1439-4736-B539-E997DFF214F8}" srcOrd="3" destOrd="0" presId="urn:microsoft.com/office/officeart/2005/8/layout/list1"/>
    <dgm:cxn modelId="{FCBB27F1-E63F-4012-8A70-28F9F331971B}" type="presParOf" srcId="{C280F43E-6C04-4343-9F35-A05FAAF1380F}" destId="{73ADF9DF-5960-439D-B185-ED153F76D057}" srcOrd="4" destOrd="0" presId="urn:microsoft.com/office/officeart/2005/8/layout/list1"/>
    <dgm:cxn modelId="{2EBD3B6C-656F-459B-8593-AFC27585D724}" type="presParOf" srcId="{73ADF9DF-5960-439D-B185-ED153F76D057}" destId="{09F94FE8-65BA-4826-940B-103AD8811408}" srcOrd="0" destOrd="0" presId="urn:microsoft.com/office/officeart/2005/8/layout/list1"/>
    <dgm:cxn modelId="{7C8C4178-3394-462F-9E8A-08C079D83115}" type="presParOf" srcId="{73ADF9DF-5960-439D-B185-ED153F76D057}" destId="{5D7D47F6-DF3C-43A4-9668-301141615976}" srcOrd="1" destOrd="0" presId="urn:microsoft.com/office/officeart/2005/8/layout/list1"/>
    <dgm:cxn modelId="{1F2C85F3-C86C-487A-89EE-106EB09EB20F}" type="presParOf" srcId="{C280F43E-6C04-4343-9F35-A05FAAF1380F}" destId="{672DEBAD-C5C7-456A-AFB9-70A584199C19}" srcOrd="5" destOrd="0" presId="urn:microsoft.com/office/officeart/2005/8/layout/list1"/>
    <dgm:cxn modelId="{BD5B4B87-FF98-47F0-AC1E-DD794C0A9EF1}" type="presParOf" srcId="{C280F43E-6C04-4343-9F35-A05FAAF1380F}" destId="{C4D4B179-06DE-4610-A6FF-02703024712A}" srcOrd="6"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F2180A-0F50-4FED-AABB-02474ED813EC}">
      <dsp:nvSpPr>
        <dsp:cNvPr id="0" name=""/>
        <dsp:cNvSpPr/>
      </dsp:nvSpPr>
      <dsp:spPr>
        <a:xfrm>
          <a:off x="0" y="601413"/>
          <a:ext cx="8128000" cy="19656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812292"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Are you manipulating me? You’re the age of one of the cult leaders and I don’t know what your intentions are.  </a:t>
          </a:r>
        </a:p>
      </dsp:txBody>
      <dsp:txXfrm>
        <a:off x="0" y="601413"/>
        <a:ext cx="8128000" cy="1965600"/>
      </dsp:txXfrm>
    </dsp:sp>
    <dsp:sp modelId="{33230A3B-524B-4567-AA57-E677F7866196}">
      <dsp:nvSpPr>
        <dsp:cNvPr id="0" name=""/>
        <dsp:cNvSpPr/>
      </dsp:nvSpPr>
      <dsp:spPr>
        <a:xfrm>
          <a:off x="406400" y="25773"/>
          <a:ext cx="5689600" cy="115128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#1: </a:t>
          </a:r>
        </a:p>
      </dsp:txBody>
      <dsp:txXfrm>
        <a:off x="462601" y="81974"/>
        <a:ext cx="5577198" cy="1038878"/>
      </dsp:txXfrm>
    </dsp:sp>
    <dsp:sp modelId="{C4D4B179-06DE-4610-A6FF-02703024712A}">
      <dsp:nvSpPr>
        <dsp:cNvPr id="0" name=""/>
        <dsp:cNvSpPr/>
      </dsp:nvSpPr>
      <dsp:spPr>
        <a:xfrm>
          <a:off x="0" y="3353253"/>
          <a:ext cx="8128000" cy="1658475"/>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812292"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My last therapist turned out to be from the cult. I’m not accusing you but I don’t know.</a:t>
          </a:r>
        </a:p>
      </dsp:txBody>
      <dsp:txXfrm>
        <a:off x="0" y="3353253"/>
        <a:ext cx="8128000" cy="1658475"/>
      </dsp:txXfrm>
    </dsp:sp>
    <dsp:sp modelId="{5D7D47F6-DF3C-43A4-9668-301141615976}">
      <dsp:nvSpPr>
        <dsp:cNvPr id="0" name=""/>
        <dsp:cNvSpPr/>
      </dsp:nvSpPr>
      <dsp:spPr>
        <a:xfrm>
          <a:off x="406400" y="2777613"/>
          <a:ext cx="5689600" cy="115128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#2: </a:t>
          </a:r>
        </a:p>
      </dsp:txBody>
      <dsp:txXfrm>
        <a:off x="462601" y="2833814"/>
        <a:ext cx="5577198" cy="103887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F2180A-0F50-4FED-AABB-02474ED813EC}">
      <dsp:nvSpPr>
        <dsp:cNvPr id="0" name=""/>
        <dsp:cNvSpPr/>
      </dsp:nvSpPr>
      <dsp:spPr>
        <a:xfrm>
          <a:off x="0" y="744794"/>
          <a:ext cx="8128000" cy="14805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978916"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Dad sees what mom won’t see, and left.</a:t>
          </a:r>
        </a:p>
      </dsp:txBody>
      <dsp:txXfrm>
        <a:off x="0" y="744794"/>
        <a:ext cx="8128000" cy="1480500"/>
      </dsp:txXfrm>
    </dsp:sp>
    <dsp:sp modelId="{33230A3B-524B-4567-AA57-E677F7866196}">
      <dsp:nvSpPr>
        <dsp:cNvPr id="0" name=""/>
        <dsp:cNvSpPr/>
      </dsp:nvSpPr>
      <dsp:spPr>
        <a:xfrm>
          <a:off x="406400" y="51074"/>
          <a:ext cx="5689600" cy="138744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#3: </a:t>
          </a:r>
        </a:p>
      </dsp:txBody>
      <dsp:txXfrm>
        <a:off x="474129" y="118803"/>
        <a:ext cx="5554142" cy="1251982"/>
      </dsp:txXfrm>
    </dsp:sp>
    <dsp:sp modelId="{C4D4B179-06DE-4610-A6FF-02703024712A}">
      <dsp:nvSpPr>
        <dsp:cNvPr id="0" name=""/>
        <dsp:cNvSpPr/>
      </dsp:nvSpPr>
      <dsp:spPr>
        <a:xfrm>
          <a:off x="0" y="3172814"/>
          <a:ext cx="8128000" cy="1813612"/>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978916"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Don’t write down anything bad about my mom. I believe she meant well.</a:t>
          </a:r>
        </a:p>
      </dsp:txBody>
      <dsp:txXfrm>
        <a:off x="0" y="3172814"/>
        <a:ext cx="8128000" cy="1813612"/>
      </dsp:txXfrm>
    </dsp:sp>
    <dsp:sp modelId="{5D7D47F6-DF3C-43A4-9668-301141615976}">
      <dsp:nvSpPr>
        <dsp:cNvPr id="0" name=""/>
        <dsp:cNvSpPr/>
      </dsp:nvSpPr>
      <dsp:spPr>
        <a:xfrm>
          <a:off x="406400" y="2479094"/>
          <a:ext cx="5689600" cy="138744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#4: </a:t>
          </a:r>
        </a:p>
      </dsp:txBody>
      <dsp:txXfrm>
        <a:off x="474129" y="2546823"/>
        <a:ext cx="5554142" cy="125198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F2180A-0F50-4FED-AABB-02474ED813EC}">
      <dsp:nvSpPr>
        <dsp:cNvPr id="0" name=""/>
        <dsp:cNvSpPr/>
      </dsp:nvSpPr>
      <dsp:spPr>
        <a:xfrm>
          <a:off x="0" y="675663"/>
          <a:ext cx="8128000" cy="1726987"/>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895604"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They said that I did that but I don’t believe I did. Do you think I did it?</a:t>
          </a:r>
        </a:p>
      </dsp:txBody>
      <dsp:txXfrm>
        <a:off x="0" y="675663"/>
        <a:ext cx="8128000" cy="1726987"/>
      </dsp:txXfrm>
    </dsp:sp>
    <dsp:sp modelId="{33230A3B-524B-4567-AA57-E677F7866196}">
      <dsp:nvSpPr>
        <dsp:cNvPr id="0" name=""/>
        <dsp:cNvSpPr/>
      </dsp:nvSpPr>
      <dsp:spPr>
        <a:xfrm>
          <a:off x="406400" y="40983"/>
          <a:ext cx="5689600" cy="126936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#5: </a:t>
          </a:r>
        </a:p>
      </dsp:txBody>
      <dsp:txXfrm>
        <a:off x="468365" y="102948"/>
        <a:ext cx="5565670" cy="1145430"/>
      </dsp:txXfrm>
    </dsp:sp>
    <dsp:sp modelId="{C4D4B179-06DE-4610-A6FF-02703024712A}">
      <dsp:nvSpPr>
        <dsp:cNvPr id="0" name=""/>
        <dsp:cNvSpPr/>
      </dsp:nvSpPr>
      <dsp:spPr>
        <a:xfrm>
          <a:off x="0" y="3269531"/>
          <a:ext cx="8128000" cy="1726987"/>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895604"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I want to tell you what happened but I think you won’t believe me. </a:t>
          </a:r>
        </a:p>
      </dsp:txBody>
      <dsp:txXfrm>
        <a:off x="0" y="3269531"/>
        <a:ext cx="8128000" cy="1726987"/>
      </dsp:txXfrm>
    </dsp:sp>
    <dsp:sp modelId="{5D7D47F6-DF3C-43A4-9668-301141615976}">
      <dsp:nvSpPr>
        <dsp:cNvPr id="0" name=""/>
        <dsp:cNvSpPr/>
      </dsp:nvSpPr>
      <dsp:spPr>
        <a:xfrm>
          <a:off x="406400" y="2634851"/>
          <a:ext cx="5689600" cy="126936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#6: </a:t>
          </a:r>
        </a:p>
      </dsp:txBody>
      <dsp:txXfrm>
        <a:off x="468365" y="2696816"/>
        <a:ext cx="5565670" cy="11454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F2180A-0F50-4FED-AABB-02474ED813EC}">
      <dsp:nvSpPr>
        <dsp:cNvPr id="0" name=""/>
        <dsp:cNvSpPr/>
      </dsp:nvSpPr>
      <dsp:spPr>
        <a:xfrm>
          <a:off x="0" y="552701"/>
          <a:ext cx="8128000" cy="187425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708152"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They told me if I don’t do it to the kid, they will and I thought that I will do it, I’ll hurt them less than if I let them do it. </a:t>
          </a:r>
        </a:p>
      </dsp:txBody>
      <dsp:txXfrm>
        <a:off x="0" y="552701"/>
        <a:ext cx="8128000" cy="1874250"/>
      </dsp:txXfrm>
    </dsp:sp>
    <dsp:sp modelId="{33230A3B-524B-4567-AA57-E677F7866196}">
      <dsp:nvSpPr>
        <dsp:cNvPr id="0" name=""/>
        <dsp:cNvSpPr/>
      </dsp:nvSpPr>
      <dsp:spPr>
        <a:xfrm>
          <a:off x="406400" y="50861"/>
          <a:ext cx="5689600" cy="100368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#7: </a:t>
          </a:r>
        </a:p>
      </dsp:txBody>
      <dsp:txXfrm>
        <a:off x="455396" y="99857"/>
        <a:ext cx="5591608" cy="905688"/>
      </dsp:txXfrm>
    </dsp:sp>
    <dsp:sp modelId="{C4D4B179-06DE-4610-A6FF-02703024712A}">
      <dsp:nvSpPr>
        <dsp:cNvPr id="0" name=""/>
        <dsp:cNvSpPr/>
      </dsp:nvSpPr>
      <dsp:spPr>
        <a:xfrm>
          <a:off x="0" y="3112391"/>
          <a:ext cx="8128000" cy="187425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708152"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I didn’t know what to do. I chose the less bad but they told me I caused them to hurt him and I was bad for that.</a:t>
          </a:r>
        </a:p>
      </dsp:txBody>
      <dsp:txXfrm>
        <a:off x="0" y="3112391"/>
        <a:ext cx="8128000" cy="1874250"/>
      </dsp:txXfrm>
    </dsp:sp>
    <dsp:sp modelId="{5D7D47F6-DF3C-43A4-9668-301141615976}">
      <dsp:nvSpPr>
        <dsp:cNvPr id="0" name=""/>
        <dsp:cNvSpPr/>
      </dsp:nvSpPr>
      <dsp:spPr>
        <a:xfrm>
          <a:off x="406400" y="2610551"/>
          <a:ext cx="5689600" cy="100368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#8: </a:t>
          </a:r>
        </a:p>
      </dsp:txBody>
      <dsp:txXfrm>
        <a:off x="455396" y="2659547"/>
        <a:ext cx="5591608" cy="90568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F2180A-0F50-4FED-AABB-02474ED813EC}">
      <dsp:nvSpPr>
        <dsp:cNvPr id="0" name=""/>
        <dsp:cNvSpPr/>
      </dsp:nvSpPr>
      <dsp:spPr>
        <a:xfrm>
          <a:off x="0" y="744794"/>
          <a:ext cx="8128000" cy="14805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978916"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These hands….do you know what they did</a:t>
          </a:r>
        </a:p>
      </dsp:txBody>
      <dsp:txXfrm>
        <a:off x="0" y="744794"/>
        <a:ext cx="8128000" cy="1480500"/>
      </dsp:txXfrm>
    </dsp:sp>
    <dsp:sp modelId="{33230A3B-524B-4567-AA57-E677F7866196}">
      <dsp:nvSpPr>
        <dsp:cNvPr id="0" name=""/>
        <dsp:cNvSpPr/>
      </dsp:nvSpPr>
      <dsp:spPr>
        <a:xfrm>
          <a:off x="406400" y="51074"/>
          <a:ext cx="5689600" cy="138744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#9: </a:t>
          </a:r>
        </a:p>
      </dsp:txBody>
      <dsp:txXfrm>
        <a:off x="474129" y="118803"/>
        <a:ext cx="5554142" cy="1251982"/>
      </dsp:txXfrm>
    </dsp:sp>
    <dsp:sp modelId="{C4D4B179-06DE-4610-A6FF-02703024712A}">
      <dsp:nvSpPr>
        <dsp:cNvPr id="0" name=""/>
        <dsp:cNvSpPr/>
      </dsp:nvSpPr>
      <dsp:spPr>
        <a:xfrm>
          <a:off x="0" y="3172814"/>
          <a:ext cx="8128000" cy="1813612"/>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978916"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I had to take care of the kids. They told me if I don’t do it, they will hurt the kids more. </a:t>
          </a:r>
        </a:p>
      </dsp:txBody>
      <dsp:txXfrm>
        <a:off x="0" y="3172814"/>
        <a:ext cx="8128000" cy="1813612"/>
      </dsp:txXfrm>
    </dsp:sp>
    <dsp:sp modelId="{5D7D47F6-DF3C-43A4-9668-301141615976}">
      <dsp:nvSpPr>
        <dsp:cNvPr id="0" name=""/>
        <dsp:cNvSpPr/>
      </dsp:nvSpPr>
      <dsp:spPr>
        <a:xfrm>
          <a:off x="406400" y="2479094"/>
          <a:ext cx="5689600" cy="138744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#10: </a:t>
          </a:r>
        </a:p>
      </dsp:txBody>
      <dsp:txXfrm>
        <a:off x="474129" y="2546823"/>
        <a:ext cx="5554142" cy="125198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F2180A-0F50-4FED-AABB-02474ED813EC}">
      <dsp:nvSpPr>
        <dsp:cNvPr id="0" name=""/>
        <dsp:cNvSpPr/>
      </dsp:nvSpPr>
      <dsp:spPr>
        <a:xfrm>
          <a:off x="0" y="641800"/>
          <a:ext cx="8128000" cy="1422225"/>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895604"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Many plans, no steps taken</a:t>
          </a:r>
        </a:p>
      </dsp:txBody>
      <dsp:txXfrm>
        <a:off x="0" y="641800"/>
        <a:ext cx="8128000" cy="1422225"/>
      </dsp:txXfrm>
    </dsp:sp>
    <dsp:sp modelId="{33230A3B-524B-4567-AA57-E677F7866196}">
      <dsp:nvSpPr>
        <dsp:cNvPr id="0" name=""/>
        <dsp:cNvSpPr/>
      </dsp:nvSpPr>
      <dsp:spPr>
        <a:xfrm>
          <a:off x="406400" y="7120"/>
          <a:ext cx="5689600" cy="126936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#11: </a:t>
          </a:r>
        </a:p>
      </dsp:txBody>
      <dsp:txXfrm>
        <a:off x="468365" y="69085"/>
        <a:ext cx="5565670" cy="1145430"/>
      </dsp:txXfrm>
    </dsp:sp>
    <dsp:sp modelId="{C4D4B179-06DE-4610-A6FF-02703024712A}">
      <dsp:nvSpPr>
        <dsp:cNvPr id="0" name=""/>
        <dsp:cNvSpPr/>
      </dsp:nvSpPr>
      <dsp:spPr>
        <a:xfrm>
          <a:off x="0" y="2930906"/>
          <a:ext cx="8128000" cy="2099475"/>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895604"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I have to forget Spanish. They told me I can only know it when they tell me to. I am so afraid of knowing it. </a:t>
          </a:r>
        </a:p>
      </dsp:txBody>
      <dsp:txXfrm>
        <a:off x="0" y="2930906"/>
        <a:ext cx="8128000" cy="2099475"/>
      </dsp:txXfrm>
    </dsp:sp>
    <dsp:sp modelId="{5D7D47F6-DF3C-43A4-9668-301141615976}">
      <dsp:nvSpPr>
        <dsp:cNvPr id="0" name=""/>
        <dsp:cNvSpPr/>
      </dsp:nvSpPr>
      <dsp:spPr>
        <a:xfrm>
          <a:off x="406400" y="2296226"/>
          <a:ext cx="5689600" cy="126936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#12: </a:t>
          </a:r>
        </a:p>
      </dsp:txBody>
      <dsp:txXfrm>
        <a:off x="468365" y="2358191"/>
        <a:ext cx="5565670" cy="114543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F2180A-0F50-4FED-AABB-02474ED813EC}">
      <dsp:nvSpPr>
        <dsp:cNvPr id="0" name=""/>
        <dsp:cNvSpPr/>
      </dsp:nvSpPr>
      <dsp:spPr>
        <a:xfrm>
          <a:off x="0" y="641800"/>
          <a:ext cx="8128000" cy="1422225"/>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895604"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They said I can’t grow up until they tell me</a:t>
          </a:r>
        </a:p>
      </dsp:txBody>
      <dsp:txXfrm>
        <a:off x="0" y="641800"/>
        <a:ext cx="8128000" cy="1422225"/>
      </dsp:txXfrm>
    </dsp:sp>
    <dsp:sp modelId="{33230A3B-524B-4567-AA57-E677F7866196}">
      <dsp:nvSpPr>
        <dsp:cNvPr id="0" name=""/>
        <dsp:cNvSpPr/>
      </dsp:nvSpPr>
      <dsp:spPr>
        <a:xfrm>
          <a:off x="406400" y="7120"/>
          <a:ext cx="5689600" cy="126936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#13: </a:t>
          </a:r>
        </a:p>
      </dsp:txBody>
      <dsp:txXfrm>
        <a:off x="468365" y="69085"/>
        <a:ext cx="5565670" cy="1145430"/>
      </dsp:txXfrm>
    </dsp:sp>
    <dsp:sp modelId="{C4D4B179-06DE-4610-A6FF-02703024712A}">
      <dsp:nvSpPr>
        <dsp:cNvPr id="0" name=""/>
        <dsp:cNvSpPr/>
      </dsp:nvSpPr>
      <dsp:spPr>
        <a:xfrm>
          <a:off x="0" y="2930906"/>
          <a:ext cx="8128000" cy="2099475"/>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895604"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Yesterday I spoke to my boss about my struggles. (whispers) Do you think they will come get me? They said if I talked….</a:t>
          </a:r>
        </a:p>
      </dsp:txBody>
      <dsp:txXfrm>
        <a:off x="0" y="2930906"/>
        <a:ext cx="8128000" cy="2099475"/>
      </dsp:txXfrm>
    </dsp:sp>
    <dsp:sp modelId="{5D7D47F6-DF3C-43A4-9668-301141615976}">
      <dsp:nvSpPr>
        <dsp:cNvPr id="0" name=""/>
        <dsp:cNvSpPr/>
      </dsp:nvSpPr>
      <dsp:spPr>
        <a:xfrm>
          <a:off x="406400" y="2296226"/>
          <a:ext cx="5689600" cy="126936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#14: </a:t>
          </a:r>
        </a:p>
      </dsp:txBody>
      <dsp:txXfrm>
        <a:off x="468365" y="2358191"/>
        <a:ext cx="5565670" cy="114543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F2180A-0F50-4FED-AABB-02474ED813EC}">
      <dsp:nvSpPr>
        <dsp:cNvPr id="0" name=""/>
        <dsp:cNvSpPr/>
      </dsp:nvSpPr>
      <dsp:spPr>
        <a:xfrm>
          <a:off x="0" y="558550"/>
          <a:ext cx="8128000" cy="18711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687324"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I woke up smelling the dead body. I can’t get that smell away, I’m going crazy. Help me get rid of the smell, please!</a:t>
          </a:r>
        </a:p>
      </dsp:txBody>
      <dsp:txXfrm>
        <a:off x="0" y="558550"/>
        <a:ext cx="8128000" cy="1871100"/>
      </dsp:txXfrm>
    </dsp:sp>
    <dsp:sp modelId="{33230A3B-524B-4567-AA57-E677F7866196}">
      <dsp:nvSpPr>
        <dsp:cNvPr id="0" name=""/>
        <dsp:cNvSpPr/>
      </dsp:nvSpPr>
      <dsp:spPr>
        <a:xfrm>
          <a:off x="406400" y="71470"/>
          <a:ext cx="5689600" cy="97416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#15: </a:t>
          </a:r>
        </a:p>
      </dsp:txBody>
      <dsp:txXfrm>
        <a:off x="453955" y="119025"/>
        <a:ext cx="5594490" cy="879050"/>
      </dsp:txXfrm>
    </dsp:sp>
    <dsp:sp modelId="{C4D4B179-06DE-4610-A6FF-02703024712A}">
      <dsp:nvSpPr>
        <dsp:cNvPr id="0" name=""/>
        <dsp:cNvSpPr/>
      </dsp:nvSpPr>
      <dsp:spPr>
        <a:xfrm>
          <a:off x="0" y="3094931"/>
          <a:ext cx="8128000" cy="18711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687324"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I dreamt that I killed him. If only I can meet him right now and kill him. Maybe I should go to the supermarket where he shops.</a:t>
          </a:r>
        </a:p>
      </dsp:txBody>
      <dsp:txXfrm>
        <a:off x="0" y="3094931"/>
        <a:ext cx="8128000" cy="1871100"/>
      </dsp:txXfrm>
    </dsp:sp>
    <dsp:sp modelId="{5D7D47F6-DF3C-43A4-9668-301141615976}">
      <dsp:nvSpPr>
        <dsp:cNvPr id="0" name=""/>
        <dsp:cNvSpPr/>
      </dsp:nvSpPr>
      <dsp:spPr>
        <a:xfrm>
          <a:off x="406400" y="2607851"/>
          <a:ext cx="5689600" cy="97416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#16</a:t>
          </a:r>
        </a:p>
      </dsp:txBody>
      <dsp:txXfrm>
        <a:off x="453955" y="2655406"/>
        <a:ext cx="5594490" cy="87905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1F2180A-0F50-4FED-AABB-02474ED813EC}">
      <dsp:nvSpPr>
        <dsp:cNvPr id="0" name=""/>
        <dsp:cNvSpPr/>
      </dsp:nvSpPr>
      <dsp:spPr>
        <a:xfrm>
          <a:off x="0" y="641800"/>
          <a:ext cx="8128000" cy="1422225"/>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895604"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Do you think this is true or I made it up?</a:t>
          </a:r>
        </a:p>
      </dsp:txBody>
      <dsp:txXfrm>
        <a:off x="0" y="641800"/>
        <a:ext cx="8128000" cy="1422225"/>
      </dsp:txXfrm>
    </dsp:sp>
    <dsp:sp modelId="{33230A3B-524B-4567-AA57-E677F7866196}">
      <dsp:nvSpPr>
        <dsp:cNvPr id="0" name=""/>
        <dsp:cNvSpPr/>
      </dsp:nvSpPr>
      <dsp:spPr>
        <a:xfrm>
          <a:off x="406400" y="7120"/>
          <a:ext cx="5689600" cy="126936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#17: </a:t>
          </a:r>
        </a:p>
      </dsp:txBody>
      <dsp:txXfrm>
        <a:off x="468365" y="69085"/>
        <a:ext cx="5565670" cy="1145430"/>
      </dsp:txXfrm>
    </dsp:sp>
    <dsp:sp modelId="{C4D4B179-06DE-4610-A6FF-02703024712A}">
      <dsp:nvSpPr>
        <dsp:cNvPr id="0" name=""/>
        <dsp:cNvSpPr/>
      </dsp:nvSpPr>
      <dsp:spPr>
        <a:xfrm>
          <a:off x="0" y="2930906"/>
          <a:ext cx="8128000" cy="2099475"/>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30823" tIns="895604" rIns="630823" bIns="170688" numCol="1" spcCol="1270" anchor="t" anchorCtr="0">
          <a:noAutofit/>
        </a:bodyPr>
        <a:lstStyle/>
        <a:p>
          <a:pPr marL="228600" lvl="1" indent="-228600" algn="l" defTabSz="1066800">
            <a:lnSpc>
              <a:spcPct val="90000"/>
            </a:lnSpc>
            <a:spcBef>
              <a:spcPct val="0"/>
            </a:spcBef>
            <a:spcAft>
              <a:spcPct val="15000"/>
            </a:spcAft>
            <a:buChar char="•"/>
          </a:pPr>
          <a:r>
            <a:rPr lang="en-US" sz="2400" kern="1200" dirty="0"/>
            <a:t>I can’t tell this to people because they think it’s fake news but please believe me; it really happened. Do you believe me? </a:t>
          </a:r>
        </a:p>
      </dsp:txBody>
      <dsp:txXfrm>
        <a:off x="0" y="2930906"/>
        <a:ext cx="8128000" cy="2099475"/>
      </dsp:txXfrm>
    </dsp:sp>
    <dsp:sp modelId="{5D7D47F6-DF3C-43A4-9668-301141615976}">
      <dsp:nvSpPr>
        <dsp:cNvPr id="0" name=""/>
        <dsp:cNvSpPr/>
      </dsp:nvSpPr>
      <dsp:spPr>
        <a:xfrm>
          <a:off x="406400" y="2296226"/>
          <a:ext cx="5689600" cy="126936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15053" tIns="0" rIns="215053" bIns="0" numCol="1" spcCol="1270" anchor="ctr" anchorCtr="0">
          <a:noAutofit/>
        </a:bodyPr>
        <a:lstStyle/>
        <a:p>
          <a:pPr marL="0" lvl="0" indent="0" algn="l" defTabSz="1600200">
            <a:lnSpc>
              <a:spcPct val="90000"/>
            </a:lnSpc>
            <a:spcBef>
              <a:spcPct val="0"/>
            </a:spcBef>
            <a:spcAft>
              <a:spcPct val="35000"/>
            </a:spcAft>
            <a:buNone/>
          </a:pPr>
          <a:r>
            <a:rPr lang="en-US" sz="3600" kern="1200" dirty="0"/>
            <a:t>Case example #18: </a:t>
          </a:r>
        </a:p>
      </dsp:txBody>
      <dsp:txXfrm>
        <a:off x="468365" y="2358191"/>
        <a:ext cx="5565670" cy="1145430"/>
      </dsp:txXfrm>
    </dsp:sp>
  </dsp:spTree>
</dsp:drawing>
</file>

<file path=ppt/diagrams/layout1.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E9B3E48-089A-4478-9633-AC094F3C2989}" type="datetimeFigureOut">
              <a:rPr lang="en-US" smtClean="0"/>
              <a:t>5/10/2026</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1128C324-8028-46D2-B471-EC99DD5B6682}" type="slidenum">
              <a:rPr lang="en-US" smtClean="0"/>
              <a:t>‹#›</a:t>
            </a:fld>
            <a:endParaRPr lang="en-US"/>
          </a:p>
        </p:txBody>
      </p:sp>
    </p:spTree>
    <p:extLst>
      <p:ext uri="{BB962C8B-B14F-4D97-AF65-F5344CB8AC3E}">
        <p14:creationId xmlns:p14="http://schemas.microsoft.com/office/powerpoint/2010/main" val="35964828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9B3E48-089A-4478-9633-AC094F3C2989}" type="datetimeFigureOut">
              <a:rPr lang="en-US" smtClean="0"/>
              <a:t>5/10/2026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128C324-8028-46D2-B471-EC99DD5B6682}" type="slidenum">
              <a:rPr lang="en-US" smtClean="0"/>
              <a:t>‹#›</a:t>
            </a:fld>
            <a:endParaRPr lang="en-US"/>
          </a:p>
        </p:txBody>
      </p:sp>
    </p:spTree>
    <p:extLst>
      <p:ext uri="{BB962C8B-B14F-4D97-AF65-F5344CB8AC3E}">
        <p14:creationId xmlns:p14="http://schemas.microsoft.com/office/powerpoint/2010/main" val="38608067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9B3E48-089A-4478-9633-AC094F3C2989}" type="datetimeFigureOut">
              <a:rPr lang="en-US" smtClean="0"/>
              <a:t>5/10/2026</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128C324-8028-46D2-B471-EC99DD5B6682}"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3245258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E9B3E48-089A-4478-9633-AC094F3C2989}" type="datetimeFigureOut">
              <a:rPr lang="en-US" smtClean="0"/>
              <a:t>5/10/2026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128C324-8028-46D2-B471-EC99DD5B6682}" type="slidenum">
              <a:rPr lang="en-US" smtClean="0"/>
              <a:t>‹#›</a:t>
            </a:fld>
            <a:endParaRPr lang="en-US"/>
          </a:p>
        </p:txBody>
      </p:sp>
    </p:spTree>
    <p:extLst>
      <p:ext uri="{BB962C8B-B14F-4D97-AF65-F5344CB8AC3E}">
        <p14:creationId xmlns:p14="http://schemas.microsoft.com/office/powerpoint/2010/main" val="35042181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E9B3E48-089A-4478-9633-AC094F3C2989}" type="datetimeFigureOut">
              <a:rPr lang="en-US" smtClean="0"/>
              <a:t>5/10/2026</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128C324-8028-46D2-B471-EC99DD5B6682}"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5158843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DE9B3E48-089A-4478-9633-AC094F3C2989}" type="datetimeFigureOut">
              <a:rPr lang="en-US" smtClean="0"/>
              <a:t>5/10/2026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128C324-8028-46D2-B471-EC99DD5B6682}" type="slidenum">
              <a:rPr lang="en-US" smtClean="0"/>
              <a:t>‹#›</a:t>
            </a:fld>
            <a:endParaRPr lang="en-US"/>
          </a:p>
        </p:txBody>
      </p:sp>
    </p:spTree>
    <p:extLst>
      <p:ext uri="{BB962C8B-B14F-4D97-AF65-F5344CB8AC3E}">
        <p14:creationId xmlns:p14="http://schemas.microsoft.com/office/powerpoint/2010/main" val="22655572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9B3E48-089A-4478-9633-AC094F3C2989}" type="datetimeFigureOut">
              <a:rPr lang="en-US" smtClean="0"/>
              <a:t>5/10/2026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128C324-8028-46D2-B471-EC99DD5B6682}" type="slidenum">
              <a:rPr lang="en-US" smtClean="0"/>
              <a:t>‹#›</a:t>
            </a:fld>
            <a:endParaRPr lang="en-US"/>
          </a:p>
        </p:txBody>
      </p:sp>
    </p:spTree>
    <p:extLst>
      <p:ext uri="{BB962C8B-B14F-4D97-AF65-F5344CB8AC3E}">
        <p14:creationId xmlns:p14="http://schemas.microsoft.com/office/powerpoint/2010/main" val="12030739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9B3E48-089A-4478-9633-AC094F3C2989}" type="datetimeFigureOut">
              <a:rPr lang="en-US" smtClean="0"/>
              <a:t>5/10/2026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128C324-8028-46D2-B471-EC99DD5B6682}" type="slidenum">
              <a:rPr lang="en-US" smtClean="0"/>
              <a:t>‹#›</a:t>
            </a:fld>
            <a:endParaRPr lang="en-US"/>
          </a:p>
        </p:txBody>
      </p:sp>
    </p:spTree>
    <p:extLst>
      <p:ext uri="{BB962C8B-B14F-4D97-AF65-F5344CB8AC3E}">
        <p14:creationId xmlns:p14="http://schemas.microsoft.com/office/powerpoint/2010/main" val="1519535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E9B3E48-089A-4478-9633-AC094F3C2989}" type="datetimeFigureOut">
              <a:rPr lang="en-US" smtClean="0"/>
              <a:t>5/10/2026</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1128C324-8028-46D2-B471-EC99DD5B6682}" type="slidenum">
              <a:rPr lang="en-US" smtClean="0"/>
              <a:t>‹#›</a:t>
            </a:fld>
            <a:endParaRPr lang="en-US"/>
          </a:p>
        </p:txBody>
      </p:sp>
    </p:spTree>
    <p:extLst>
      <p:ext uri="{BB962C8B-B14F-4D97-AF65-F5344CB8AC3E}">
        <p14:creationId xmlns:p14="http://schemas.microsoft.com/office/powerpoint/2010/main" val="20326166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E9B3E48-089A-4478-9633-AC094F3C2989}" type="datetimeFigureOut">
              <a:rPr lang="en-US" smtClean="0"/>
              <a:t>5/10/2026</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1128C324-8028-46D2-B471-EC99DD5B6682}" type="slidenum">
              <a:rPr lang="en-US" smtClean="0"/>
              <a:t>‹#›</a:t>
            </a:fld>
            <a:endParaRPr lang="en-US"/>
          </a:p>
        </p:txBody>
      </p:sp>
    </p:spTree>
    <p:extLst>
      <p:ext uri="{BB962C8B-B14F-4D97-AF65-F5344CB8AC3E}">
        <p14:creationId xmlns:p14="http://schemas.microsoft.com/office/powerpoint/2010/main" val="3873442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E9B3E48-089A-4478-9633-AC094F3C2989}" type="datetimeFigureOut">
              <a:rPr lang="en-US" smtClean="0"/>
              <a:t>5/10/2026</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1128C324-8028-46D2-B471-EC99DD5B6682}" type="slidenum">
              <a:rPr lang="en-US" smtClean="0"/>
              <a:t>‹#›</a:t>
            </a:fld>
            <a:endParaRPr lang="en-US"/>
          </a:p>
        </p:txBody>
      </p:sp>
    </p:spTree>
    <p:extLst>
      <p:ext uri="{BB962C8B-B14F-4D97-AF65-F5344CB8AC3E}">
        <p14:creationId xmlns:p14="http://schemas.microsoft.com/office/powerpoint/2010/main" val="17158299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E9B3E48-089A-4478-9633-AC094F3C2989}" type="datetimeFigureOut">
              <a:rPr lang="en-US" smtClean="0"/>
              <a:t>5/10/2026</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1128C324-8028-46D2-B471-EC99DD5B6682}" type="slidenum">
              <a:rPr lang="en-US" smtClean="0"/>
              <a:t>‹#›</a:t>
            </a:fld>
            <a:endParaRPr lang="en-US"/>
          </a:p>
        </p:txBody>
      </p:sp>
    </p:spTree>
    <p:extLst>
      <p:ext uri="{BB962C8B-B14F-4D97-AF65-F5344CB8AC3E}">
        <p14:creationId xmlns:p14="http://schemas.microsoft.com/office/powerpoint/2010/main" val="31727372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E9B3E48-089A-4478-9633-AC094F3C2989}" type="datetimeFigureOut">
              <a:rPr lang="en-US" smtClean="0"/>
              <a:t>5/10/2026</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1128C324-8028-46D2-B471-EC99DD5B6682}" type="slidenum">
              <a:rPr lang="en-US" smtClean="0"/>
              <a:t>‹#›</a:t>
            </a:fld>
            <a:endParaRPr lang="en-US"/>
          </a:p>
        </p:txBody>
      </p:sp>
    </p:spTree>
    <p:extLst>
      <p:ext uri="{BB962C8B-B14F-4D97-AF65-F5344CB8AC3E}">
        <p14:creationId xmlns:p14="http://schemas.microsoft.com/office/powerpoint/2010/main" val="3635646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E9B3E48-089A-4478-9633-AC094F3C2989}" type="datetimeFigureOut">
              <a:rPr lang="en-US" smtClean="0"/>
              <a:t>5/10/2026</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1128C324-8028-46D2-B471-EC99DD5B6682}" type="slidenum">
              <a:rPr lang="en-US" smtClean="0"/>
              <a:t>‹#›</a:t>
            </a:fld>
            <a:endParaRPr lang="en-US"/>
          </a:p>
        </p:txBody>
      </p:sp>
    </p:spTree>
    <p:extLst>
      <p:ext uri="{BB962C8B-B14F-4D97-AF65-F5344CB8AC3E}">
        <p14:creationId xmlns:p14="http://schemas.microsoft.com/office/powerpoint/2010/main" val="33714662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9B3E48-089A-4478-9633-AC094F3C2989}" type="datetimeFigureOut">
              <a:rPr lang="en-US" smtClean="0"/>
              <a:t>5/10/2026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1128C324-8028-46D2-B471-EC99DD5B6682}" type="slidenum">
              <a:rPr lang="en-US" smtClean="0"/>
              <a:t>‹#›</a:t>
            </a:fld>
            <a:endParaRPr lang="en-US"/>
          </a:p>
        </p:txBody>
      </p:sp>
    </p:spTree>
    <p:extLst>
      <p:ext uri="{BB962C8B-B14F-4D97-AF65-F5344CB8AC3E}">
        <p14:creationId xmlns:p14="http://schemas.microsoft.com/office/powerpoint/2010/main" val="25528202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DE9B3E48-089A-4478-9633-AC094F3C2989}" type="datetimeFigureOut">
              <a:rPr lang="en-US" smtClean="0"/>
              <a:t>5/10/2026</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1128C324-8028-46D2-B471-EC99DD5B6682}" type="slidenum">
              <a:rPr lang="en-US" smtClean="0"/>
              <a:t>‹#›</a:t>
            </a:fld>
            <a:endParaRPr lang="en-US"/>
          </a:p>
        </p:txBody>
      </p:sp>
    </p:spTree>
    <p:extLst>
      <p:ext uri="{BB962C8B-B14F-4D97-AF65-F5344CB8AC3E}">
        <p14:creationId xmlns:p14="http://schemas.microsoft.com/office/powerpoint/2010/main" val="22078913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E9B3E48-089A-4478-9633-AC094F3C2989}" type="datetimeFigureOut">
              <a:rPr lang="en-US" smtClean="0"/>
              <a:t>5/10/2026</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1128C324-8028-46D2-B471-EC99DD5B6682}" type="slidenum">
              <a:rPr lang="en-US" smtClean="0"/>
              <a:t>‹#›</a:t>
            </a:fld>
            <a:endParaRPr lang="en-US"/>
          </a:p>
        </p:txBody>
      </p:sp>
    </p:spTree>
    <p:extLst>
      <p:ext uri="{BB962C8B-B14F-4D97-AF65-F5344CB8AC3E}">
        <p14:creationId xmlns:p14="http://schemas.microsoft.com/office/powerpoint/2010/main" val="10550198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7.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7.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7.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7.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7.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2" Type="http://schemas.openxmlformats.org/officeDocument/2006/relationships/hyperlink" Target="https://doi.org/10.1037/ter0000035"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927E8D-532D-4D82-6BA6-EC6BBEDB7D3E}"/>
              </a:ext>
            </a:extLst>
          </p:cNvPr>
          <p:cNvSpPr>
            <a:spLocks noGrp="1"/>
          </p:cNvSpPr>
          <p:nvPr>
            <p:ph type="ctrTitle"/>
          </p:nvPr>
        </p:nvSpPr>
        <p:spPr>
          <a:xfrm>
            <a:off x="1150071" y="954338"/>
            <a:ext cx="10260274" cy="2628070"/>
          </a:xfrm>
        </p:spPr>
        <p:txBody>
          <a:bodyPr>
            <a:normAutofit fontScale="90000"/>
          </a:bodyPr>
          <a:lstStyle/>
          <a:p>
            <a:pPr algn="r"/>
            <a:r>
              <a:rPr lang="en-US" sz="4000" dirty="0">
                <a:solidFill>
                  <a:schemeClr val="accent2">
                    <a:lumMod val="75000"/>
                  </a:schemeClr>
                </a:solidFill>
              </a:rPr>
              <a:t>Unraveling the Tangled Mind:</a:t>
            </a:r>
            <a:br>
              <a:rPr lang="en-US" sz="4000" dirty="0">
                <a:solidFill>
                  <a:schemeClr val="accent2">
                    <a:lumMod val="75000"/>
                  </a:schemeClr>
                </a:solidFill>
              </a:rPr>
            </a:br>
            <a:r>
              <a:rPr lang="en-US" sz="4000" dirty="0">
                <a:solidFill>
                  <a:schemeClr val="accent2">
                    <a:lumMod val="75000"/>
                  </a:schemeClr>
                </a:solidFill>
              </a:rPr>
              <a:t> Psychotherapy with Survivors of Mind Control</a:t>
            </a:r>
            <a:br>
              <a:rPr lang="en-US" dirty="0"/>
            </a:br>
            <a:endParaRPr lang="en-US" dirty="0"/>
          </a:p>
        </p:txBody>
      </p:sp>
      <p:sp>
        <p:nvSpPr>
          <p:cNvPr id="3" name="Subtitle 2">
            <a:extLst>
              <a:ext uri="{FF2B5EF4-FFF2-40B4-BE49-F238E27FC236}">
                <a16:creationId xmlns:a16="http://schemas.microsoft.com/office/drawing/2014/main" id="{F06C2E75-58AA-E2CD-3328-DF5C13F9F256}"/>
              </a:ext>
            </a:extLst>
          </p:cNvPr>
          <p:cNvSpPr>
            <a:spLocks noGrp="1"/>
          </p:cNvSpPr>
          <p:nvPr>
            <p:ph type="subTitle" idx="1"/>
          </p:nvPr>
        </p:nvSpPr>
        <p:spPr/>
        <p:txBody>
          <a:bodyPr/>
          <a:lstStyle/>
          <a:p>
            <a:pPr algn="r"/>
            <a:r>
              <a:rPr lang="en-US" dirty="0"/>
              <a:t>Faige Flakser, LCSW</a:t>
            </a:r>
          </a:p>
          <a:p>
            <a:pPr algn="r"/>
            <a:r>
              <a:rPr lang="en-US" dirty="0"/>
              <a:t>May 15, 2026</a:t>
            </a:r>
          </a:p>
        </p:txBody>
      </p:sp>
    </p:spTree>
    <p:extLst>
      <p:ext uri="{BB962C8B-B14F-4D97-AF65-F5344CB8AC3E}">
        <p14:creationId xmlns:p14="http://schemas.microsoft.com/office/powerpoint/2010/main" val="2302115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5066065A-BF55-43D6-A41E-DA4F7A2830EB}"/>
              </a:ext>
            </a:extLst>
          </p:cNvPr>
          <p:cNvGraphicFramePr/>
          <p:nvPr>
            <p:extLst>
              <p:ext uri="{D42A27DB-BD31-4B8C-83A1-F6EECF244321}">
                <p14:modId xmlns:p14="http://schemas.microsoft.com/office/powerpoint/2010/main" val="403841059"/>
              </p:ext>
            </p:extLst>
          </p:nvPr>
        </p:nvGraphicFramePr>
        <p:xfrm>
          <a:off x="2032000" y="1100831"/>
          <a:ext cx="8128000" cy="50375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293993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2310DA-3916-D284-D609-2C4A35E3765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715EB61B-9690-C2A6-2671-AA70F6E5A790}"/>
              </a:ext>
            </a:extLst>
          </p:cNvPr>
          <p:cNvSpPr>
            <a:spLocks noGrp="1"/>
          </p:cNvSpPr>
          <p:nvPr>
            <p:ph type="title"/>
          </p:nvPr>
        </p:nvSpPr>
        <p:spPr>
          <a:xfrm>
            <a:off x="895545" y="268664"/>
            <a:ext cx="11123629" cy="1280890"/>
          </a:xfrm>
        </p:spPr>
        <p:txBody>
          <a:bodyPr>
            <a:normAutofit fontScale="90000"/>
          </a:bodyPr>
          <a:lstStyle/>
          <a:p>
            <a:pPr algn="r"/>
            <a:r>
              <a:rPr lang="en-US" dirty="0">
                <a:solidFill>
                  <a:schemeClr val="accent2">
                    <a:lumMod val="75000"/>
                  </a:schemeClr>
                </a:solidFill>
              </a:rPr>
              <a:t>The Badness of Good and the Goodness of Bad</a:t>
            </a:r>
            <a:br>
              <a:rPr lang="en-US" dirty="0">
                <a:solidFill>
                  <a:schemeClr val="accent2">
                    <a:lumMod val="75000"/>
                  </a:schemeClr>
                </a:solidFill>
              </a:rPr>
            </a:br>
            <a:r>
              <a:rPr lang="en-US" sz="2700" dirty="0">
                <a:solidFill>
                  <a:schemeClr val="accent2">
                    <a:lumMod val="75000"/>
                  </a:schemeClr>
                </a:solidFill>
              </a:rPr>
              <a:t>Clinical stance: Name the rigged dilemma. </a:t>
            </a:r>
            <a:br>
              <a:rPr lang="en-US" sz="2700" dirty="0">
                <a:solidFill>
                  <a:schemeClr val="accent2">
                    <a:lumMod val="75000"/>
                  </a:schemeClr>
                </a:solidFill>
              </a:rPr>
            </a:br>
            <a:r>
              <a:rPr lang="en-US" sz="2700" dirty="0">
                <a:solidFill>
                  <a:schemeClr val="accent2">
                    <a:lumMod val="75000"/>
                  </a:schemeClr>
                </a:solidFill>
              </a:rPr>
              <a:t>Separate coercion from consent.</a:t>
            </a:r>
          </a:p>
        </p:txBody>
      </p:sp>
      <p:sp>
        <p:nvSpPr>
          <p:cNvPr id="2" name="Content Placeholder 1">
            <a:extLst>
              <a:ext uri="{FF2B5EF4-FFF2-40B4-BE49-F238E27FC236}">
                <a16:creationId xmlns:a16="http://schemas.microsoft.com/office/drawing/2014/main" id="{18FD5990-6B5B-9F60-59E8-0537FE1F6808}"/>
              </a:ext>
            </a:extLst>
          </p:cNvPr>
          <p:cNvSpPr>
            <a:spLocks noGrp="1"/>
          </p:cNvSpPr>
          <p:nvPr>
            <p:ph idx="1"/>
          </p:nvPr>
        </p:nvSpPr>
        <p:spPr>
          <a:xfrm>
            <a:off x="1536569" y="1846083"/>
            <a:ext cx="10482605" cy="4842235"/>
          </a:xfrm>
        </p:spPr>
        <p:txBody>
          <a:bodyPr/>
          <a:lstStyle/>
          <a:p>
            <a:r>
              <a:rPr lang="en-US" dirty="0"/>
              <a:t>Part of the emotional and psychological (and physical!) torment was the illusion of choice.</a:t>
            </a:r>
          </a:p>
          <a:p>
            <a:r>
              <a:rPr lang="en-US" dirty="0"/>
              <a:t>This was a rigged choice between two horrific options, each one causing egregious pain and harm to self, another person, or a beloved animal.</a:t>
            </a:r>
          </a:p>
          <a:p>
            <a:r>
              <a:rPr lang="en-US" dirty="0"/>
              <a:t> No matter which one was chosen, the victim was told they were terrible for their choice and the pain that was caused by their “choice” held up as evidence to how bad they were.</a:t>
            </a:r>
          </a:p>
          <a:p>
            <a:r>
              <a:rPr lang="en-US" dirty="0"/>
              <a:t>This results in an ongoing pervasive sense of guilt and badness no matter what.</a:t>
            </a:r>
          </a:p>
          <a:p>
            <a:r>
              <a:rPr lang="en-US" dirty="0"/>
              <a:t>The illusion that the person actually had a choice increases their sense of guilt with no relief.</a:t>
            </a:r>
          </a:p>
          <a:p>
            <a:r>
              <a:rPr lang="en-US" dirty="0"/>
              <a:t>It also results in feeling paralyzed with indecision; where the (minor) risks of each option feel insurmountable.</a:t>
            </a:r>
          </a:p>
          <a:p>
            <a:r>
              <a:rPr lang="en-US" dirty="0"/>
              <a:t>Treatment involves reflecting with compassion on the experience of being trapped in an unsolvable dilemma.</a:t>
            </a:r>
          </a:p>
        </p:txBody>
      </p:sp>
    </p:spTree>
    <p:extLst>
      <p:ext uri="{BB962C8B-B14F-4D97-AF65-F5344CB8AC3E}">
        <p14:creationId xmlns:p14="http://schemas.microsoft.com/office/powerpoint/2010/main" val="1028569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5066065A-BF55-43D6-A41E-DA4F7A2830EB}"/>
              </a:ext>
            </a:extLst>
          </p:cNvPr>
          <p:cNvGraphicFramePr/>
          <p:nvPr>
            <p:extLst>
              <p:ext uri="{D42A27DB-BD31-4B8C-83A1-F6EECF244321}">
                <p14:modId xmlns:p14="http://schemas.microsoft.com/office/powerpoint/2010/main" val="2037551105"/>
              </p:ext>
            </p:extLst>
          </p:nvPr>
        </p:nvGraphicFramePr>
        <p:xfrm>
          <a:off x="2032000" y="1100831"/>
          <a:ext cx="8128000" cy="50375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05706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6809F890-DDBD-EB32-580F-552DB68BA020}"/>
              </a:ext>
            </a:extLst>
          </p:cNvPr>
          <p:cNvSpPr>
            <a:spLocks noGrp="1"/>
          </p:cNvSpPr>
          <p:nvPr>
            <p:ph type="title"/>
          </p:nvPr>
        </p:nvSpPr>
        <p:spPr>
          <a:xfrm>
            <a:off x="1442301" y="192833"/>
            <a:ext cx="10058597" cy="1280890"/>
          </a:xfrm>
        </p:spPr>
        <p:txBody>
          <a:bodyPr>
            <a:normAutofit fontScale="90000"/>
          </a:bodyPr>
          <a:lstStyle/>
          <a:p>
            <a:pPr algn="r"/>
            <a:r>
              <a:rPr lang="en-US" dirty="0">
                <a:solidFill>
                  <a:schemeClr val="accent2">
                    <a:lumMod val="75000"/>
                  </a:schemeClr>
                </a:solidFill>
              </a:rPr>
              <a:t>The Moral Injury</a:t>
            </a:r>
            <a:br>
              <a:rPr lang="en-US" dirty="0">
                <a:solidFill>
                  <a:schemeClr val="accent2">
                    <a:lumMod val="75000"/>
                  </a:schemeClr>
                </a:solidFill>
              </a:rPr>
            </a:br>
            <a:r>
              <a:rPr lang="en-US" sz="2700" dirty="0">
                <a:solidFill>
                  <a:schemeClr val="accent2">
                    <a:lumMod val="75000"/>
                  </a:schemeClr>
                </a:solidFill>
              </a:rPr>
              <a:t>Clinical stance: </a:t>
            </a:r>
            <a:br>
              <a:rPr lang="en-US" sz="2700" dirty="0">
                <a:solidFill>
                  <a:schemeClr val="accent2">
                    <a:lumMod val="75000"/>
                  </a:schemeClr>
                </a:solidFill>
              </a:rPr>
            </a:br>
            <a:r>
              <a:rPr lang="en-US" sz="2700" dirty="0">
                <a:solidFill>
                  <a:schemeClr val="accent2">
                    <a:lumMod val="75000"/>
                  </a:schemeClr>
                </a:solidFill>
              </a:rPr>
              <a:t>Work slowly with shame, responsibility, coercion, power, and intent.</a:t>
            </a:r>
          </a:p>
        </p:txBody>
      </p:sp>
      <p:sp>
        <p:nvSpPr>
          <p:cNvPr id="7" name="Content Placeholder 6">
            <a:extLst>
              <a:ext uri="{FF2B5EF4-FFF2-40B4-BE49-F238E27FC236}">
                <a16:creationId xmlns:a16="http://schemas.microsoft.com/office/drawing/2014/main" id="{A616912D-65C0-F10F-73F9-CEB25FDF843B}"/>
              </a:ext>
            </a:extLst>
          </p:cNvPr>
          <p:cNvSpPr>
            <a:spLocks noGrp="1"/>
          </p:cNvSpPr>
          <p:nvPr>
            <p:ph idx="1"/>
          </p:nvPr>
        </p:nvSpPr>
        <p:spPr>
          <a:xfrm>
            <a:off x="1442301" y="1742387"/>
            <a:ext cx="10473179" cy="4993065"/>
          </a:xfrm>
        </p:spPr>
        <p:txBody>
          <a:bodyPr/>
          <a:lstStyle/>
          <a:p>
            <a:r>
              <a:rPr lang="en-US" dirty="0"/>
              <a:t>OEA commonly involves torture, torment, mind control and forced perpetration.</a:t>
            </a:r>
          </a:p>
          <a:p>
            <a:r>
              <a:rPr lang="en-US" dirty="0"/>
              <a:t>Creating a tool out of the victim is one of the goals of OEA.</a:t>
            </a:r>
          </a:p>
          <a:p>
            <a:r>
              <a:rPr lang="en-US" dirty="0"/>
              <a:t>This makes the perpetrator’s work easier by turning the victim into an instrument of harm.</a:t>
            </a:r>
          </a:p>
          <a:p>
            <a:r>
              <a:rPr lang="en-US" dirty="0"/>
              <a:t>The cult’s success is when the victim does their bidding automatically, without prompting, and appears to be acting like one of them.</a:t>
            </a:r>
          </a:p>
          <a:p>
            <a:r>
              <a:rPr lang="en-US" dirty="0"/>
              <a:t>This results in survivors rejecting the notion that they were coerced to perpetrate harm.</a:t>
            </a:r>
          </a:p>
          <a:p>
            <a:r>
              <a:rPr lang="en-US" dirty="0"/>
              <a:t>The awful feeling of having done something bad feels impossible to let go.</a:t>
            </a:r>
          </a:p>
          <a:p>
            <a:r>
              <a:rPr lang="en-US" dirty="0"/>
              <a:t>Having their thoughts mixed up with the cult’s thoughts make it hard to differentiate a “self”.</a:t>
            </a:r>
          </a:p>
          <a:p>
            <a:r>
              <a:rPr lang="en-US" dirty="0"/>
              <a:t>This blurs the lines between the “self,” choice, coercion, deeds, intent, and power.</a:t>
            </a:r>
          </a:p>
          <a:p>
            <a:r>
              <a:rPr lang="en-US" dirty="0"/>
              <a:t>The moral injury lies in the cult making the victim feel as though they chose freely, when the “choice” was shaped by coercive control.</a:t>
            </a:r>
          </a:p>
        </p:txBody>
      </p:sp>
    </p:spTree>
    <p:extLst>
      <p:ext uri="{BB962C8B-B14F-4D97-AF65-F5344CB8AC3E}">
        <p14:creationId xmlns:p14="http://schemas.microsoft.com/office/powerpoint/2010/main" val="24281812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5066065A-BF55-43D6-A41E-DA4F7A2830EB}"/>
              </a:ext>
            </a:extLst>
          </p:cNvPr>
          <p:cNvGraphicFramePr/>
          <p:nvPr>
            <p:extLst>
              <p:ext uri="{D42A27DB-BD31-4B8C-83A1-F6EECF244321}">
                <p14:modId xmlns:p14="http://schemas.microsoft.com/office/powerpoint/2010/main" val="554207493"/>
              </p:ext>
            </p:extLst>
          </p:nvPr>
        </p:nvGraphicFramePr>
        <p:xfrm>
          <a:off x="2032000" y="1100831"/>
          <a:ext cx="8128000" cy="50375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6414474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5AC282C-AB44-2623-C0B2-159E55E95EFB}"/>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BCD53B99-FCC6-5693-6B82-F7A75B57DF13}"/>
              </a:ext>
            </a:extLst>
          </p:cNvPr>
          <p:cNvSpPr>
            <a:spLocks noGrp="1"/>
          </p:cNvSpPr>
          <p:nvPr>
            <p:ph type="title"/>
          </p:nvPr>
        </p:nvSpPr>
        <p:spPr>
          <a:xfrm>
            <a:off x="1866508" y="181050"/>
            <a:ext cx="9634392" cy="1280890"/>
          </a:xfrm>
        </p:spPr>
        <p:txBody>
          <a:bodyPr>
            <a:normAutofit fontScale="90000"/>
          </a:bodyPr>
          <a:lstStyle/>
          <a:p>
            <a:pPr algn="r"/>
            <a:r>
              <a:rPr lang="en-US" dirty="0">
                <a:solidFill>
                  <a:schemeClr val="accent2">
                    <a:lumMod val="75000"/>
                  </a:schemeClr>
                </a:solidFill>
              </a:rPr>
              <a:t>The Terror of a Thought: Internal Surveillance</a:t>
            </a:r>
            <a:br>
              <a:rPr lang="en-US" dirty="0"/>
            </a:br>
            <a:r>
              <a:rPr lang="en-US" sz="2700" dirty="0">
                <a:solidFill>
                  <a:schemeClr val="accent2">
                    <a:lumMod val="75000"/>
                  </a:schemeClr>
                </a:solidFill>
              </a:rPr>
              <a:t>Clinical stance: Help the client reclaim the privacy of the mind.</a:t>
            </a:r>
          </a:p>
        </p:txBody>
      </p:sp>
      <p:sp>
        <p:nvSpPr>
          <p:cNvPr id="2" name="Content Placeholder 1">
            <a:extLst>
              <a:ext uri="{FF2B5EF4-FFF2-40B4-BE49-F238E27FC236}">
                <a16:creationId xmlns:a16="http://schemas.microsoft.com/office/drawing/2014/main" id="{90C763D2-BA13-DE44-600F-B3DF8A11ACE9}"/>
              </a:ext>
            </a:extLst>
          </p:cNvPr>
          <p:cNvSpPr>
            <a:spLocks noGrp="1"/>
          </p:cNvSpPr>
          <p:nvPr>
            <p:ph idx="1"/>
          </p:nvPr>
        </p:nvSpPr>
        <p:spPr>
          <a:xfrm>
            <a:off x="1866508" y="1335256"/>
            <a:ext cx="9954704" cy="5522744"/>
          </a:xfrm>
        </p:spPr>
        <p:txBody>
          <a:bodyPr>
            <a:normAutofit/>
          </a:bodyPr>
          <a:lstStyle/>
          <a:p>
            <a:r>
              <a:rPr lang="en-US" dirty="0"/>
              <a:t>The cult attacks autonomy at the level of thought, making independent thinking dangerous.</a:t>
            </a:r>
          </a:p>
          <a:p>
            <a:r>
              <a:rPr lang="en-US" dirty="0"/>
              <a:t>Autonomy of thought is the seed of one’s own agency, so it is intentionally targeted.</a:t>
            </a:r>
          </a:p>
          <a:p>
            <a:r>
              <a:rPr lang="en-US" dirty="0"/>
              <a:t>Not allowing an independent perspective is crucial for cults to maintain their power over their victims.</a:t>
            </a:r>
          </a:p>
          <a:p>
            <a:r>
              <a:rPr lang="en-US" dirty="0"/>
              <a:t>Victims may be punished not only for voicing disagreement, but for seeming to have a thought contrary to the cult.</a:t>
            </a:r>
          </a:p>
          <a:p>
            <a:r>
              <a:rPr lang="en-US" dirty="0"/>
              <a:t>How can they know? They don’t, but they make survivors believe they know.</a:t>
            </a:r>
          </a:p>
          <a:p>
            <a:r>
              <a:rPr lang="en-US" dirty="0"/>
              <a:t>Because it is never proven, it also cannot be disproven, making it very difficult to let go.</a:t>
            </a:r>
          </a:p>
          <a:p>
            <a:r>
              <a:rPr lang="en-US" dirty="0"/>
              <a:t>This lingers on even after leaving the cult, causing the survivor to remain internally subjugated long after leaving.</a:t>
            </a:r>
          </a:p>
          <a:p>
            <a:r>
              <a:rPr lang="en-US" dirty="0"/>
              <a:t>Fear of acting on one’s own thoughts can become one of the strongest obstacles to moving forward.</a:t>
            </a:r>
          </a:p>
          <a:p>
            <a:endParaRPr lang="en-US" dirty="0"/>
          </a:p>
        </p:txBody>
      </p:sp>
    </p:spTree>
    <p:extLst>
      <p:ext uri="{BB962C8B-B14F-4D97-AF65-F5344CB8AC3E}">
        <p14:creationId xmlns:p14="http://schemas.microsoft.com/office/powerpoint/2010/main" val="314005389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5066065A-BF55-43D6-A41E-DA4F7A2830EB}"/>
              </a:ext>
            </a:extLst>
          </p:cNvPr>
          <p:cNvGraphicFramePr/>
          <p:nvPr>
            <p:extLst>
              <p:ext uri="{D42A27DB-BD31-4B8C-83A1-F6EECF244321}">
                <p14:modId xmlns:p14="http://schemas.microsoft.com/office/powerpoint/2010/main" val="705187281"/>
              </p:ext>
            </p:extLst>
          </p:nvPr>
        </p:nvGraphicFramePr>
        <p:xfrm>
          <a:off x="2032000" y="1100831"/>
          <a:ext cx="8128000" cy="50375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019205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70EB98-6259-A4D6-DC1C-97490F86120E}"/>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ACCB700-C074-8302-4EFA-911DFB19EA02}"/>
              </a:ext>
            </a:extLst>
          </p:cNvPr>
          <p:cNvSpPr>
            <a:spLocks noGrp="1"/>
          </p:cNvSpPr>
          <p:nvPr>
            <p:ph type="title"/>
          </p:nvPr>
        </p:nvSpPr>
        <p:spPr>
          <a:xfrm>
            <a:off x="1560939" y="624110"/>
            <a:ext cx="10335688" cy="1280890"/>
          </a:xfrm>
        </p:spPr>
        <p:txBody>
          <a:bodyPr>
            <a:normAutofit fontScale="90000"/>
          </a:bodyPr>
          <a:lstStyle/>
          <a:p>
            <a:pPr algn="r"/>
            <a:r>
              <a:rPr lang="en-US" dirty="0">
                <a:solidFill>
                  <a:schemeClr val="accent2">
                    <a:lumMod val="75000"/>
                  </a:schemeClr>
                </a:solidFill>
              </a:rPr>
              <a:t>Ever After: Ongoing Post-Cult Control and Fear</a:t>
            </a:r>
            <a:br>
              <a:rPr lang="en-US" dirty="0">
                <a:solidFill>
                  <a:schemeClr val="accent2">
                    <a:lumMod val="75000"/>
                  </a:schemeClr>
                </a:solidFill>
              </a:rPr>
            </a:br>
            <a:r>
              <a:rPr lang="en-US" sz="2700" dirty="0">
                <a:solidFill>
                  <a:schemeClr val="accent2">
                    <a:lumMod val="75000"/>
                  </a:schemeClr>
                </a:solidFill>
              </a:rPr>
              <a:t>Clinical stance: Help the client test present safety slowly, while respecting the parts that still fear punishment or surveillance. </a:t>
            </a:r>
          </a:p>
        </p:txBody>
      </p:sp>
      <p:sp>
        <p:nvSpPr>
          <p:cNvPr id="2" name="Content Placeholder 1">
            <a:extLst>
              <a:ext uri="{FF2B5EF4-FFF2-40B4-BE49-F238E27FC236}">
                <a16:creationId xmlns:a16="http://schemas.microsoft.com/office/drawing/2014/main" id="{CB2F5834-3605-D13F-1ADC-25B0CEACB884}"/>
              </a:ext>
            </a:extLst>
          </p:cNvPr>
          <p:cNvSpPr>
            <a:spLocks noGrp="1"/>
          </p:cNvSpPr>
          <p:nvPr>
            <p:ph idx="1"/>
          </p:nvPr>
        </p:nvSpPr>
        <p:spPr>
          <a:xfrm>
            <a:off x="2560932" y="2279715"/>
            <a:ext cx="9222574" cy="4578285"/>
          </a:xfrm>
        </p:spPr>
        <p:txBody>
          <a:bodyPr/>
          <a:lstStyle/>
          <a:p>
            <a:r>
              <a:rPr lang="en-US" dirty="0"/>
              <a:t>Cults use threat and fear as primary tools of subjugation.</a:t>
            </a:r>
          </a:p>
          <a:p>
            <a:r>
              <a:rPr lang="en-US" dirty="0"/>
              <a:t>A central threat is that if the victim ever leaves, the cult will know their whereabouts and their thoughts.</a:t>
            </a:r>
          </a:p>
          <a:p>
            <a:r>
              <a:rPr lang="en-US" dirty="0"/>
              <a:t>Part of the mind control is needing permission to remember and permission to forget, with elaborate rituals of “forgetting” what happened in the cult.</a:t>
            </a:r>
          </a:p>
          <a:p>
            <a:r>
              <a:rPr lang="en-US" dirty="0"/>
              <a:t>Parts fear “remembering” without permission from the cult, even after leaving.</a:t>
            </a:r>
          </a:p>
          <a:p>
            <a:r>
              <a:rPr lang="en-US" dirty="0"/>
              <a:t>Parts may continue to believe the cult is aware of their thoughts as they are experiencing them.</a:t>
            </a:r>
          </a:p>
          <a:p>
            <a:r>
              <a:rPr lang="en-US" dirty="0"/>
              <a:t>Survivors may fear the cult will know if they do anything that was not allowed in the cult.</a:t>
            </a:r>
          </a:p>
          <a:p>
            <a:r>
              <a:rPr lang="en-US" dirty="0"/>
              <a:t>Survivors may fear moving forward in life without the cult’s permission.</a:t>
            </a:r>
          </a:p>
          <a:p>
            <a:endParaRPr lang="en-US" dirty="0"/>
          </a:p>
          <a:p>
            <a:endParaRPr lang="en-US" dirty="0"/>
          </a:p>
        </p:txBody>
      </p:sp>
    </p:spTree>
    <p:extLst>
      <p:ext uri="{BB962C8B-B14F-4D97-AF65-F5344CB8AC3E}">
        <p14:creationId xmlns:p14="http://schemas.microsoft.com/office/powerpoint/2010/main" val="29630947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5066065A-BF55-43D6-A41E-DA4F7A2830EB}"/>
              </a:ext>
            </a:extLst>
          </p:cNvPr>
          <p:cNvGraphicFramePr/>
          <p:nvPr>
            <p:extLst>
              <p:ext uri="{D42A27DB-BD31-4B8C-83A1-F6EECF244321}">
                <p14:modId xmlns:p14="http://schemas.microsoft.com/office/powerpoint/2010/main" val="3625534691"/>
              </p:ext>
            </p:extLst>
          </p:nvPr>
        </p:nvGraphicFramePr>
        <p:xfrm>
          <a:off x="2032000" y="1100831"/>
          <a:ext cx="8128000" cy="50375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229011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EE1129-5C43-D4B3-BF1F-0433FE0ABCA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88081FA1-0004-9DF5-4205-9CBF08E08B71}"/>
              </a:ext>
            </a:extLst>
          </p:cNvPr>
          <p:cNvSpPr>
            <a:spLocks noGrp="1"/>
          </p:cNvSpPr>
          <p:nvPr>
            <p:ph type="title"/>
          </p:nvPr>
        </p:nvSpPr>
        <p:spPr>
          <a:xfrm>
            <a:off x="1517715" y="19222"/>
            <a:ext cx="10331778" cy="1280890"/>
          </a:xfrm>
        </p:spPr>
        <p:txBody>
          <a:bodyPr>
            <a:normAutofit fontScale="90000"/>
          </a:bodyPr>
          <a:lstStyle/>
          <a:p>
            <a:pPr algn="r"/>
            <a:r>
              <a:rPr lang="en-US" dirty="0">
                <a:solidFill>
                  <a:schemeClr val="accent2">
                    <a:lumMod val="75000"/>
                  </a:schemeClr>
                </a:solidFill>
              </a:rPr>
              <a:t>Nightmares</a:t>
            </a:r>
            <a:br>
              <a:rPr lang="en-US" dirty="0"/>
            </a:br>
            <a:r>
              <a:rPr lang="en-US" sz="2700" dirty="0">
                <a:solidFill>
                  <a:schemeClr val="accent2">
                    <a:lumMod val="75000"/>
                  </a:schemeClr>
                </a:solidFill>
              </a:rPr>
              <a:t>Clinical stance: Treat nightmares as clinically meaningful activations, not as “just dreams” or proof of fact</a:t>
            </a:r>
            <a:r>
              <a:rPr lang="en-US" dirty="0">
                <a:solidFill>
                  <a:schemeClr val="accent2">
                    <a:lumMod val="75000"/>
                  </a:schemeClr>
                </a:solidFill>
              </a:rPr>
              <a:t>.</a:t>
            </a:r>
          </a:p>
        </p:txBody>
      </p:sp>
      <p:sp>
        <p:nvSpPr>
          <p:cNvPr id="2" name="Content Placeholder 1">
            <a:extLst>
              <a:ext uri="{FF2B5EF4-FFF2-40B4-BE49-F238E27FC236}">
                <a16:creationId xmlns:a16="http://schemas.microsoft.com/office/drawing/2014/main" id="{6D85F286-8364-B6F0-CFFD-9FF0DA3AA727}"/>
              </a:ext>
            </a:extLst>
          </p:cNvPr>
          <p:cNvSpPr>
            <a:spLocks noGrp="1"/>
          </p:cNvSpPr>
          <p:nvPr>
            <p:ph idx="1"/>
          </p:nvPr>
        </p:nvSpPr>
        <p:spPr>
          <a:xfrm>
            <a:off x="1517715" y="1460368"/>
            <a:ext cx="10674285" cy="5557888"/>
          </a:xfrm>
        </p:spPr>
        <p:txBody>
          <a:bodyPr>
            <a:normAutofit/>
          </a:bodyPr>
          <a:lstStyle/>
          <a:p>
            <a:r>
              <a:rPr lang="en-US" dirty="0"/>
              <a:t>Nightmares for cult survivors are very common and can go on for years.</a:t>
            </a:r>
          </a:p>
          <a:p>
            <a:r>
              <a:rPr lang="en-US" dirty="0"/>
              <a:t>Nightmares may contain trauma memory, affective memory, body memory, symbolic material, or a blend of these. The clinical task is not to prove the dream, but to help the client orient to present safety and metabolize what has been activated.</a:t>
            </a:r>
          </a:p>
          <a:p>
            <a:r>
              <a:rPr lang="en-US" dirty="0"/>
              <a:t>Some nightmares may be more symbolic or emotionally associative; others may function more like flashbacks, with sensory, affective, and body-based reliving.</a:t>
            </a:r>
          </a:p>
          <a:p>
            <a:r>
              <a:rPr lang="en-US" dirty="0"/>
              <a:t>Flashback nightmares may carry the felt sense of memory; if they sound unbelievable, that may reflect the shockingly horrifying nature of the survivor’s lived experience.</a:t>
            </a:r>
          </a:p>
          <a:p>
            <a:r>
              <a:rPr lang="en-US" dirty="0"/>
              <a:t>Because the fear of the cult’s return to them is always present, it is harder to soothe upon awakening because the line between dream and reality is blurred. </a:t>
            </a:r>
          </a:p>
          <a:p>
            <a:r>
              <a:rPr lang="en-US" dirty="0"/>
              <a:t>Sharing the nightmare with the clinician can be the way the client tells bits of their story. It is crucial for the clinician to be able to stay with the horror of it all and not treat it as “just </a:t>
            </a:r>
            <a:r>
              <a:rPr lang="en-US"/>
              <a:t>a nightmare.”</a:t>
            </a:r>
            <a:endParaRPr lang="en-US" dirty="0"/>
          </a:p>
          <a:p>
            <a:r>
              <a:rPr lang="en-US" dirty="0"/>
              <a:t>Some parts are particularly active at night, and may “come out” in nightmares or other sleep disturbances, impacting ability to function by day too.</a:t>
            </a:r>
          </a:p>
        </p:txBody>
      </p:sp>
    </p:spTree>
    <p:extLst>
      <p:ext uri="{BB962C8B-B14F-4D97-AF65-F5344CB8AC3E}">
        <p14:creationId xmlns:p14="http://schemas.microsoft.com/office/powerpoint/2010/main" val="3789133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D6549-CAE1-47BD-9A42-851AACA26C3A}"/>
              </a:ext>
            </a:extLst>
          </p:cNvPr>
          <p:cNvSpPr>
            <a:spLocks noGrp="1"/>
          </p:cNvSpPr>
          <p:nvPr>
            <p:ph type="title"/>
          </p:nvPr>
        </p:nvSpPr>
        <p:spPr>
          <a:xfrm>
            <a:off x="2592926" y="1589557"/>
            <a:ext cx="8911687" cy="1280890"/>
          </a:xfrm>
        </p:spPr>
        <p:txBody>
          <a:bodyPr/>
          <a:lstStyle/>
          <a:p>
            <a:pPr algn="ctr"/>
            <a:r>
              <a:rPr lang="en-US" sz="3600" dirty="0">
                <a:solidFill>
                  <a:schemeClr val="accent2">
                    <a:lumMod val="75000"/>
                  </a:schemeClr>
                </a:solidFill>
              </a:rPr>
              <a:t>Conflict of Interest </a:t>
            </a:r>
            <a:r>
              <a:rPr lang="en-US" dirty="0">
                <a:solidFill>
                  <a:schemeClr val="accent2">
                    <a:lumMod val="75000"/>
                  </a:schemeClr>
                </a:solidFill>
              </a:rPr>
              <a:t>D</a:t>
            </a:r>
            <a:r>
              <a:rPr lang="en-US" sz="3600" dirty="0">
                <a:solidFill>
                  <a:schemeClr val="accent2">
                    <a:lumMod val="75000"/>
                  </a:schemeClr>
                </a:solidFill>
              </a:rPr>
              <a:t>isclosure</a:t>
            </a:r>
            <a:endParaRPr lang="en-US" dirty="0">
              <a:solidFill>
                <a:schemeClr val="accent2">
                  <a:lumMod val="75000"/>
                </a:schemeClr>
              </a:solidFill>
            </a:endParaRPr>
          </a:p>
        </p:txBody>
      </p:sp>
      <p:sp>
        <p:nvSpPr>
          <p:cNvPr id="3" name="Content Placeholder 2">
            <a:extLst>
              <a:ext uri="{FF2B5EF4-FFF2-40B4-BE49-F238E27FC236}">
                <a16:creationId xmlns:a16="http://schemas.microsoft.com/office/drawing/2014/main" id="{940A38FC-1192-4C7E-818B-F986FE1ECFE4}"/>
              </a:ext>
            </a:extLst>
          </p:cNvPr>
          <p:cNvSpPr>
            <a:spLocks noGrp="1"/>
          </p:cNvSpPr>
          <p:nvPr>
            <p:ph idx="1"/>
          </p:nvPr>
        </p:nvSpPr>
        <p:spPr>
          <a:xfrm>
            <a:off x="2660233" y="2870447"/>
            <a:ext cx="8915400" cy="3777622"/>
          </a:xfrm>
        </p:spPr>
        <p:txBody>
          <a:bodyPr/>
          <a:lstStyle/>
          <a:p>
            <a:r>
              <a:rPr lang="en-US" sz="2400" dirty="0"/>
              <a:t>Faige Flakser, LCSW, has no financial disclosures or conflicts of interest in relation to this presentation.</a:t>
            </a:r>
          </a:p>
          <a:p>
            <a:endParaRPr lang="en-US" sz="2400" dirty="0"/>
          </a:p>
          <a:p>
            <a:r>
              <a:rPr lang="en-US" sz="2400" dirty="0"/>
              <a:t>This session has not received any in-kind or financial support.</a:t>
            </a:r>
          </a:p>
          <a:p>
            <a:endParaRPr lang="en-US" dirty="0"/>
          </a:p>
        </p:txBody>
      </p:sp>
    </p:spTree>
    <p:extLst>
      <p:ext uri="{BB962C8B-B14F-4D97-AF65-F5344CB8AC3E}">
        <p14:creationId xmlns:p14="http://schemas.microsoft.com/office/powerpoint/2010/main" val="5586925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5066065A-BF55-43D6-A41E-DA4F7A2830EB}"/>
              </a:ext>
            </a:extLst>
          </p:cNvPr>
          <p:cNvGraphicFramePr/>
          <p:nvPr>
            <p:extLst>
              <p:ext uri="{D42A27DB-BD31-4B8C-83A1-F6EECF244321}">
                <p14:modId xmlns:p14="http://schemas.microsoft.com/office/powerpoint/2010/main" val="1292819540"/>
              </p:ext>
            </p:extLst>
          </p:nvPr>
        </p:nvGraphicFramePr>
        <p:xfrm>
          <a:off x="2032000" y="1100831"/>
          <a:ext cx="8128000" cy="50375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3217197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FDE084-8B3D-B896-D7B6-C62A26A40CF8}"/>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98F84846-0F03-C853-3C73-8AD0AB48181D}"/>
              </a:ext>
            </a:extLst>
          </p:cNvPr>
          <p:cNvSpPr>
            <a:spLocks noGrp="1"/>
          </p:cNvSpPr>
          <p:nvPr>
            <p:ph type="title"/>
          </p:nvPr>
        </p:nvSpPr>
        <p:spPr>
          <a:xfrm>
            <a:off x="2135447" y="172038"/>
            <a:ext cx="9369165" cy="1280890"/>
          </a:xfrm>
        </p:spPr>
        <p:txBody>
          <a:bodyPr>
            <a:normAutofit fontScale="90000"/>
          </a:bodyPr>
          <a:lstStyle/>
          <a:p>
            <a:pPr algn="r"/>
            <a:r>
              <a:rPr lang="en-US" dirty="0">
                <a:solidFill>
                  <a:schemeClr val="accent2">
                    <a:lumMod val="75000"/>
                  </a:schemeClr>
                </a:solidFill>
              </a:rPr>
              <a:t>Is It Real?</a:t>
            </a:r>
            <a:br>
              <a:rPr lang="en-US" dirty="0">
                <a:solidFill>
                  <a:schemeClr val="accent2">
                    <a:lumMod val="75000"/>
                  </a:schemeClr>
                </a:solidFill>
              </a:rPr>
            </a:br>
            <a:r>
              <a:rPr lang="en-US" sz="2700" dirty="0">
                <a:solidFill>
                  <a:schemeClr val="accent2">
                    <a:lumMod val="75000"/>
                  </a:schemeClr>
                </a:solidFill>
              </a:rPr>
              <a:t>Clinical stance: Stay anchored in present safety, meaning, and emotional truth rather than forensic certainty.</a:t>
            </a:r>
          </a:p>
        </p:txBody>
      </p:sp>
      <p:sp>
        <p:nvSpPr>
          <p:cNvPr id="3" name="Content Placeholder 2">
            <a:extLst>
              <a:ext uri="{FF2B5EF4-FFF2-40B4-BE49-F238E27FC236}">
                <a16:creationId xmlns:a16="http://schemas.microsoft.com/office/drawing/2014/main" id="{EFFA0870-CFA0-00AA-DCA8-B15D8AD7BB04}"/>
              </a:ext>
            </a:extLst>
          </p:cNvPr>
          <p:cNvSpPr>
            <a:spLocks noGrp="1"/>
          </p:cNvSpPr>
          <p:nvPr>
            <p:ph idx="1"/>
          </p:nvPr>
        </p:nvSpPr>
        <p:spPr>
          <a:xfrm>
            <a:off x="1663830" y="1895987"/>
            <a:ext cx="10312397" cy="5673736"/>
          </a:xfrm>
        </p:spPr>
        <p:txBody>
          <a:bodyPr>
            <a:normAutofit/>
          </a:bodyPr>
          <a:lstStyle/>
          <a:p>
            <a:r>
              <a:rPr lang="en-US" dirty="0"/>
              <a:t>The struggle to make sense of one’s own mind lies at the core of the healing process.</a:t>
            </a:r>
          </a:p>
          <a:p>
            <a:r>
              <a:rPr lang="en-US" dirty="0"/>
              <a:t>The therapeutic task is not forensic certainty. The therapeutic task is helping the client develop a present-tense felt sense of safety, coherence, and trust in their own mind.</a:t>
            </a:r>
          </a:p>
          <a:p>
            <a:r>
              <a:rPr lang="en-US" dirty="0"/>
              <a:t>Therapists need to be able to sit with not knowing what’s real, what happened, what switches from maybe to yes or to no, and back.</a:t>
            </a:r>
          </a:p>
          <a:p>
            <a:r>
              <a:rPr lang="en-US" dirty="0"/>
              <a:t>Clients have a deep need to finally be believed when they tell their story.</a:t>
            </a:r>
          </a:p>
          <a:p>
            <a:r>
              <a:rPr lang="en-US" dirty="0"/>
              <a:t>The important thing is for the therapist to believe that this was their experience of what happened, and especially that their feelings make sense. </a:t>
            </a:r>
          </a:p>
          <a:p>
            <a:r>
              <a:rPr lang="en-US" dirty="0"/>
              <a:t>Being told what they should think or feel, especially when it was different than what they actually thought or felt, makes this an especially important part of therapy. </a:t>
            </a:r>
          </a:p>
          <a:p>
            <a:endParaRPr lang="en-US" dirty="0"/>
          </a:p>
        </p:txBody>
      </p:sp>
    </p:spTree>
    <p:extLst>
      <p:ext uri="{BB962C8B-B14F-4D97-AF65-F5344CB8AC3E}">
        <p14:creationId xmlns:p14="http://schemas.microsoft.com/office/powerpoint/2010/main" val="11932632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5066065A-BF55-43D6-A41E-DA4F7A2830EB}"/>
              </a:ext>
            </a:extLst>
          </p:cNvPr>
          <p:cNvGraphicFramePr/>
          <p:nvPr>
            <p:extLst>
              <p:ext uri="{D42A27DB-BD31-4B8C-83A1-F6EECF244321}">
                <p14:modId xmlns:p14="http://schemas.microsoft.com/office/powerpoint/2010/main" val="2111396314"/>
              </p:ext>
            </p:extLst>
          </p:nvPr>
        </p:nvGraphicFramePr>
        <p:xfrm>
          <a:off x="2032000" y="1100831"/>
          <a:ext cx="8128000" cy="50375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524060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769AFAC-023F-269F-CF61-35C10474640D}"/>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628DF5DF-0E29-2D25-0C0E-5C74C9FD53D5}"/>
              </a:ext>
            </a:extLst>
          </p:cNvPr>
          <p:cNvSpPr>
            <a:spLocks noGrp="1"/>
          </p:cNvSpPr>
          <p:nvPr>
            <p:ph type="title"/>
          </p:nvPr>
        </p:nvSpPr>
        <p:spPr/>
        <p:txBody>
          <a:bodyPr>
            <a:normAutofit fontScale="90000"/>
          </a:bodyPr>
          <a:lstStyle/>
          <a:p>
            <a:pPr algn="r"/>
            <a:r>
              <a:rPr lang="en-US" dirty="0">
                <a:solidFill>
                  <a:schemeClr val="accent2">
                    <a:lumMod val="75000"/>
                  </a:schemeClr>
                </a:solidFill>
              </a:rPr>
              <a:t>Do No Harm</a:t>
            </a:r>
            <a:br>
              <a:rPr lang="en-US" dirty="0">
                <a:solidFill>
                  <a:schemeClr val="accent2">
                    <a:lumMod val="75000"/>
                  </a:schemeClr>
                </a:solidFill>
              </a:rPr>
            </a:br>
            <a:r>
              <a:rPr lang="en-US" sz="2700" dirty="0">
                <a:solidFill>
                  <a:schemeClr val="accent2">
                    <a:lumMod val="75000"/>
                  </a:schemeClr>
                </a:solidFill>
              </a:rPr>
              <a:t>Clinical stance: Let safety, non-exploitation, and non-coercion be treatment goals in themselves.</a:t>
            </a:r>
          </a:p>
        </p:txBody>
      </p:sp>
      <p:sp>
        <p:nvSpPr>
          <p:cNvPr id="2" name="Content Placeholder 1">
            <a:extLst>
              <a:ext uri="{FF2B5EF4-FFF2-40B4-BE49-F238E27FC236}">
                <a16:creationId xmlns:a16="http://schemas.microsoft.com/office/drawing/2014/main" id="{CEDE94D2-1D7E-B6EB-67DA-C1887F0AB49B}"/>
              </a:ext>
            </a:extLst>
          </p:cNvPr>
          <p:cNvSpPr>
            <a:spLocks noGrp="1"/>
          </p:cNvSpPr>
          <p:nvPr>
            <p:ph idx="1"/>
          </p:nvPr>
        </p:nvSpPr>
        <p:spPr/>
        <p:txBody>
          <a:bodyPr/>
          <a:lstStyle/>
          <a:p>
            <a:r>
              <a:rPr lang="en-US" dirty="0"/>
              <a:t>Recovering from the abuse, traumatic wounds, and harm inflicted by the cult experience is a long-term process.</a:t>
            </a:r>
          </a:p>
          <a:p>
            <a:r>
              <a:rPr lang="en-US" dirty="0"/>
              <a:t>Progress is painstaking, stitching together the threads of “self,” rebuilding a shattered mind.</a:t>
            </a:r>
          </a:p>
          <a:p>
            <a:r>
              <a:rPr lang="en-US" dirty="0"/>
              <a:t>For some, the strongest point of the therapy relationship is that this is an interpersonal relationship in which they are not being hurt.</a:t>
            </a:r>
          </a:p>
          <a:p>
            <a:r>
              <a:rPr lang="en-US" dirty="0"/>
              <a:t>In a life shaped by being intentionally hurt, one relationship that is truly intended to heal can itself be healing.</a:t>
            </a:r>
          </a:p>
          <a:p>
            <a:r>
              <a:rPr lang="en-US" dirty="0"/>
              <a:t>If no other goal of therapy is fully reached, and the client has one relationship in which they are not exploited, coerced, humiliated, or intentionally harmed, that alone has immeasurable value.</a:t>
            </a:r>
          </a:p>
        </p:txBody>
      </p:sp>
    </p:spTree>
    <p:extLst>
      <p:ext uri="{BB962C8B-B14F-4D97-AF65-F5344CB8AC3E}">
        <p14:creationId xmlns:p14="http://schemas.microsoft.com/office/powerpoint/2010/main" val="137222508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B9457B-74D7-8340-D2E6-D5AA00B8F112}"/>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24666D9A-90FE-266F-7826-CDCFF03A3496}"/>
              </a:ext>
            </a:extLst>
          </p:cNvPr>
          <p:cNvSpPr>
            <a:spLocks noGrp="1"/>
          </p:cNvSpPr>
          <p:nvPr>
            <p:ph type="title"/>
          </p:nvPr>
        </p:nvSpPr>
        <p:spPr/>
        <p:txBody>
          <a:bodyPr>
            <a:normAutofit fontScale="90000"/>
          </a:bodyPr>
          <a:lstStyle/>
          <a:p>
            <a:pPr algn="r"/>
            <a:r>
              <a:rPr lang="en-US" dirty="0">
                <a:solidFill>
                  <a:schemeClr val="accent2">
                    <a:lumMod val="75000"/>
                  </a:schemeClr>
                </a:solidFill>
              </a:rPr>
              <a:t>Impact on the Therapist</a:t>
            </a:r>
            <a:br>
              <a:rPr lang="en-US" dirty="0">
                <a:solidFill>
                  <a:schemeClr val="accent2">
                    <a:lumMod val="75000"/>
                  </a:schemeClr>
                </a:solidFill>
              </a:rPr>
            </a:br>
            <a:r>
              <a:rPr lang="en-US" sz="2700" dirty="0">
                <a:solidFill>
                  <a:schemeClr val="accent2">
                    <a:lumMod val="75000"/>
                  </a:schemeClr>
                </a:solidFill>
              </a:rPr>
              <a:t>Clinical stance: Do not do this work alone. Consultation and community are part of ethical care.</a:t>
            </a:r>
          </a:p>
        </p:txBody>
      </p:sp>
      <p:sp>
        <p:nvSpPr>
          <p:cNvPr id="2" name="Content Placeholder 1">
            <a:extLst>
              <a:ext uri="{FF2B5EF4-FFF2-40B4-BE49-F238E27FC236}">
                <a16:creationId xmlns:a16="http://schemas.microsoft.com/office/drawing/2014/main" id="{2176EBCB-ECC3-CC20-BFD1-2E620EBABAB5}"/>
              </a:ext>
            </a:extLst>
          </p:cNvPr>
          <p:cNvSpPr>
            <a:spLocks noGrp="1"/>
          </p:cNvSpPr>
          <p:nvPr>
            <p:ph idx="1"/>
          </p:nvPr>
        </p:nvSpPr>
        <p:spPr>
          <a:xfrm>
            <a:off x="2589212" y="2133600"/>
            <a:ext cx="8915400" cy="4191786"/>
          </a:xfrm>
        </p:spPr>
        <p:txBody>
          <a:bodyPr/>
          <a:lstStyle/>
          <a:p>
            <a:r>
              <a:rPr lang="en-US" dirty="0"/>
              <a:t>We cannot ignore the inevitable impact on the therapist.</a:t>
            </a:r>
          </a:p>
          <a:p>
            <a:r>
              <a:rPr lang="en-US" dirty="0"/>
              <a:t>Exposure to the far side of evil can change the therapist’s worldview.</a:t>
            </a:r>
          </a:p>
          <a:p>
            <a:r>
              <a:rPr lang="en-US" dirty="0"/>
              <a:t>Therapists may experience cynicism, despair, helplessness, and the feeling of being alone against forces bigger and stronger than themselves.</a:t>
            </a:r>
          </a:p>
          <a:p>
            <a:r>
              <a:rPr lang="en-US" dirty="0"/>
              <a:t>Therapists may also experience nightmares, feelings of losing their own minds, and uncertainty about what is realistic concern versus paranoia.</a:t>
            </a:r>
          </a:p>
          <a:p>
            <a:r>
              <a:rPr lang="en-US" dirty="0"/>
              <a:t>Join a group or consultation space where others understand the work; alone is disempowering.</a:t>
            </a:r>
          </a:p>
          <a:p>
            <a:r>
              <a:rPr lang="en-US" dirty="0"/>
              <a:t>Long-term therapy often involves small internal shifts that may take a long time to become visible externally. Be prepared for the long haul.</a:t>
            </a:r>
          </a:p>
        </p:txBody>
      </p:sp>
    </p:spTree>
    <p:extLst>
      <p:ext uri="{BB962C8B-B14F-4D97-AF65-F5344CB8AC3E}">
        <p14:creationId xmlns:p14="http://schemas.microsoft.com/office/powerpoint/2010/main" val="269316259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24185-35B2-37DD-4B91-CFEC4E7E67DD}"/>
              </a:ext>
            </a:extLst>
          </p:cNvPr>
          <p:cNvSpPr>
            <a:spLocks noGrp="1"/>
          </p:cNvSpPr>
          <p:nvPr>
            <p:ph type="title"/>
          </p:nvPr>
        </p:nvSpPr>
        <p:spPr/>
        <p:txBody>
          <a:bodyPr/>
          <a:lstStyle/>
          <a:p>
            <a:pPr algn="r"/>
            <a:r>
              <a:rPr lang="en-US" dirty="0">
                <a:solidFill>
                  <a:schemeClr val="accent2">
                    <a:lumMod val="75000"/>
                  </a:schemeClr>
                </a:solidFill>
              </a:rPr>
              <a:t>How are you doing now? </a:t>
            </a:r>
          </a:p>
        </p:txBody>
      </p:sp>
      <p:sp>
        <p:nvSpPr>
          <p:cNvPr id="3" name="Content Placeholder 2">
            <a:extLst>
              <a:ext uri="{FF2B5EF4-FFF2-40B4-BE49-F238E27FC236}">
                <a16:creationId xmlns:a16="http://schemas.microsoft.com/office/drawing/2014/main" id="{B8ADCD1E-5019-E94A-ACE3-505E3A180537}"/>
              </a:ext>
            </a:extLst>
          </p:cNvPr>
          <p:cNvSpPr>
            <a:spLocks noGrp="1"/>
          </p:cNvSpPr>
          <p:nvPr>
            <p:ph idx="1"/>
          </p:nvPr>
        </p:nvSpPr>
        <p:spPr>
          <a:xfrm>
            <a:off x="3261674" y="1615126"/>
            <a:ext cx="8242938" cy="3777622"/>
          </a:xfrm>
        </p:spPr>
        <p:txBody>
          <a:bodyPr>
            <a:normAutofit/>
          </a:bodyPr>
          <a:lstStyle/>
          <a:p>
            <a:r>
              <a:rPr lang="en-US" sz="2400" dirty="0"/>
              <a:t>If this presentation stirred uneasiness, overwhelm, disbelief, or helplessness, that matters. It is a small window into what clinicians may feel when sitting with this material — and an even smaller window into what survivors have had to carry.</a:t>
            </a:r>
          </a:p>
          <a:p>
            <a:r>
              <a:rPr lang="en-US" sz="2400" dirty="0"/>
              <a:t>We do not do this work alone. We need consultation, community, humility, steadiness, and ways to remain connected to goodness.</a:t>
            </a:r>
          </a:p>
          <a:p>
            <a:endParaRPr lang="en-US" dirty="0"/>
          </a:p>
        </p:txBody>
      </p:sp>
    </p:spTree>
    <p:extLst>
      <p:ext uri="{BB962C8B-B14F-4D97-AF65-F5344CB8AC3E}">
        <p14:creationId xmlns:p14="http://schemas.microsoft.com/office/powerpoint/2010/main" val="23792663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346584-B41B-45E8-B2B3-F1D33DF597F0}"/>
              </a:ext>
            </a:extLst>
          </p:cNvPr>
          <p:cNvSpPr>
            <a:spLocks noGrp="1"/>
          </p:cNvSpPr>
          <p:nvPr>
            <p:ph type="title"/>
          </p:nvPr>
        </p:nvSpPr>
        <p:spPr>
          <a:xfrm>
            <a:off x="2500436" y="337352"/>
            <a:ext cx="8915400" cy="2707506"/>
          </a:xfrm>
        </p:spPr>
        <p:txBody>
          <a:bodyPr>
            <a:normAutofit/>
          </a:bodyPr>
          <a:lstStyle/>
          <a:p>
            <a:pPr algn="r"/>
            <a:r>
              <a:rPr lang="en-US" dirty="0"/>
              <a:t>“A little bit of light dispels a lot of darkness.”</a:t>
            </a:r>
          </a:p>
        </p:txBody>
      </p:sp>
      <p:sp>
        <p:nvSpPr>
          <p:cNvPr id="3" name="Text Placeholder 2">
            <a:extLst>
              <a:ext uri="{FF2B5EF4-FFF2-40B4-BE49-F238E27FC236}">
                <a16:creationId xmlns:a16="http://schemas.microsoft.com/office/drawing/2014/main" id="{2747DD69-EF01-4D1F-A4C5-B4EC0E96E3DE}"/>
              </a:ext>
            </a:extLst>
          </p:cNvPr>
          <p:cNvSpPr>
            <a:spLocks noGrp="1"/>
          </p:cNvSpPr>
          <p:nvPr>
            <p:ph type="body" sz="half" idx="2"/>
          </p:nvPr>
        </p:nvSpPr>
        <p:spPr/>
        <p:txBody>
          <a:bodyPr>
            <a:normAutofit/>
          </a:bodyPr>
          <a:lstStyle/>
          <a:p>
            <a:pPr algn="r"/>
            <a:r>
              <a:rPr lang="en-US" sz="2400" dirty="0"/>
              <a:t>- </a:t>
            </a:r>
            <a:r>
              <a:rPr lang="en-US" dirty="0"/>
              <a:t>Rabbi Schneur </a:t>
            </a:r>
            <a:r>
              <a:rPr lang="en-US" dirty="0" err="1"/>
              <a:t>Zalman</a:t>
            </a:r>
            <a:r>
              <a:rPr lang="en-US" dirty="0"/>
              <a:t> of </a:t>
            </a:r>
            <a:r>
              <a:rPr lang="en-US" dirty="0" err="1"/>
              <a:t>Liadi</a:t>
            </a:r>
            <a:endParaRPr lang="en-US" sz="2400" dirty="0"/>
          </a:p>
        </p:txBody>
      </p:sp>
    </p:spTree>
    <p:extLst>
      <p:ext uri="{BB962C8B-B14F-4D97-AF65-F5344CB8AC3E}">
        <p14:creationId xmlns:p14="http://schemas.microsoft.com/office/powerpoint/2010/main" val="25541614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69933AA2-7CB3-4C37-A49A-020B7C611AAC}"/>
              </a:ext>
            </a:extLst>
          </p:cNvPr>
          <p:cNvSpPr txBox="1"/>
          <p:nvPr/>
        </p:nvSpPr>
        <p:spPr>
          <a:xfrm>
            <a:off x="1280419" y="187630"/>
            <a:ext cx="10625831" cy="6689395"/>
          </a:xfrm>
          <a:prstGeom prst="rect">
            <a:avLst/>
          </a:prstGeom>
          <a:noFill/>
        </p:spPr>
        <p:txBody>
          <a:bodyPr wrap="square">
            <a:spAutoFit/>
          </a:bodyPr>
          <a:lstStyle/>
          <a:p>
            <a:pPr marL="457200" marR="0" algn="ctr">
              <a:lnSpc>
                <a:spcPct val="107000"/>
              </a:lnSpc>
              <a:spcBef>
                <a:spcPts val="0"/>
              </a:spcBef>
              <a:spcAft>
                <a:spcPts val="0"/>
              </a:spcAft>
            </a:pPr>
            <a:r>
              <a:rPr lang="en-US" sz="1800" b="1" dirty="0">
                <a:solidFill>
                  <a:srgbClr val="222222"/>
                </a:solidFill>
                <a:effectLst/>
                <a:ea typeface="Times New Roman" panose="02020603050405020304" pitchFamily="18" charset="0"/>
                <a:cs typeface="Times New Roman" panose="02020603050405020304" pitchFamily="18" charset="0"/>
              </a:rPr>
              <a:t>References </a:t>
            </a:r>
          </a:p>
          <a:p>
            <a:pPr marL="457200" marR="0" algn="ctr">
              <a:lnSpc>
                <a:spcPct val="107000"/>
              </a:lnSpc>
              <a:spcBef>
                <a:spcPts val="0"/>
              </a:spcBef>
              <a:spcAft>
                <a:spcPts val="0"/>
              </a:spcAft>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br>
              <a:rPr lang="en-US" dirty="0"/>
            </a:br>
            <a:r>
              <a:rPr lang="en-US" dirty="0"/>
              <a:t>Bragg, H., &amp; O'Leary, P. (2023). The trauma and mental health impacts of coercive control. </a:t>
            </a:r>
            <a:r>
              <a:rPr lang="en-US" i="1" dirty="0"/>
              <a:t>Journal of Trauma &amp; Mental Health</a:t>
            </a:r>
            <a:r>
              <a:rPr lang="en-US" dirty="0"/>
              <a:t>, 31(5), 113–130. https://doi.org/10.1016/j.jtmh.2023.03.005</a:t>
            </a:r>
          </a:p>
          <a:p>
            <a:br>
              <a:rPr lang="en-US" dirty="0"/>
            </a:br>
            <a:r>
              <a:rPr lang="en-US" dirty="0"/>
              <a:t>Brand, B. L., Armstrong, J. D., &amp; Loewenstein, R. J. (2023). How psychotherapists who practice with clients with dissociative identity disorder experience their work. </a:t>
            </a:r>
            <a:r>
              <a:rPr lang="en-US" i="1" dirty="0"/>
              <a:t>Journal of Trauma &amp; Dissociation</a:t>
            </a:r>
            <a:r>
              <a:rPr lang="en-US" dirty="0"/>
              <a:t>, 24(1), 54–72. https://doi.org/10.1080/15299732.2022.2057994</a:t>
            </a:r>
          </a:p>
          <a:p>
            <a:br>
              <a:rPr lang="en-US" dirty="0"/>
            </a:br>
            <a:r>
              <a:rPr lang="en-US" dirty="0"/>
              <a:t>Chisolm, D. B., Lutz, E. D., &amp; McKenzie, L. R. (2024). Experiences and impact of moral injury in human trafficking survivors. </a:t>
            </a:r>
            <a:r>
              <a:rPr lang="en-US" i="1" dirty="0"/>
              <a:t>BMC Psychology</a:t>
            </a:r>
            <a:r>
              <a:rPr lang="en-US" dirty="0"/>
              <a:t>, 12(1), 85. https://doi.org/10.1186/s40359-024-02157-y</a:t>
            </a:r>
          </a:p>
          <a:p>
            <a:br>
              <a:rPr lang="en-US" dirty="0"/>
            </a:br>
            <a:r>
              <a:rPr lang="en-US" dirty="0"/>
              <a:t>Smith, M., &amp; Wills, S. (2022). Being in-between: Exploring former cult members' experiences of an 'in-between' time after leaving a cult. </a:t>
            </a:r>
            <a:r>
              <a:rPr lang="en-US" i="1" dirty="0"/>
              <a:t>Psychiatry, Psychology and Law</a:t>
            </a:r>
            <a:r>
              <a:rPr lang="en-US" dirty="0"/>
              <a:t>, 29(2), 190-207. https://doi.org/10.1080/13218719.2022.1916559</a:t>
            </a:r>
          </a:p>
          <a:p>
            <a:br>
              <a:rPr lang="en-US" dirty="0"/>
            </a:br>
            <a:r>
              <a:rPr lang="en-US" dirty="0"/>
              <a:t>Walker, T., &amp; Davis, R. (2024). How coercive cults exploit vulnerability and foster radical beliefs. </a:t>
            </a:r>
            <a:r>
              <a:rPr lang="en-US" i="1" dirty="0"/>
              <a:t>Psychology of Terrorism</a:t>
            </a:r>
            <a:r>
              <a:rPr lang="en-US" dirty="0"/>
              <a:t>, 4(3), 301-320. </a:t>
            </a:r>
            <a:r>
              <a:rPr lang="en-US" u="sng" dirty="0">
                <a:hlinkClick r:id="rId2">
                  <a:extLst>
                    <a:ext uri="{A12FA001-AC4F-418D-AE19-62706E023703}">
                      <ahyp:hlinkClr xmlns:ahyp="http://schemas.microsoft.com/office/drawing/2018/hyperlinkcolor" val="tx"/>
                    </a:ext>
                  </a:extLst>
                </a:hlinkClick>
              </a:rPr>
              <a:t>https://doi.org/10.1037/ter0000035</a:t>
            </a:r>
            <a:endParaRPr lang="en-US" dirty="0"/>
          </a:p>
          <a:p>
            <a:r>
              <a:rPr lang="en-US" dirty="0"/>
              <a:t> </a:t>
            </a:r>
          </a:p>
          <a:p>
            <a:pPr marL="228600" marR="0">
              <a:lnSpc>
                <a:spcPct val="106000"/>
              </a:lnSpc>
              <a:spcBef>
                <a:spcPts val="0"/>
              </a:spcBef>
              <a:spcAft>
                <a:spcPts val="800"/>
              </a:spcAft>
              <a:tabLst>
                <a:tab pos="457200" algn="l"/>
              </a:tabLst>
            </a:pPr>
            <a:endParaRPr lang="en-US" sz="1400" dirty="0">
              <a:effectLst/>
              <a:ea typeface="Calibri" panose="020F0502020204030204" pitchFamily="34" charset="0"/>
              <a:cs typeface="Times New Roman" panose="02020603050405020304" pitchFamily="18" charset="0"/>
            </a:endParaRPr>
          </a:p>
          <a:p>
            <a:pPr marL="342900" marR="0" lvl="0" indent="-342900">
              <a:lnSpc>
                <a:spcPct val="107000"/>
              </a:lnSpc>
              <a:spcBef>
                <a:spcPts val="0"/>
              </a:spcBef>
              <a:spcAft>
                <a:spcPts val="0"/>
              </a:spcAft>
              <a:buSzPts val="1000"/>
              <a:buFont typeface="Symbol" panose="05050102010706020507" pitchFamily="18" charset="2"/>
              <a:buChar char=""/>
              <a:tabLst>
                <a:tab pos="457200" algn="l"/>
              </a:tabLst>
            </a:pPr>
            <a:endParaRPr lang="en-US" sz="1400" dirty="0">
              <a:effectLst/>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400" dirty="0">
                <a:solidFill>
                  <a:srgbClr val="444444"/>
                </a:solidFill>
                <a:effectLst/>
                <a:ea typeface="Times New Roman" panose="02020603050405020304" pitchFamily="18" charset="0"/>
                <a:cs typeface="Times New Roman" panose="02020603050405020304" pitchFamily="18" charset="0"/>
              </a:rPr>
              <a:t> </a:t>
            </a:r>
            <a:endParaRPr lang="en-US" sz="1400" dirty="0">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324765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D89D86-788B-CCAE-CB77-29CB3268726D}"/>
              </a:ext>
            </a:extLst>
          </p:cNvPr>
          <p:cNvSpPr>
            <a:spLocks noGrp="1"/>
          </p:cNvSpPr>
          <p:nvPr>
            <p:ph type="title"/>
          </p:nvPr>
        </p:nvSpPr>
        <p:spPr/>
        <p:txBody>
          <a:bodyPr/>
          <a:lstStyle/>
          <a:p>
            <a:pPr algn="r"/>
            <a:r>
              <a:rPr lang="en-US" dirty="0">
                <a:solidFill>
                  <a:schemeClr val="accent2">
                    <a:lumMod val="75000"/>
                  </a:schemeClr>
                </a:solidFill>
              </a:rPr>
              <a:t>Today’s Frame:</a:t>
            </a:r>
          </a:p>
        </p:txBody>
      </p:sp>
      <p:sp>
        <p:nvSpPr>
          <p:cNvPr id="3" name="Content Placeholder 2">
            <a:extLst>
              <a:ext uri="{FF2B5EF4-FFF2-40B4-BE49-F238E27FC236}">
                <a16:creationId xmlns:a16="http://schemas.microsoft.com/office/drawing/2014/main" id="{12847C30-9F13-416C-DD56-14C8D4E583B9}"/>
              </a:ext>
            </a:extLst>
          </p:cNvPr>
          <p:cNvSpPr>
            <a:spLocks noGrp="1"/>
          </p:cNvSpPr>
          <p:nvPr>
            <p:ph idx="1"/>
          </p:nvPr>
        </p:nvSpPr>
        <p:spPr>
          <a:xfrm>
            <a:off x="2589212" y="1747101"/>
            <a:ext cx="8915400" cy="3777622"/>
          </a:xfrm>
        </p:spPr>
        <p:txBody>
          <a:bodyPr/>
          <a:lstStyle/>
          <a:p>
            <a:pPr marL="0" indent="0">
              <a:buNone/>
            </a:pPr>
            <a:endParaRPr lang="en-US" dirty="0"/>
          </a:p>
          <a:p>
            <a:r>
              <a:rPr lang="en-US" dirty="0"/>
              <a:t>How OEA can shape trust, memory, agency, attachment, and selfhood.</a:t>
            </a:r>
          </a:p>
          <a:p>
            <a:r>
              <a:rPr lang="en-US" dirty="0"/>
              <a:t>How these dynamics may present in psychotherapy.</a:t>
            </a:r>
          </a:p>
          <a:p>
            <a:r>
              <a:rPr lang="en-US" dirty="0"/>
              <a:t>Why certainty is often less useful than present safety and coherence.</a:t>
            </a:r>
          </a:p>
          <a:p>
            <a:r>
              <a:rPr lang="en-US" dirty="0"/>
              <a:t>How therapists can remain steady without doing this work alone.</a:t>
            </a:r>
          </a:p>
          <a:p>
            <a:endParaRPr lang="en-US" dirty="0"/>
          </a:p>
        </p:txBody>
      </p:sp>
    </p:spTree>
    <p:extLst>
      <p:ext uri="{BB962C8B-B14F-4D97-AF65-F5344CB8AC3E}">
        <p14:creationId xmlns:p14="http://schemas.microsoft.com/office/powerpoint/2010/main" val="22062273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5118DD-F917-9B94-D834-6CCA49D378D7}"/>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0B9DC02C-7AF6-093D-49AE-A0271AAC680A}"/>
              </a:ext>
            </a:extLst>
          </p:cNvPr>
          <p:cNvSpPr>
            <a:spLocks noGrp="1"/>
          </p:cNvSpPr>
          <p:nvPr>
            <p:ph type="title"/>
          </p:nvPr>
        </p:nvSpPr>
        <p:spPr/>
        <p:txBody>
          <a:bodyPr>
            <a:normAutofit fontScale="90000"/>
          </a:bodyPr>
          <a:lstStyle/>
          <a:p>
            <a:pPr algn="r"/>
            <a:r>
              <a:rPr lang="en-US" dirty="0">
                <a:solidFill>
                  <a:schemeClr val="accent2">
                    <a:lumMod val="75000"/>
                  </a:schemeClr>
                </a:solidFill>
              </a:rPr>
              <a:t>The Darkness of Evil</a:t>
            </a:r>
            <a:br>
              <a:rPr lang="en-US" dirty="0"/>
            </a:br>
            <a:r>
              <a:rPr lang="en-US" sz="2700" dirty="0">
                <a:solidFill>
                  <a:schemeClr val="accent2">
                    <a:lumMod val="75000"/>
                  </a:schemeClr>
                </a:solidFill>
              </a:rPr>
              <a:t>Clinical stance: Face the reality of evil without losing sight of the survivor’s humanity, dignity, and possibility.</a:t>
            </a:r>
          </a:p>
        </p:txBody>
      </p:sp>
      <p:sp>
        <p:nvSpPr>
          <p:cNvPr id="6" name="Text Placeholder 5">
            <a:extLst>
              <a:ext uri="{FF2B5EF4-FFF2-40B4-BE49-F238E27FC236}">
                <a16:creationId xmlns:a16="http://schemas.microsoft.com/office/drawing/2014/main" id="{DBBAFC15-279A-812A-A75F-1893429C3FC6}"/>
              </a:ext>
            </a:extLst>
          </p:cNvPr>
          <p:cNvSpPr>
            <a:spLocks noGrp="1"/>
          </p:cNvSpPr>
          <p:nvPr>
            <p:ph idx="1"/>
          </p:nvPr>
        </p:nvSpPr>
        <p:spPr>
          <a:xfrm>
            <a:off x="1847082" y="2001624"/>
            <a:ext cx="10344918" cy="5426698"/>
          </a:xfrm>
        </p:spPr>
        <p:txBody>
          <a:bodyPr>
            <a:normAutofit/>
          </a:bodyPr>
          <a:lstStyle/>
          <a:p>
            <a:r>
              <a:rPr lang="en-US" dirty="0"/>
              <a:t>Working with survivors of OEA brings one face to face with the darkness of evil.</a:t>
            </a:r>
          </a:p>
          <a:p>
            <a:r>
              <a:rPr lang="en-US" dirty="0"/>
              <a:t>Humans have the capacity for deep altruism…and also for shocking cruelty.</a:t>
            </a:r>
          </a:p>
          <a:p>
            <a:r>
              <a:rPr lang="en-US" dirty="0"/>
              <a:t>Survivors of OEA may present with profound dissociation, fragmentation, and disruptions in trust, agency, memory, and selfhood. The impact may take many years, and sometimes a lifetime, to metabolize, integrate, and overcome.</a:t>
            </a:r>
          </a:p>
          <a:p>
            <a:r>
              <a:rPr lang="en-US" dirty="0"/>
              <a:t>Therapy requires a deep understanding of the impact of trauma, the mechanisms and treatment of DID, and the specific challenges and goals for survivors of OEA.</a:t>
            </a:r>
          </a:p>
          <a:p>
            <a:r>
              <a:rPr lang="en-US" dirty="0"/>
              <a:t>OEA is also commonly referred to as “cults,” “ritual abuse,” “trafficking,” “child sexual abuse material (CSAM) production,” and “the dark web.”</a:t>
            </a:r>
          </a:p>
          <a:p>
            <a:r>
              <a:rPr lang="en-US" dirty="0"/>
              <a:t>Due to the complexity and long-term impact of OEA, this presentation sometimes uses the terms “victim,” “survivor,” “client,” and “part” interchangeably. This reflects the clinical reality that different parts of a dissociative system may hold different aspects of the experience, symptoms, memory, fear, guilt, or survival response.</a:t>
            </a:r>
          </a:p>
          <a:p>
            <a:endParaRPr lang="en-US" dirty="0"/>
          </a:p>
          <a:p>
            <a:endParaRPr lang="en-US" dirty="0"/>
          </a:p>
        </p:txBody>
      </p:sp>
    </p:spTree>
    <p:extLst>
      <p:ext uri="{BB962C8B-B14F-4D97-AF65-F5344CB8AC3E}">
        <p14:creationId xmlns:p14="http://schemas.microsoft.com/office/powerpoint/2010/main" val="170876286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23129B-E003-CC31-9444-BFAC3757AF79}"/>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E56D661-1B71-6A5B-7DEB-A81536A21F5A}"/>
              </a:ext>
            </a:extLst>
          </p:cNvPr>
          <p:cNvSpPr>
            <a:spLocks noGrp="1"/>
          </p:cNvSpPr>
          <p:nvPr>
            <p:ph type="title"/>
          </p:nvPr>
        </p:nvSpPr>
        <p:spPr>
          <a:xfrm>
            <a:off x="1696825" y="624110"/>
            <a:ext cx="9807787" cy="1280890"/>
          </a:xfrm>
        </p:spPr>
        <p:txBody>
          <a:bodyPr>
            <a:normAutofit fontScale="90000"/>
          </a:bodyPr>
          <a:lstStyle/>
          <a:p>
            <a:pPr algn="r"/>
            <a:r>
              <a:rPr lang="en-US" dirty="0">
                <a:solidFill>
                  <a:schemeClr val="accent2">
                    <a:lumMod val="75000"/>
                  </a:schemeClr>
                </a:solidFill>
              </a:rPr>
              <a:t>Trusting the Therapist</a:t>
            </a:r>
            <a:br>
              <a:rPr lang="en-US" dirty="0">
                <a:solidFill>
                  <a:schemeClr val="accent2">
                    <a:lumMod val="75000"/>
                  </a:schemeClr>
                </a:solidFill>
              </a:rPr>
            </a:br>
            <a:r>
              <a:rPr lang="en-US" sz="2700" dirty="0">
                <a:solidFill>
                  <a:schemeClr val="accent2">
                    <a:lumMod val="75000"/>
                  </a:schemeClr>
                </a:solidFill>
              </a:rPr>
              <a:t>Clinical stance: Do not rush trust. Respect mistrust as protective</a:t>
            </a:r>
            <a:r>
              <a:rPr lang="en-US" dirty="0"/>
              <a:t>.</a:t>
            </a:r>
          </a:p>
        </p:txBody>
      </p:sp>
      <p:sp>
        <p:nvSpPr>
          <p:cNvPr id="2" name="Content Placeholder 1">
            <a:extLst>
              <a:ext uri="{FF2B5EF4-FFF2-40B4-BE49-F238E27FC236}">
                <a16:creationId xmlns:a16="http://schemas.microsoft.com/office/drawing/2014/main" id="{0150FC96-6B25-1DFA-D910-6A37FB421424}"/>
              </a:ext>
            </a:extLst>
          </p:cNvPr>
          <p:cNvSpPr>
            <a:spLocks noGrp="1"/>
          </p:cNvSpPr>
          <p:nvPr>
            <p:ph idx="1"/>
          </p:nvPr>
        </p:nvSpPr>
        <p:spPr>
          <a:xfrm>
            <a:off x="2589212" y="2133600"/>
            <a:ext cx="8915400" cy="4427456"/>
          </a:xfrm>
        </p:spPr>
        <p:txBody>
          <a:bodyPr/>
          <a:lstStyle/>
          <a:p>
            <a:r>
              <a:rPr lang="en-US" dirty="0"/>
              <a:t>OEA perpetrators, or cult members, are known to pose as therapists, law enforcement or other helpers. It is possible that some have infiltrated those professions.</a:t>
            </a:r>
          </a:p>
          <a:p>
            <a:r>
              <a:rPr lang="en-US" dirty="0"/>
              <a:t>Cults often lure victims by offering to help them in a significant way, so that the vulnerability of the victim is the hook by which they get entangled.</a:t>
            </a:r>
          </a:p>
          <a:p>
            <a:r>
              <a:rPr lang="en-US" dirty="0"/>
              <a:t>Some cult survivors have been contacted and lured back by a cult member posing as a helper.</a:t>
            </a:r>
          </a:p>
          <a:p>
            <a:r>
              <a:rPr lang="en-US" dirty="0"/>
              <a:t>The line between which helper is safe and which helper is a perpetrator seems impossible to tell.</a:t>
            </a:r>
          </a:p>
          <a:p>
            <a:r>
              <a:rPr lang="en-US" dirty="0"/>
              <a:t>Therapists need to be okay with being mistrusted, and cannot take offense at that.</a:t>
            </a:r>
          </a:p>
          <a:p>
            <a:r>
              <a:rPr lang="en-US" dirty="0"/>
              <a:t>It’s actually that mistrust that serves as one layer of protection not to be lured in again, even though the global distrust causes challenges too.</a:t>
            </a:r>
          </a:p>
          <a:p>
            <a:endParaRPr lang="en-US" dirty="0"/>
          </a:p>
        </p:txBody>
      </p:sp>
    </p:spTree>
    <p:extLst>
      <p:ext uri="{BB962C8B-B14F-4D97-AF65-F5344CB8AC3E}">
        <p14:creationId xmlns:p14="http://schemas.microsoft.com/office/powerpoint/2010/main" val="1577565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5066065A-BF55-43D6-A41E-DA4F7A2830EB}"/>
              </a:ext>
            </a:extLst>
          </p:cNvPr>
          <p:cNvGraphicFramePr/>
          <p:nvPr>
            <p:extLst>
              <p:ext uri="{D42A27DB-BD31-4B8C-83A1-F6EECF244321}">
                <p14:modId xmlns:p14="http://schemas.microsoft.com/office/powerpoint/2010/main" val="1088041154"/>
              </p:ext>
            </p:extLst>
          </p:nvPr>
        </p:nvGraphicFramePr>
        <p:xfrm>
          <a:off x="2032000" y="1100831"/>
          <a:ext cx="8128000" cy="50375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773763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885FB4-D3AD-D272-5E71-A5AE9FDC6DE3}"/>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46C7B83-FF24-BA85-EC7B-5670EA5B64B5}"/>
              </a:ext>
            </a:extLst>
          </p:cNvPr>
          <p:cNvSpPr>
            <a:spLocks noGrp="1"/>
          </p:cNvSpPr>
          <p:nvPr>
            <p:ph type="title"/>
          </p:nvPr>
        </p:nvSpPr>
        <p:spPr>
          <a:xfrm>
            <a:off x="2489230" y="218757"/>
            <a:ext cx="8911687" cy="1280890"/>
          </a:xfrm>
        </p:spPr>
        <p:txBody>
          <a:bodyPr>
            <a:normAutofit fontScale="90000"/>
          </a:bodyPr>
          <a:lstStyle/>
          <a:p>
            <a:pPr algn="r"/>
            <a:r>
              <a:rPr lang="en-US" dirty="0">
                <a:solidFill>
                  <a:schemeClr val="accent2">
                    <a:lumMod val="75000"/>
                  </a:schemeClr>
                </a:solidFill>
              </a:rPr>
              <a:t>It’s All in the Family</a:t>
            </a:r>
            <a:br>
              <a:rPr lang="en-US" dirty="0">
                <a:solidFill>
                  <a:schemeClr val="accent2">
                    <a:lumMod val="75000"/>
                  </a:schemeClr>
                </a:solidFill>
              </a:rPr>
            </a:br>
            <a:r>
              <a:rPr lang="en-US" sz="2700" dirty="0">
                <a:solidFill>
                  <a:schemeClr val="accent2">
                    <a:lumMod val="75000"/>
                  </a:schemeClr>
                </a:solidFill>
              </a:rPr>
              <a:t>Clinical stance: Hold complexity without forcing premature conclusions about family loyalty, betrayal, or intent.</a:t>
            </a:r>
          </a:p>
        </p:txBody>
      </p:sp>
      <p:sp>
        <p:nvSpPr>
          <p:cNvPr id="2" name="Content Placeholder 1">
            <a:extLst>
              <a:ext uri="{FF2B5EF4-FFF2-40B4-BE49-F238E27FC236}">
                <a16:creationId xmlns:a16="http://schemas.microsoft.com/office/drawing/2014/main" id="{36BCAB3E-FCA8-5444-5E17-04BE20DD0803}"/>
              </a:ext>
            </a:extLst>
          </p:cNvPr>
          <p:cNvSpPr>
            <a:spLocks noGrp="1"/>
          </p:cNvSpPr>
          <p:nvPr>
            <p:ph idx="1"/>
          </p:nvPr>
        </p:nvSpPr>
        <p:spPr>
          <a:xfrm>
            <a:off x="1574277" y="1894788"/>
            <a:ext cx="10278930" cy="5448693"/>
          </a:xfrm>
        </p:spPr>
        <p:txBody>
          <a:bodyPr/>
          <a:lstStyle/>
          <a:p>
            <a:r>
              <a:rPr lang="en-US" dirty="0"/>
              <a:t>Entry into a cult often happens within the family. Either the cult members are family or the cult convinced the family to join, under the guise of helping.</a:t>
            </a:r>
          </a:p>
          <a:p>
            <a:r>
              <a:rPr lang="en-US" dirty="0"/>
              <a:t>The gradual worsening of conditions in the cult makes it unclear what the family knew and when.</a:t>
            </a:r>
          </a:p>
          <a:p>
            <a:r>
              <a:rPr lang="en-US" dirty="0"/>
              <a:t>Cults target vulnerable populations, vulnerable families and vulnerable individuals. Their promises and lies are hard to tell apart and by the time it’s clear, it is often too late.</a:t>
            </a:r>
          </a:p>
          <a:p>
            <a:r>
              <a:rPr lang="en-US" dirty="0"/>
              <a:t>Cults use the attachment system as a tool; turning parents and children against each other, using predictable attachment patterns as a means of control.</a:t>
            </a:r>
          </a:p>
          <a:p>
            <a:r>
              <a:rPr lang="en-US" dirty="0"/>
              <a:t>The cult positions itself as the “parent,” deepening the sense that those who should protect are the ones causing harm.</a:t>
            </a:r>
          </a:p>
          <a:p>
            <a:r>
              <a:rPr lang="en-US" dirty="0"/>
              <a:t>With no one to trust, the victims are so much more dependent on the cult, who seem all powerful, all knowing, and claim to be the only ones to believe.</a:t>
            </a:r>
          </a:p>
          <a:p>
            <a:r>
              <a:rPr lang="en-US" dirty="0"/>
              <a:t>This breaking of family ties makes it much harder to recover from cults, as the mistrust within families lingers for a long time and impacts life after the cult.</a:t>
            </a:r>
          </a:p>
          <a:p>
            <a:endParaRPr lang="en-US" dirty="0"/>
          </a:p>
        </p:txBody>
      </p:sp>
    </p:spTree>
    <p:extLst>
      <p:ext uri="{BB962C8B-B14F-4D97-AF65-F5344CB8AC3E}">
        <p14:creationId xmlns:p14="http://schemas.microsoft.com/office/powerpoint/2010/main" val="3941212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5066065A-BF55-43D6-A41E-DA4F7A2830EB}"/>
              </a:ext>
            </a:extLst>
          </p:cNvPr>
          <p:cNvGraphicFramePr/>
          <p:nvPr>
            <p:extLst>
              <p:ext uri="{D42A27DB-BD31-4B8C-83A1-F6EECF244321}">
                <p14:modId xmlns:p14="http://schemas.microsoft.com/office/powerpoint/2010/main" val="2347413032"/>
              </p:ext>
            </p:extLst>
          </p:nvPr>
        </p:nvGraphicFramePr>
        <p:xfrm>
          <a:off x="2032000" y="1100831"/>
          <a:ext cx="8128000" cy="50375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84235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8B6FA-4CC8-02E7-A50B-B18CC32FEEBF}"/>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46D5D526-B75F-7F2E-E1C3-0F85FBCA3487}"/>
              </a:ext>
            </a:extLst>
          </p:cNvPr>
          <p:cNvSpPr>
            <a:spLocks noGrp="1"/>
          </p:cNvSpPr>
          <p:nvPr>
            <p:ph type="title"/>
          </p:nvPr>
        </p:nvSpPr>
        <p:spPr>
          <a:xfrm>
            <a:off x="1772239" y="211686"/>
            <a:ext cx="9704093" cy="1280890"/>
          </a:xfrm>
        </p:spPr>
        <p:txBody>
          <a:bodyPr>
            <a:normAutofit fontScale="90000"/>
          </a:bodyPr>
          <a:lstStyle/>
          <a:p>
            <a:pPr algn="r"/>
            <a:r>
              <a:rPr lang="en-US" dirty="0">
                <a:solidFill>
                  <a:schemeClr val="accent2">
                    <a:lumMod val="75000"/>
                  </a:schemeClr>
                </a:solidFill>
              </a:rPr>
              <a:t>Trusting One’s Own Mind</a:t>
            </a:r>
            <a:br>
              <a:rPr lang="en-US" dirty="0"/>
            </a:br>
            <a:r>
              <a:rPr lang="en-US" sz="2700" dirty="0">
                <a:solidFill>
                  <a:schemeClr val="accent2">
                    <a:lumMod val="75000"/>
                  </a:schemeClr>
                </a:solidFill>
              </a:rPr>
              <a:t>Clinical stance: Help the client notice how mistrust of the mind was installed, without pressuring them toward certainty.</a:t>
            </a:r>
          </a:p>
        </p:txBody>
      </p:sp>
      <p:sp>
        <p:nvSpPr>
          <p:cNvPr id="2" name="Content Placeholder 1">
            <a:extLst>
              <a:ext uri="{FF2B5EF4-FFF2-40B4-BE49-F238E27FC236}">
                <a16:creationId xmlns:a16="http://schemas.microsoft.com/office/drawing/2014/main" id="{DB09B9CC-22D8-DD03-0FA1-140CDFFE7F5E}"/>
              </a:ext>
            </a:extLst>
          </p:cNvPr>
          <p:cNvSpPr>
            <a:spLocks noGrp="1"/>
          </p:cNvSpPr>
          <p:nvPr>
            <p:ph idx="1"/>
          </p:nvPr>
        </p:nvSpPr>
        <p:spPr>
          <a:xfrm>
            <a:off x="1847654" y="1813088"/>
            <a:ext cx="10075451" cy="5332430"/>
          </a:xfrm>
        </p:spPr>
        <p:txBody>
          <a:bodyPr/>
          <a:lstStyle/>
          <a:p>
            <a:r>
              <a:rPr lang="en-US" dirty="0"/>
              <a:t>Cults use psychological tactics to make their victims lose trust in their own minds, making them feel that their minds are “broken,” increasing their susceptibility to cult manipulation.</a:t>
            </a:r>
          </a:p>
          <a:p>
            <a:r>
              <a:rPr lang="en-US" dirty="0"/>
              <a:t>Stating facts as lies and lies as facts, as it relates to what happened to the victim, begins the breakdown of trusting their own sense of reality.</a:t>
            </a:r>
          </a:p>
          <a:p>
            <a:r>
              <a:rPr lang="en-US" dirty="0"/>
              <a:t>Alternating imagined, threatened, simulated, and actual horrifying experiences deepens the confusion about what actually happened and what was “made up.”</a:t>
            </a:r>
          </a:p>
          <a:p>
            <a:r>
              <a:rPr lang="en-US" dirty="0"/>
              <a:t>In a therapy session, this results in clients doubting their own narratives while simultaneously wanting someone to finally believe them.</a:t>
            </a:r>
          </a:p>
          <a:p>
            <a:r>
              <a:rPr lang="en-US" dirty="0"/>
              <a:t>Therapists walk a careful line between accepting what clients say as their truth and not becoming stuck on verifying the narrative or gathering every detail.</a:t>
            </a:r>
          </a:p>
          <a:p>
            <a:r>
              <a:rPr lang="en-US" dirty="0"/>
              <a:t>A breakthrough in healing can occur when clients can see the “strings behind the puppets” and that this mistrust in their own minds is a tool the cult uses, not proof that “something is wrong” with them. </a:t>
            </a:r>
          </a:p>
          <a:p>
            <a:endParaRPr lang="en-US" dirty="0"/>
          </a:p>
        </p:txBody>
      </p:sp>
    </p:spTree>
    <p:extLst>
      <p:ext uri="{BB962C8B-B14F-4D97-AF65-F5344CB8AC3E}">
        <p14:creationId xmlns:p14="http://schemas.microsoft.com/office/powerpoint/2010/main" val="218536389"/>
      </p:ext>
    </p:extLst>
  </p:cSld>
  <p:clrMapOvr>
    <a:masterClrMapping/>
  </p:clrMapOvr>
</p:sld>
</file>

<file path=ppt/theme/theme1.xml><?xml version="1.0" encoding="utf-8"?>
<a:theme xmlns:a="http://schemas.openxmlformats.org/drawingml/2006/main" name="Wisp">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30135</TotalTime>
  <Words>3086</Words>
  <Application>Microsoft Office PowerPoint</Application>
  <PresentationFormat>Widescreen</PresentationFormat>
  <Paragraphs>157</Paragraphs>
  <Slides>27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27</vt:i4>
      </vt:variant>
    </vt:vector>
  </HeadingPairs>
  <TitlesOfParts>
    <vt:vector size="34" baseType="lpstr">
      <vt:lpstr>Arial</vt:lpstr>
      <vt:lpstr>Calibri</vt:lpstr>
      <vt:lpstr>Century Gothic</vt:lpstr>
      <vt:lpstr>Symbol</vt:lpstr>
      <vt:lpstr>Times New Roman</vt:lpstr>
      <vt:lpstr>Wingdings 3</vt:lpstr>
      <vt:lpstr>Wisp</vt:lpstr>
      <vt:lpstr>Unraveling the Tangled Mind:  Psychotherapy with Survivors of Mind Control </vt:lpstr>
      <vt:lpstr>Conflict of Interest Disclosure</vt:lpstr>
      <vt:lpstr>Today’s Frame:</vt:lpstr>
      <vt:lpstr>The Darkness of Evil Clinical stance: Face the reality of evil without losing sight of the survivor’s humanity, dignity, and possibility.</vt:lpstr>
      <vt:lpstr>Trusting the Therapist Clinical stance: Do not rush trust. Respect mistrust as protective.</vt:lpstr>
      <vt:lpstr>PowerPoint Presentation</vt:lpstr>
      <vt:lpstr>It’s All in the Family Clinical stance: Hold complexity without forcing premature conclusions about family loyalty, betrayal, or intent.</vt:lpstr>
      <vt:lpstr>PowerPoint Presentation</vt:lpstr>
      <vt:lpstr>Trusting One’s Own Mind Clinical stance: Help the client notice how mistrust of the mind was installed, without pressuring them toward certainty.</vt:lpstr>
      <vt:lpstr>PowerPoint Presentation</vt:lpstr>
      <vt:lpstr>The Badness of Good and the Goodness of Bad Clinical stance: Name the rigged dilemma.  Separate coercion from consent.</vt:lpstr>
      <vt:lpstr>PowerPoint Presentation</vt:lpstr>
      <vt:lpstr>The Moral Injury Clinical stance:  Work slowly with shame, responsibility, coercion, power, and intent.</vt:lpstr>
      <vt:lpstr>PowerPoint Presentation</vt:lpstr>
      <vt:lpstr>The Terror of a Thought: Internal Surveillance Clinical stance: Help the client reclaim the privacy of the mind.</vt:lpstr>
      <vt:lpstr>PowerPoint Presentation</vt:lpstr>
      <vt:lpstr>Ever After: Ongoing Post-Cult Control and Fear Clinical stance: Help the client test present safety slowly, while respecting the parts that still fear punishment or surveillance. </vt:lpstr>
      <vt:lpstr>PowerPoint Presentation</vt:lpstr>
      <vt:lpstr>Nightmares Clinical stance: Treat nightmares as clinically meaningful activations, not as “just dreams” or proof of fact.</vt:lpstr>
      <vt:lpstr>PowerPoint Presentation</vt:lpstr>
      <vt:lpstr>Is It Real? Clinical stance: Stay anchored in present safety, meaning, and emotional truth rather than forensic certainty.</vt:lpstr>
      <vt:lpstr>PowerPoint Presentation</vt:lpstr>
      <vt:lpstr>Do No Harm Clinical stance: Let safety, non-exploitation, and non-coercion be treatment goals in themselves.</vt:lpstr>
      <vt:lpstr>Impact on the Therapist Clinical stance: Do not do this work alone. Consultation and community are part of ethical care.</vt:lpstr>
      <vt:lpstr>How are you doing now? </vt:lpstr>
      <vt:lpstr>“A little bit of light dispels a lot of darkness.”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Unraveling the Tangled Mind:  Psychotherapy with Survivors of Mind Control </dc:title>
  <dc:creator>F F</dc:creator>
  <cp:lastModifiedBy>faige.flakser@gmail.com</cp:lastModifiedBy>
  <cp:revision>17</cp:revision>
  <dcterms:created xsi:type="dcterms:W3CDTF">2025-07-18T01:48:20Z</dcterms:created>
  <dcterms:modified xsi:type="dcterms:W3CDTF">2026-05-10T08:38:07Z</dcterms:modified>
</cp:coreProperties>
</file>