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00" r:id="rId2"/>
    <p:sldMasterId id="2147483914" r:id="rId3"/>
    <p:sldMasterId id="2147483978" r:id="rId4"/>
  </p:sldMasterIdLst>
  <p:notesMasterIdLst>
    <p:notesMasterId r:id="rId51"/>
  </p:notesMasterIdLst>
  <p:handoutMasterIdLst>
    <p:handoutMasterId r:id="rId52"/>
  </p:handoutMasterIdLst>
  <p:sldIdLst>
    <p:sldId id="686" r:id="rId5"/>
    <p:sldId id="690" r:id="rId6"/>
    <p:sldId id="2147379263" r:id="rId7"/>
    <p:sldId id="718" r:id="rId8"/>
    <p:sldId id="607" r:id="rId9"/>
    <p:sldId id="354" r:id="rId10"/>
    <p:sldId id="353" r:id="rId11"/>
    <p:sldId id="267" r:id="rId12"/>
    <p:sldId id="2147379266" r:id="rId13"/>
    <p:sldId id="2147379260" r:id="rId14"/>
    <p:sldId id="714" r:id="rId15"/>
    <p:sldId id="2147379230" r:id="rId16"/>
    <p:sldId id="258" r:id="rId17"/>
    <p:sldId id="2147379258" r:id="rId18"/>
    <p:sldId id="2147379264" r:id="rId19"/>
    <p:sldId id="2147379269" r:id="rId20"/>
    <p:sldId id="2147379265" r:id="rId21"/>
    <p:sldId id="2147379233" r:id="rId22"/>
    <p:sldId id="264" r:id="rId23"/>
    <p:sldId id="474" r:id="rId24"/>
    <p:sldId id="2147379267" r:id="rId25"/>
    <p:sldId id="2147379271" r:id="rId26"/>
    <p:sldId id="2147379262" r:id="rId27"/>
    <p:sldId id="2147379245" r:id="rId28"/>
    <p:sldId id="2147379278" r:id="rId29"/>
    <p:sldId id="2147379272" r:id="rId30"/>
    <p:sldId id="2147379273" r:id="rId31"/>
    <p:sldId id="2147379274" r:id="rId32"/>
    <p:sldId id="2147379275" r:id="rId33"/>
    <p:sldId id="2147379276" r:id="rId34"/>
    <p:sldId id="2147379277" r:id="rId35"/>
    <p:sldId id="2561" r:id="rId36"/>
    <p:sldId id="2147379279" r:id="rId37"/>
    <p:sldId id="2147379280" r:id="rId38"/>
    <p:sldId id="2147379281" r:id="rId39"/>
    <p:sldId id="2147379282" r:id="rId40"/>
    <p:sldId id="2147379283" r:id="rId41"/>
    <p:sldId id="2147379284" r:id="rId42"/>
    <p:sldId id="2147379285" r:id="rId43"/>
    <p:sldId id="2147379286" r:id="rId44"/>
    <p:sldId id="2147379287" r:id="rId45"/>
    <p:sldId id="2147379288" r:id="rId46"/>
    <p:sldId id="2147379289" r:id="rId47"/>
    <p:sldId id="2147379290" r:id="rId48"/>
    <p:sldId id="2147379291" r:id="rId49"/>
    <p:sldId id="2147379292" r:id="rId50"/>
  </p:sldIdLst>
  <p:sldSz cx="10691813" cy="7559675"/>
  <p:notesSz cx="6724650" cy="987425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99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76" d="100"/>
          <a:sy n="76" d="100"/>
        </p:scale>
        <p:origin x="1301" y="43"/>
      </p:cViewPr>
      <p:guideLst>
        <p:guide orient="horz" pos="2381"/>
        <p:guide pos="3367"/>
      </p:guideLst>
    </p:cSldViewPr>
  </p:slideViewPr>
  <p:notesTextViewPr>
    <p:cViewPr>
      <p:scale>
        <a:sx n="1" d="1"/>
        <a:sy n="1" d="1"/>
      </p:scale>
      <p:origin x="0" y="0"/>
    </p:cViewPr>
  </p:notesTextViewPr>
  <p:sorterViewPr>
    <p:cViewPr varScale="1">
      <p:scale>
        <a:sx n="1" d="1"/>
        <a:sy n="1" d="1"/>
      </p:scale>
      <p:origin x="0" y="-2414"/>
    </p:cViewPr>
  </p:sorterViewPr>
  <p:notesViewPr>
    <p:cSldViewPr>
      <p:cViewPr varScale="1">
        <p:scale>
          <a:sx n="59" d="100"/>
          <a:sy n="59" d="100"/>
        </p:scale>
        <p:origin x="332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19413" cy="493713"/>
          </a:xfrm>
          <a:prstGeom prst="rect">
            <a:avLst/>
          </a:prstGeom>
          <a:noFill/>
          <a:ln>
            <a:noFill/>
          </a:ln>
        </p:spPr>
        <p:txBody>
          <a:bodyPr vert="horz" wrap="none" lIns="83781" tIns="41891" rIns="83781" bIns="41891" anchorCtr="0" compatLnSpc="0"/>
          <a:lstStyle>
            <a:lvl1pP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3" name="Date Placeholder 2"/>
          <p:cNvSpPr txBox="1">
            <a:spLocks noGrp="1"/>
          </p:cNvSpPr>
          <p:nvPr>
            <p:ph type="dt" sz="quarter" idx="1"/>
          </p:nvPr>
        </p:nvSpPr>
        <p:spPr>
          <a:xfrm>
            <a:off x="3805238" y="0"/>
            <a:ext cx="2919412" cy="493713"/>
          </a:xfrm>
          <a:prstGeom prst="rect">
            <a:avLst/>
          </a:prstGeom>
          <a:noFill/>
          <a:ln>
            <a:noFill/>
          </a:ln>
        </p:spPr>
        <p:txBody>
          <a:bodyPr vert="horz" wrap="none" lIns="83781" tIns="41891" rIns="83781" bIns="41891" anchorCtr="0" compatLnSpc="0"/>
          <a:lstStyle>
            <a:lvl1pPr algn="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4" name="Footer Placeholder 3"/>
          <p:cNvSpPr txBox="1">
            <a:spLocks noGrp="1"/>
          </p:cNvSpPr>
          <p:nvPr>
            <p:ph type="ftr" sz="quarter" idx="2"/>
          </p:nvPr>
        </p:nvSpPr>
        <p:spPr>
          <a:xfrm>
            <a:off x="0" y="9380538"/>
            <a:ext cx="2919413" cy="493712"/>
          </a:xfrm>
          <a:prstGeom prst="rect">
            <a:avLst/>
          </a:prstGeom>
          <a:noFill/>
          <a:ln>
            <a:noFill/>
          </a:ln>
        </p:spPr>
        <p:txBody>
          <a:bodyPr vert="horz" wrap="none" lIns="83781" tIns="41891" rIns="83781" bIns="41891" anchor="b" anchorCtr="0" compatLnSpc="0"/>
          <a:lstStyle>
            <a:lvl1pP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5" name="Slide Number Placeholder 4"/>
          <p:cNvSpPr txBox="1">
            <a:spLocks noGrp="1"/>
          </p:cNvSpPr>
          <p:nvPr>
            <p:ph type="sldNum" sz="quarter" idx="3"/>
          </p:nvPr>
        </p:nvSpPr>
        <p:spPr>
          <a:xfrm>
            <a:off x="3805238" y="9380538"/>
            <a:ext cx="2919412" cy="493712"/>
          </a:xfrm>
          <a:prstGeom prst="rect">
            <a:avLst/>
          </a:prstGeom>
          <a:noFill/>
          <a:ln>
            <a:noFill/>
          </a:ln>
        </p:spPr>
        <p:txBody>
          <a:bodyPr vert="horz" wrap="none" lIns="83781" tIns="41891" rIns="83781" bIns="41891" numCol="1" anchor="b" anchorCtr="0" compatLnSpc="1">
            <a:prstTxWarp prst="textNoShape">
              <a:avLst/>
            </a:prstTxWarp>
          </a:bodyPr>
          <a:lstStyle>
            <a:lvl1pPr algn="r" eaLnBrk="1" hangingPunct="0">
              <a:defRPr sz="1300">
                <a:cs typeface="+mn-cs"/>
              </a:defRPr>
            </a:lvl1pPr>
          </a:lstStyle>
          <a:p>
            <a:pPr>
              <a:defRPr/>
            </a:pPr>
            <a:fld id="{60F5325B-5A58-418D-BBB3-308DAE2B8B1F}" type="slidenum">
              <a:rPr lang="en-US" altLang="en-US"/>
              <a:pPr>
                <a:defRPr/>
              </a:pPr>
              <a:t>‹#›</a:t>
            </a:fld>
            <a:endParaRPr lang="en-US" altLang="en-US">
              <a:latin typeface="Arial" charset="0"/>
              <a:ea typeface="Microsoft YaHei" charset="-122"/>
              <a:cs typeface="Mangal" pitchFamily="18" charset="0"/>
            </a:endParaRPr>
          </a:p>
        </p:txBody>
      </p:sp>
    </p:spTree>
    <p:extLst>
      <p:ext uri="{BB962C8B-B14F-4D97-AF65-F5344CB8AC3E}">
        <p14:creationId xmlns:p14="http://schemas.microsoft.com/office/powerpoint/2010/main" val="1127743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idx="2"/>
          </p:nvPr>
        </p:nvSpPr>
        <p:spPr bwMode="auto">
          <a:xfrm>
            <a:off x="744538" y="749300"/>
            <a:ext cx="5235575"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p:cNvSpPr txBox="1">
            <a:spLocks noGrp="1"/>
          </p:cNvSpPr>
          <p:nvPr>
            <p:ph type="body" sz="quarter" idx="3"/>
          </p:nvPr>
        </p:nvSpPr>
        <p:spPr>
          <a:xfrm>
            <a:off x="673100" y="4689475"/>
            <a:ext cx="5378450" cy="4443413"/>
          </a:xfrm>
          <a:prstGeom prst="rect">
            <a:avLst/>
          </a:prstGeom>
          <a:noFill/>
          <a:ln>
            <a:noFill/>
          </a:ln>
        </p:spPr>
        <p:txBody>
          <a:bodyPr lIns="0" tIns="0" rIns="0" bIns="0"/>
          <a:lstStyle/>
          <a:p>
            <a:pPr lvl="0"/>
            <a:endParaRPr lang="en-US" noProof="0"/>
          </a:p>
        </p:txBody>
      </p:sp>
      <p:sp>
        <p:nvSpPr>
          <p:cNvPr id="4" name="Header Placeholder 3"/>
          <p:cNvSpPr txBox="1">
            <a:spLocks noGrp="1"/>
          </p:cNvSpPr>
          <p:nvPr>
            <p:ph type="hdr" sz="quarter"/>
          </p:nvPr>
        </p:nvSpPr>
        <p:spPr>
          <a:xfrm>
            <a:off x="0" y="0"/>
            <a:ext cx="2919413" cy="493713"/>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5" name="Date Placeholder 4"/>
          <p:cNvSpPr txBox="1">
            <a:spLocks noGrp="1"/>
          </p:cNvSpPr>
          <p:nvPr>
            <p:ph type="dt" idx="1"/>
          </p:nvPr>
        </p:nvSpPr>
        <p:spPr>
          <a:xfrm>
            <a:off x="3805238" y="0"/>
            <a:ext cx="2919412" cy="493713"/>
          </a:xfrm>
          <a:prstGeom prst="rect">
            <a:avLst/>
          </a:prstGeom>
          <a:noFill/>
          <a:ln>
            <a:noFill/>
          </a:ln>
        </p:spPr>
        <p:txBody>
          <a:bodyPr lIns="0" tIns="0" rIns="0" bIns="0" anchorCtr="0"/>
          <a:lstStyle>
            <a:lvl1pPr lvl="0" algn="r"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6" name="Footer Placeholder 5"/>
          <p:cNvSpPr txBox="1">
            <a:spLocks noGrp="1"/>
          </p:cNvSpPr>
          <p:nvPr>
            <p:ph type="ftr" sz="quarter" idx="4"/>
          </p:nvPr>
        </p:nvSpPr>
        <p:spPr>
          <a:xfrm>
            <a:off x="0" y="9380538"/>
            <a:ext cx="2919413" cy="493712"/>
          </a:xfrm>
          <a:prstGeom prst="rect">
            <a:avLst/>
          </a:prstGeom>
          <a:noFill/>
          <a:ln>
            <a:noFill/>
          </a:ln>
        </p:spPr>
        <p:txBody>
          <a:bodyPr lIns="0" tIns="0" rIns="0" bIns="0" anchor="b" anchorCtr="0"/>
          <a:lstStyle>
            <a:lvl1pPr lvl="0"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7" name="Slide Number Placeholder 6"/>
          <p:cNvSpPr txBox="1">
            <a:spLocks noGrp="1"/>
          </p:cNvSpPr>
          <p:nvPr>
            <p:ph type="sldNum" sz="quarter" idx="5"/>
          </p:nvPr>
        </p:nvSpPr>
        <p:spPr>
          <a:xfrm>
            <a:off x="3805238" y="9380538"/>
            <a:ext cx="2919412" cy="493712"/>
          </a:xfrm>
          <a:prstGeom prst="rect">
            <a:avLst/>
          </a:prstGeom>
          <a:noFill/>
          <a:ln>
            <a:noFill/>
          </a:ln>
        </p:spPr>
        <p:txBody>
          <a:bodyPr vert="horz" wrap="square" lIns="0" tIns="0" rIns="0" bIns="0" numCol="1" anchor="b" anchorCtr="0" compatLnSpc="1">
            <a:prstTxWarp prst="textNoShape">
              <a:avLst/>
            </a:prstTxWarp>
          </a:bodyPr>
          <a:lstStyle>
            <a:lvl1pPr algn="r" eaLnBrk="1" hangingPunct="0">
              <a:defRPr sz="1300">
                <a:latin typeface="Times New Roman" pitchFamily="16" charset="0"/>
                <a:ea typeface="Arial Unicode MS" charset="0"/>
                <a:cs typeface="Tahoma" pitchFamily="34" charset="0"/>
              </a:defRPr>
            </a:lvl1pPr>
          </a:lstStyle>
          <a:p>
            <a:pPr>
              <a:defRPr/>
            </a:pPr>
            <a:fld id="{7ED6B36A-502C-43C2-9918-E89DFAC48547}" type="slidenum">
              <a:rPr lang="en-US" altLang="en-US"/>
              <a:pPr>
                <a:defRPr/>
              </a:pPr>
              <a:t>‹#›</a:t>
            </a:fld>
            <a:endParaRPr lang="en-US" altLang="en-US"/>
          </a:p>
        </p:txBody>
      </p:sp>
    </p:spTree>
    <p:extLst>
      <p:ext uri="{BB962C8B-B14F-4D97-AF65-F5344CB8AC3E}">
        <p14:creationId xmlns:p14="http://schemas.microsoft.com/office/powerpoint/2010/main" val="1333125476"/>
      </p:ext>
    </p:extLst>
  </p:cSld>
  <p:clrMap bg1="lt1" tx1="dk1" bg2="lt2" tx2="dk2" accent1="accent1" accent2="accent2" accent3="accent3" accent4="accent4" accent5="accent5" accent6="accent6" hlink="hlink" folHlink="folHlink"/>
  <p:notesStyle>
    <a:lvl1pPr marL="215900" indent="-215900" algn="l" rtl="0" eaLnBrk="0" fontAlgn="base" hangingPunct="0">
      <a:spcBef>
        <a:spcPct val="30000"/>
      </a:spcBef>
      <a:spcAft>
        <a:spcPct val="0"/>
      </a:spcAft>
      <a:defRPr lang="en-US" sz="2000" kern="1200">
        <a:solidFill>
          <a:schemeClr val="tx1"/>
        </a:solidFill>
        <a:latin typeface="Arial" pitchFamily="18"/>
        <a:ea typeface="Microsoft YaHei" pitchFamily="2"/>
        <a:cs typeface="Mangal" pitchFamily="2"/>
      </a:defRPr>
    </a:lvl1pPr>
    <a:lvl2pPr marL="742950" indent="-285750" algn="l" rtl="0" eaLnBrk="0" fontAlgn="base" hangingPunct="0">
      <a:spcBef>
        <a:spcPct val="30000"/>
      </a:spcBef>
      <a:spcAft>
        <a:spcPct val="0"/>
      </a:spcAft>
      <a:defRPr sz="1200" kern="1200">
        <a:solidFill>
          <a:schemeClr val="tx1"/>
        </a:solidFill>
        <a:latin typeface="+mn-lt"/>
        <a:ea typeface="Microsoft YaHei" charset="-122"/>
        <a:cs typeface="+mn-cs"/>
      </a:defRPr>
    </a:lvl2pPr>
    <a:lvl3pPr marL="1143000" indent="-228600" algn="l" rtl="0" eaLnBrk="0" fontAlgn="base" hangingPunct="0">
      <a:spcBef>
        <a:spcPct val="30000"/>
      </a:spcBef>
      <a:spcAft>
        <a:spcPct val="0"/>
      </a:spcAft>
      <a:defRPr sz="1200" kern="1200">
        <a:solidFill>
          <a:schemeClr val="tx1"/>
        </a:solidFill>
        <a:latin typeface="+mn-lt"/>
        <a:ea typeface="Microsoft YaHei" charset="-122"/>
        <a:cs typeface="+mn-cs"/>
      </a:defRPr>
    </a:lvl3pPr>
    <a:lvl4pPr marL="1600200" indent="-228600" algn="l" rtl="0" eaLnBrk="0" fontAlgn="base" hangingPunct="0">
      <a:spcBef>
        <a:spcPct val="30000"/>
      </a:spcBef>
      <a:spcAft>
        <a:spcPct val="0"/>
      </a:spcAft>
      <a:defRPr sz="1200" kern="1200">
        <a:solidFill>
          <a:schemeClr val="tx1"/>
        </a:solidFill>
        <a:latin typeface="+mn-lt"/>
        <a:ea typeface="Microsoft YaHei" charset="-122"/>
        <a:cs typeface="+mn-cs"/>
      </a:defRPr>
    </a:lvl4pPr>
    <a:lvl5pPr marL="2057400" indent="-228600" algn="l" rtl="0" eaLnBrk="0" fontAlgn="base" hangingPunct="0">
      <a:spcBef>
        <a:spcPct val="30000"/>
      </a:spcBef>
      <a:spcAft>
        <a:spcPct val="0"/>
      </a:spcAft>
      <a:defRPr sz="1200" kern="1200">
        <a:solidFill>
          <a:schemeClr val="tx1"/>
        </a:solidFill>
        <a:latin typeface="+mn-lt"/>
        <a:ea typeface="Microsoft YaHe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05125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34720-EF81-AE7D-7C2D-52EE79B85C25}"/>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B5ED4A5-794B-BB6B-7B6A-BFBD47078EF2}"/>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a:extLst>
              <a:ext uri="{FF2B5EF4-FFF2-40B4-BE49-F238E27FC236}">
                <a16:creationId xmlns:a16="http://schemas.microsoft.com/office/drawing/2014/main" id="{8BDF723A-2B38-4A9D-35A2-8B0E7CFAE62B}"/>
              </a:ext>
            </a:extLst>
          </p:cNvPr>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366269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C5FE-5448-4849-1429-BD99CC7019EA}"/>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10FA6839-430D-667F-2778-343A6F6F9D24}"/>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8713097F-EB3D-7B0F-3CCD-9A17008EF9D8}"/>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01570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F6E49-5F7A-AC7D-423E-EFB3007C32C0}"/>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264DAE7-916B-2983-B954-A1B6E13E67F9}"/>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1D8023A4-22E0-5C2C-D4B3-CD7D6F3B651C}"/>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39185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C1C8-33D0-F418-00C1-1EB5DC119C81}"/>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1A90B22-ACD8-FB53-7E6E-BF720D668425}"/>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5AE7C749-EAC4-B755-4E7D-1113AD589BAB}"/>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441810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65AEE-12CA-F41D-E402-53D346B6F636}"/>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289F2C7-9B6E-4696-39B6-244305D1CF71}"/>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2581072F-8B76-0E70-DD82-A8DC6107B2C1}"/>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769941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FA93-4B04-129B-5733-E1EB39ADEF9A}"/>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B2A4DC1-A24E-C80F-F510-09A4E775F334}"/>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2AE82E8E-A973-4179-5A6F-709C7D48D1F0}"/>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10015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32099"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257266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91139" name="Notes Placeholder 2"/>
          <p:cNvSpPr txBox="1">
            <a:spLocks noGrp="1"/>
          </p:cNvSpPr>
          <p:nvPr>
            <p:ph type="body" sz="quarter" idx="1"/>
          </p:nvPr>
        </p:nvSpPr>
        <p:spPr bwMode="auto">
          <a:xfrm>
            <a:off x="667539" y="4642732"/>
            <a:ext cx="5334011" cy="3049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332819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14CB5-FC58-6ACC-0B26-B56A211CD86A}"/>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4F698520-964F-17A9-0F5B-E33A771A3C33}"/>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02AF8B74-E8E9-E0BB-4F0D-A93A3216AC22}"/>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9420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448290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3FE47-47A6-E582-C80C-64E13248A311}"/>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485CB30-BF75-4CE8-F963-B5B14063DD0A}"/>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A80F2608-FF3E-B382-FC7E-A0693FD09063}"/>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699834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65FEF-7AAA-0C76-E18F-5CEA940AE212}"/>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B794D884-DD54-C532-C511-8649B9A66C5E}"/>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D936C700-732E-3A58-0720-B4448591DFF6}"/>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19775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183CF-A221-1D77-5817-4B1334EE3FDB}"/>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C88F1A0-973B-035E-3481-7372D0ABE925}"/>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338747F5-E06B-7663-A2EF-3359A4884688}"/>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648898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485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This slide establishes the rationale for comparing the German investigation report with the UK National Police Chiefs’ Council (NPCC)–commissioned report authored by Dr Elly NPCC. Both documents address allegations of </a:t>
            </a:r>
            <a:r>
              <a:rPr lang="en-US" dirty="0" err="1"/>
              <a:t>organised</a:t>
            </a:r>
            <a:r>
              <a:rPr lang="en-US" dirty="0"/>
              <a:t> and </a:t>
            </a:r>
            <a:r>
              <a:rPr lang="en-US" dirty="0" err="1"/>
              <a:t>ritualised</a:t>
            </a:r>
            <a:r>
              <a:rPr lang="en-US" dirty="0"/>
              <a:t> abuse, yet they originate from markedly different professional traditions and pursue different institutional goals. The German investigation is fundamentally forensic and adjudicative in orientation. Its purpose is to assess the credibility of allegations against named individuals by examining evidential consistency, corroboration, and plausibility. In contrast, the NPCC report is a research review and clinical-psychological analysis. It does not seek to determine the guilt or innocence of specific accused persons, but instead aims to understand the nature, dynamics, and impacts of </a:t>
            </a:r>
            <a:r>
              <a:rPr lang="en-US" dirty="0" err="1"/>
              <a:t>organised</a:t>
            </a:r>
            <a:r>
              <a:rPr lang="en-US" dirty="0"/>
              <a:t> and ritual abuse as reported by survivors across multiple contexts. A core reason for comparison is that, at the surface level, both documents describe strikingly similar categories of alleged crimes, including </a:t>
            </a:r>
            <a:r>
              <a:rPr lang="en-US" dirty="0" err="1"/>
              <a:t>organised</a:t>
            </a:r>
            <a:r>
              <a:rPr lang="en-US" dirty="0"/>
              <a:t> sexual abuse, group assaults, </a:t>
            </a:r>
            <a:r>
              <a:rPr lang="en-US" dirty="0" err="1"/>
              <a:t>ritualised</a:t>
            </a:r>
            <a:r>
              <a:rPr lang="en-US" dirty="0"/>
              <a:t> violence, coercive control, and network-based offending. Despite this overlap in content, the two reports arrive at very different conclusions. The German report interprets repetition, extremity, and inconsistency as indicators of narrative construction and lack of credibility, ultimately rejecting the allegations as unsubstantiated. The NPCC report, by contrast, treats repetition and thematic similarity as phenomena requiring explanation through trauma theory, perpetrator psychology, and the sociology of </a:t>
            </a:r>
            <a:r>
              <a:rPr lang="en-US" dirty="0" err="1"/>
              <a:t>organised</a:t>
            </a:r>
            <a:r>
              <a:rPr lang="en-US" dirty="0"/>
              <a:t> abuse. This comparison is therefore not primarily about which crimes are described, but about how the same kinds of descriptions are read, framed, and evaluated. By placing these reports side by side, the presentation highlights how professional lenses—legal-investigative versus clinical-phenomenological—shape interpretation. The slide also clarifies an important boundary: acknowledging that </a:t>
            </a:r>
            <a:r>
              <a:rPr lang="en-US" dirty="0" err="1"/>
              <a:t>organised</a:t>
            </a:r>
            <a:r>
              <a:rPr lang="en-US" dirty="0"/>
              <a:t> abuse exists as a documented phenomenon in some cases does not imply that every allegation is true, nor does rejecting specific allegations negate the existence of </a:t>
            </a:r>
            <a:r>
              <a:rPr lang="en-US" dirty="0" err="1"/>
              <a:t>organised</a:t>
            </a:r>
            <a:r>
              <a:rPr lang="en-US" dirty="0"/>
              <a:t> abuse elsewhere. The purpose is to illuminate how identical or near-identical allegation patterns can lead to opposite conclusions depending on analytical framework, evidential standards, and underlying assumptions about memory, trauma, and credibility.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230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Why Compare the German Investigation and the UK NPCC/NPCC Report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519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34C64-B5AC-B3EF-6B26-7410EBAE7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721B-8BDB-56F9-E450-E86272248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58165-F379-4E1C-C577-474560F747A9}"/>
              </a:ext>
            </a:extLst>
          </p:cNvPr>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This slide establishes the rationale for comparing the German investigation report with the UK National Police Chiefs’ Council (NPCC)–commissioned report authored by Dr Elly NPCC. Both documents address allegations of </a:t>
            </a:r>
            <a:r>
              <a:rPr lang="en-US" dirty="0" err="1"/>
              <a:t>organised</a:t>
            </a:r>
            <a:r>
              <a:rPr lang="en-US" dirty="0"/>
              <a:t> and </a:t>
            </a:r>
            <a:r>
              <a:rPr lang="en-US" dirty="0" err="1"/>
              <a:t>ritualised</a:t>
            </a:r>
            <a:r>
              <a:rPr lang="en-US" dirty="0"/>
              <a:t> abuse, yet they originate from markedly different professional traditions and pursue different institutional goals. The German investigation is fundamentally forensic and adjudicative in orientation. Its purpose is to assess the credibility of allegations against named individuals by examining evidential consistency, corroboration, and plausibility. In contrast, the NPCC report is a research review and clinical-psychological analysis. It does not seek to determine the guilt or innocence of specific accused persons, but instead aims to understand the nature, dynamics, and impacts of </a:t>
            </a:r>
            <a:r>
              <a:rPr lang="en-US" dirty="0" err="1"/>
              <a:t>organised</a:t>
            </a:r>
            <a:r>
              <a:rPr lang="en-US" dirty="0"/>
              <a:t> and ritual abuse as reported by survivors across multiple contexts. A core reason for comparison is that, at the surface level, both documents describe strikingly similar categories of alleged crimes, including </a:t>
            </a:r>
            <a:r>
              <a:rPr lang="en-US" dirty="0" err="1"/>
              <a:t>organised</a:t>
            </a:r>
            <a:r>
              <a:rPr lang="en-US" dirty="0"/>
              <a:t> sexual abuse, group assaults, </a:t>
            </a:r>
            <a:r>
              <a:rPr lang="en-US" dirty="0" err="1"/>
              <a:t>ritualised</a:t>
            </a:r>
            <a:r>
              <a:rPr lang="en-US" dirty="0"/>
              <a:t> violence, coercive control, and network-based offending. Despite this overlap in content, the two reports arrive at very different conclusions. The German report interprets repetition, extremity, and inconsistency as indicators of narrative construction and lack of credibility, ultimately rejecting the allegations as unsubstantiated. The NPCC report, by contrast, treats repetition and thematic similarity as phenomena requiring explanation through trauma theory, perpetrator psychology, and the sociology of </a:t>
            </a:r>
            <a:r>
              <a:rPr lang="en-US" dirty="0" err="1"/>
              <a:t>organised</a:t>
            </a:r>
            <a:r>
              <a:rPr lang="en-US" dirty="0"/>
              <a:t> abuse. This comparison is therefore not primarily about which crimes are described, but about how the same kinds of descriptions are read, framed, and evaluated. By placing these reports side by side, the presentation highlights how professional lenses—legal-investigative versus clinical-phenomenological—shape interpretation. The slide also clarifies an important boundary: acknowledging that </a:t>
            </a:r>
            <a:r>
              <a:rPr lang="en-US" dirty="0" err="1"/>
              <a:t>organised</a:t>
            </a:r>
            <a:r>
              <a:rPr lang="en-US" dirty="0"/>
              <a:t> abuse exists as a documented phenomenon in some cases does not imply that every allegation is true, nor does rejecting specific allegations negate the existence of </a:t>
            </a:r>
            <a:r>
              <a:rPr lang="en-US" dirty="0" err="1"/>
              <a:t>organised</a:t>
            </a:r>
            <a:r>
              <a:rPr lang="en-US" dirty="0"/>
              <a:t> abuse elsewhere. The purpose is to illuminate how identical or near-identical allegation patterns can lead to opposite conclusions depending on analytical framework, evidential standards, and underlying assumptions about memory, trauma, and credibility.
</a:t>
            </a:r>
          </a:p>
        </p:txBody>
      </p:sp>
      <p:sp>
        <p:nvSpPr>
          <p:cNvPr id="4" name="Slide Number Placeholder 3">
            <a:extLst>
              <a:ext uri="{FF2B5EF4-FFF2-40B4-BE49-F238E27FC236}">
                <a16:creationId xmlns:a16="http://schemas.microsoft.com/office/drawing/2014/main" id="{87CF3523-A69C-B262-D81D-81611C3FC8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419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Areas of Convergence and Divergence in Alleged Crimes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639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This slide compares the types of crimes alleged in the German investigation with those discussed in the UK NPCC/NPCC report, highlighting both convergence and divergence. At a high level, there is substantial overlap. Both sources reference allegations of </a:t>
            </a:r>
            <a:r>
              <a:rPr lang="en-US" dirty="0" err="1"/>
              <a:t>organised</a:t>
            </a:r>
            <a:r>
              <a:rPr lang="en-US" dirty="0"/>
              <a:t> child sexual abuse involving multiple perpetrators, repeated sexual assaults, and the use of group dynamics to facilitate abuse. </a:t>
            </a:r>
            <a:r>
              <a:rPr lang="en-US" dirty="0" err="1"/>
              <a:t>Ritualised</a:t>
            </a:r>
            <a:r>
              <a:rPr lang="en-US" dirty="0"/>
              <a:t> elements also appear in both, including ceremonies, symbolic acts, costumes, or ideological narratives used to </a:t>
            </a:r>
            <a:r>
              <a:rPr lang="en-US" dirty="0" err="1"/>
              <a:t>terrorise</a:t>
            </a:r>
            <a:r>
              <a:rPr lang="en-US" dirty="0"/>
              <a:t> and control victims. Psychological domination, often described by survivors as ‘mind control’, coercion, or conditioning, is another shared theme. Where the divergence becomes more apparent is in the breadth and emphasis of the alleged crime spectrum. The NPCC report places significant weight on commercial sexual exploitation, trafficking, and the production of child sexual abuse material, drawing on survivor surveys and documented cases to show that these elements are frequently intertwined with </a:t>
            </a:r>
            <a:r>
              <a:rPr lang="en-US" dirty="0" err="1"/>
              <a:t>organised</a:t>
            </a:r>
            <a:r>
              <a:rPr lang="en-US" dirty="0"/>
              <a:t> abuse. These aspects are far less central in the German report, where they appear only marginally or not at all. The most contentious divergence concerns extreme allegations such as near-death torture, animal abuse, and homicide. In the German investigation, such elements are treated as strong indicators of implausibility and are used to support the conclusion that the narratives are constructed or contaminated. In the NPCC report, these same elements are explicitly acknowledged as highly contentious, but they are not dismissed outright. Instead, they are </a:t>
            </a:r>
            <a:r>
              <a:rPr lang="en-US" dirty="0" err="1"/>
              <a:t>analysed</a:t>
            </a:r>
            <a:r>
              <a:rPr lang="en-US" dirty="0"/>
              <a:t> as reported features that may function to </a:t>
            </a:r>
            <a:r>
              <a:rPr lang="en-US" dirty="0" err="1"/>
              <a:t>maximise</a:t>
            </a:r>
            <a:r>
              <a:rPr lang="en-US" dirty="0"/>
              <a:t> terror, silence victims, and reinforce control, even where independent corroboration is lacking. Importantly, the NPCC report distinguishes between acknowledging survivor reports and asserting factual certainty. It situates extreme allegations within a broader empirical landscape that includes documented convictions for </a:t>
            </a:r>
            <a:r>
              <a:rPr lang="en-US" dirty="0" err="1"/>
              <a:t>organised</a:t>
            </a:r>
            <a:r>
              <a:rPr lang="en-US" dirty="0"/>
              <a:t> and ritualistic abuse, while also </a:t>
            </a:r>
            <a:r>
              <a:rPr lang="en-US" dirty="0" err="1"/>
              <a:t>recognising</a:t>
            </a:r>
            <a:r>
              <a:rPr lang="en-US" dirty="0"/>
              <a:t> the limits of evidence. This slide underscores that disagreement between the reports does not primarily concern what kinds of crimes are alleged, but how the presence of extreme or </a:t>
            </a:r>
            <a:r>
              <a:rPr lang="en-US" dirty="0" err="1"/>
              <a:t>ritualised</a:t>
            </a:r>
            <a:r>
              <a:rPr lang="en-US" dirty="0"/>
              <a:t> elements is interpreted: as discrediting noise in one framework, and as analytically meaningful, though not automatically proven, data in the other.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849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43B96-FCDC-2747-EDBA-70A66B0D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B956C-A04C-1D08-9FFC-8ABFE64B5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A406F-1F8C-0261-7BD4-64EA1197EE5D}"/>
              </a:ext>
            </a:extLst>
          </p:cNvPr>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This slide contrasts how the two reports attribute alleged crimes and interpret narrative repetition. The German investigation is person-</a:t>
            </a:r>
            <a:r>
              <a:rPr lang="en-US" dirty="0" err="1"/>
              <a:t>centred</a:t>
            </a:r>
            <a:r>
              <a:rPr lang="en-US" dirty="0"/>
              <a:t>: allegations are mapped onto named individuals, often prominent figures, and assessed for internal consistency, specificity of roles, dates, and locations. A key finding is that the same severe allegations are repeatedly attached to different individuals without clear differentiation, leading investigators to conclude that names function interchangeably within a pre-existing narrative template. This interchangeability is taken as evidence against credibility. The NPCC report, by contrast, is structure-</a:t>
            </a:r>
            <a:r>
              <a:rPr lang="en-US" dirty="0" err="1"/>
              <a:t>centred</a:t>
            </a:r>
            <a:r>
              <a:rPr lang="en-US" dirty="0"/>
              <a:t> rather than person-</a:t>
            </a:r>
            <a:r>
              <a:rPr lang="en-US" dirty="0" err="1"/>
              <a:t>centred</a:t>
            </a:r>
            <a:r>
              <a:rPr lang="en-US" dirty="0"/>
              <a:t>. It </a:t>
            </a:r>
            <a:r>
              <a:rPr lang="en-US" dirty="0" err="1"/>
              <a:t>emphasises</a:t>
            </a:r>
            <a:r>
              <a:rPr lang="en-US" dirty="0"/>
              <a:t> that </a:t>
            </a:r>
            <a:r>
              <a:rPr lang="en-US" dirty="0" err="1"/>
              <a:t>organised</a:t>
            </a:r>
            <a:r>
              <a:rPr lang="en-US" dirty="0"/>
              <a:t> abuse, where it exists, typically operates through family systems and wider networks, often intergenerational, rather than through isolated individual perpetrators. From this perspective, repetition of themes across accounts is not inherently suspicious. Instead, it may reflect common dynamics of </a:t>
            </a:r>
            <a:r>
              <a:rPr lang="en-US" dirty="0" err="1"/>
              <a:t>organised</a:t>
            </a:r>
            <a:r>
              <a:rPr lang="en-US" dirty="0"/>
              <a:t> abuse, shared methods of control, and similar victim experiences. The two reports also diverge sharply in their treatment of narrative similarity. In the German analysis, repetition and thematic consistency are interpreted as signs of fabrication, contamination, or cultural scripting. In the clinical-psychological framework of the NPCC report, repetition is examined through trauma theory. Survivors of chronic abuse often report ‘gist-based’ memories rather than detailed episodic recall, leading to accounts that are thematically consistent but lacking in granular detail. Dissociation, fear, and coercion further shape how experiences are remembered and narrated. The NPCC report therefore treats similarity across testimonies as a phenomenon to be explained, not as proof of falsity. This slide makes clear that the same narrative features—repetition, extremity, and lack of differentiation—can be read either as red flags or as trauma-consistent patterns, depending on whether the analytical lens </a:t>
            </a:r>
            <a:r>
              <a:rPr lang="en-US" dirty="0" err="1"/>
              <a:t>prioritises</a:t>
            </a:r>
            <a:r>
              <a:rPr lang="en-US" dirty="0"/>
              <a:t> forensic discrimination or phenomenological understanding.
</a:t>
            </a:r>
          </a:p>
        </p:txBody>
      </p:sp>
      <p:sp>
        <p:nvSpPr>
          <p:cNvPr id="4" name="Slide Number Placeholder 3">
            <a:extLst>
              <a:ext uri="{FF2B5EF4-FFF2-40B4-BE49-F238E27FC236}">
                <a16:creationId xmlns:a16="http://schemas.microsoft.com/office/drawing/2014/main" id="{049095DE-8644-A4F1-1FD3-A8FC541A24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2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218705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Individuals, Networks, and Repetition of Narratives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1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This slide contrasts how the two reports attribute alleged crimes and interpret narrative repetition. The German investigation is person-</a:t>
            </a:r>
            <a:r>
              <a:rPr lang="en-US" dirty="0" err="1"/>
              <a:t>centred</a:t>
            </a:r>
            <a:r>
              <a:rPr lang="en-US" dirty="0"/>
              <a:t>: allegations are mapped onto named individuals, often prominent figures, and assessed for internal consistency, specificity of roles, dates, and locations. A key finding is that the same severe allegations are repeatedly attached to different individuals without clear differentiation, leading investigators to conclude that names function interchangeably within a pre-existing narrative template. This interchangeability is taken as evidence against credibility. The NPCC report, by contrast, is structure-</a:t>
            </a:r>
            <a:r>
              <a:rPr lang="en-US" dirty="0" err="1"/>
              <a:t>centred</a:t>
            </a:r>
            <a:r>
              <a:rPr lang="en-US" dirty="0"/>
              <a:t> rather than person-</a:t>
            </a:r>
            <a:r>
              <a:rPr lang="en-US" dirty="0" err="1"/>
              <a:t>centred</a:t>
            </a:r>
            <a:r>
              <a:rPr lang="en-US" dirty="0"/>
              <a:t>. It </a:t>
            </a:r>
            <a:r>
              <a:rPr lang="en-US" dirty="0" err="1"/>
              <a:t>emphasises</a:t>
            </a:r>
            <a:r>
              <a:rPr lang="en-US" dirty="0"/>
              <a:t> that </a:t>
            </a:r>
            <a:r>
              <a:rPr lang="en-US" dirty="0" err="1"/>
              <a:t>organised</a:t>
            </a:r>
            <a:r>
              <a:rPr lang="en-US" dirty="0"/>
              <a:t> abuse, where it exists, typically operates through family systems and wider networks, often intergenerational, rather than through isolated individual perpetrators. From this perspective, repetition of themes across accounts is not inherently suspicious. Instead, it may reflect common dynamics of </a:t>
            </a:r>
            <a:r>
              <a:rPr lang="en-US" dirty="0" err="1"/>
              <a:t>organised</a:t>
            </a:r>
            <a:r>
              <a:rPr lang="en-US" dirty="0"/>
              <a:t> abuse, shared methods of control, and similar victim experiences. The two reports also diverge sharply in their treatment of narrative similarity. In the German analysis, repetition and thematic consistency are interpreted as signs of fabrication, contamination, or cultural scripting. In the clinical-psychological framework of the NPCC report, repetition is examined through trauma theory. Survivors of chronic abuse often report ‘gist-based’ memories rather than detailed episodic recall, leading to accounts that are thematically consistent but lacking in granular detail. Dissociation, fear, and coercion further shape how experiences are remembered and narrated. The NPCC report therefore treats similarity across testimonies as a phenomenon to be explained, not as proof of falsity. This slide makes clear that the same narrative features—repetition, extremity, and lack of differentiation—can be read either as red flags or as trauma-consistent patterns, depending on whether the analytical lens </a:t>
            </a:r>
            <a:r>
              <a:rPr lang="en-US" dirty="0" err="1"/>
              <a:t>prioritises</a:t>
            </a:r>
            <a:r>
              <a:rPr lang="en-US" dirty="0"/>
              <a:t> forensic discrimination or phenomenological understanding.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728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How Frameworks Shape Conclusions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275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The final slide </a:t>
            </a:r>
            <a:r>
              <a:rPr lang="en-US" dirty="0" err="1"/>
              <a:t>synthesises</a:t>
            </a:r>
            <a:r>
              <a:rPr lang="en-US" dirty="0"/>
              <a:t> the comparison by focusing on the interpretive divide between the two reports and its implications. Both documents engage with allegations that share a common surface structure: </a:t>
            </a:r>
            <a:r>
              <a:rPr lang="en-US" dirty="0" err="1"/>
              <a:t>organised</a:t>
            </a:r>
            <a:r>
              <a:rPr lang="en-US" dirty="0"/>
              <a:t> abuse, multiple perpetrators, </a:t>
            </a:r>
            <a:r>
              <a:rPr lang="en-US" dirty="0" err="1"/>
              <a:t>ritualised</a:t>
            </a:r>
            <a:r>
              <a:rPr lang="en-US" dirty="0"/>
              <a:t> elements, and extreme violence. Yet they reach opposing conclusions because they apply different standards of interpretation. The German investigation operates within a legal-evidential paradigm, where credibility is closely tied to corroboration, specificity, and internal consistency. In this framework, the absence of verifiable evidence and the presence of extreme, repetitive claims justify rejection of the allegations as unproven. The NPCC report operates within a clinical and research paradigm, where the primary question is not whether a specific allegation can be proven in court, but what survivor reports, taken collectively, reveal about the nature of </a:t>
            </a:r>
            <a:r>
              <a:rPr lang="en-US" dirty="0" err="1"/>
              <a:t>organised</a:t>
            </a:r>
            <a:r>
              <a:rPr lang="en-US" dirty="0"/>
              <a:t> abuse and its impacts. It explicitly </a:t>
            </a:r>
            <a:r>
              <a:rPr lang="en-US" dirty="0" err="1"/>
              <a:t>recognises</a:t>
            </a:r>
            <a:r>
              <a:rPr lang="en-US" dirty="0"/>
              <a:t> that true, false, distorted, and mixed accounts can coexist within the same field of disclosures. A central takeaway is that identical patterns of allegations do not speak for themselves; they acquire meaning only within an interpretive framework. This does not mean that one report is ‘right’ and the other ‘wrong’, but that they answer different questions. The German report asks whether specific allegations against specific individuals can be substantiated. The NPCC report asks how </a:t>
            </a:r>
            <a:r>
              <a:rPr lang="en-US" dirty="0" err="1"/>
              <a:t>organised</a:t>
            </a:r>
            <a:r>
              <a:rPr lang="en-US" dirty="0"/>
              <a:t> and ritual abuse, as a phenomenon, is described, experienced, and misunderstood. Understanding this distinction is crucial for policymakers, journalists, clinicians, and investigators. Conflating phenomenological analysis with adjudicative proof risks either unjustly dismissing survivor experiences or unjustly accusing individuals. Conversely, </a:t>
            </a:r>
            <a:r>
              <a:rPr lang="en-US" dirty="0" err="1"/>
              <a:t>recognising</a:t>
            </a:r>
            <a:r>
              <a:rPr lang="en-US" dirty="0"/>
              <a:t> the limits and purposes of each framework allows for more nuanced discourse. The key insight for the audience is that debates about </a:t>
            </a:r>
            <a:r>
              <a:rPr lang="en-US" dirty="0" err="1"/>
              <a:t>organised</a:t>
            </a:r>
            <a:r>
              <a:rPr lang="en-US" dirty="0"/>
              <a:t> and ritual abuse are often less about facts on the ground than about the lenses through which those facts—or alleged facts—are viewed.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0A54-24B8-10BF-7413-0903E8554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794F2-87E3-7B10-0FAF-6873C12A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DA321-8E0D-C758-E068-97ABB69E23EF}"/>
              </a:ext>
            </a:extLst>
          </p:cNvPr>
          <p:cNvSpPr>
            <a:spLocks noGrp="1"/>
          </p:cNvSpPr>
          <p:nvPr>
            <p:ph type="body" idx="1"/>
          </p:nvPr>
        </p:nvSpPr>
        <p:spPr/>
        <p:txBody>
          <a:bodyPr/>
          <a:lstStyle/>
          <a:p>
            <a:r>
              <a:rPr lang="en-US" dirty="0"/>
              <a:t>
---
This slide references information from the following file: https://hucamagroup-my.sharepoint.com/personal/rk_hucama_com/Documents/Microsoft%20Copilot%20Chat%20Files/NPCC%20NPCC-Organised-ritual-abuse-and-its-wider-context-Degradation-deception-and-disavowal-July-2025-v2.pdf
This slide contrasts how the two reports attribute alleged crimes and interpret narrative repetition. The German investigation is person-</a:t>
            </a:r>
            <a:r>
              <a:rPr lang="en-US" dirty="0" err="1"/>
              <a:t>centred</a:t>
            </a:r>
            <a:r>
              <a:rPr lang="en-US" dirty="0"/>
              <a:t>: allegations are mapped onto named individuals, often prominent figures, and assessed for internal consistency, specificity of roles, dates, and locations. A key finding is that the same severe allegations are repeatedly attached to different individuals without clear differentiation, leading investigators to conclude that names function interchangeably within a pre-existing narrative template. This interchangeability is taken as evidence against credibility. The NPCC report, by contrast, is structure-</a:t>
            </a:r>
            <a:r>
              <a:rPr lang="en-US" dirty="0" err="1"/>
              <a:t>centred</a:t>
            </a:r>
            <a:r>
              <a:rPr lang="en-US" dirty="0"/>
              <a:t> rather than person-</a:t>
            </a:r>
            <a:r>
              <a:rPr lang="en-US" dirty="0" err="1"/>
              <a:t>centred</a:t>
            </a:r>
            <a:r>
              <a:rPr lang="en-US" dirty="0"/>
              <a:t>. It </a:t>
            </a:r>
            <a:r>
              <a:rPr lang="en-US" dirty="0" err="1"/>
              <a:t>emphasises</a:t>
            </a:r>
            <a:r>
              <a:rPr lang="en-US" dirty="0"/>
              <a:t> that </a:t>
            </a:r>
            <a:r>
              <a:rPr lang="en-US" dirty="0" err="1"/>
              <a:t>organised</a:t>
            </a:r>
            <a:r>
              <a:rPr lang="en-US" dirty="0"/>
              <a:t> abuse, where it exists, typically operates through family systems and wider networks, often intergenerational, rather than through isolated individual perpetrators. From this perspective, repetition of themes across accounts is not inherently suspicious. Instead, it may reflect common dynamics of </a:t>
            </a:r>
            <a:r>
              <a:rPr lang="en-US" dirty="0" err="1"/>
              <a:t>organised</a:t>
            </a:r>
            <a:r>
              <a:rPr lang="en-US" dirty="0"/>
              <a:t> abuse, shared methods of control, and similar victim experiences. The two reports also diverge sharply in their treatment of narrative similarity. In the German analysis, repetition and thematic consistency are interpreted as signs of fabrication, contamination, or cultural scripting. In the clinical-psychological framework of the NPCC report, repetition is examined through trauma theory. Survivors of chronic abuse often report ‘gist-based’ memories rather than detailed episodic recall, leading to accounts that are thematically consistent but lacking in granular detail. Dissociation, fear, and coercion further shape how experiences are remembered and narrated. The NPCC report therefore treats similarity across testimonies as a phenomenon to be explained, not as proof of falsity. This slide makes clear that the same narrative features—repetition, extremity, and lack of differentiation—can be read either as red flags or as trauma-consistent patterns, depending on whether the analytical lens </a:t>
            </a:r>
            <a:r>
              <a:rPr lang="en-US" dirty="0" err="1"/>
              <a:t>prioritises</a:t>
            </a:r>
            <a:r>
              <a:rPr lang="en-US" dirty="0"/>
              <a:t> forensic discrimination or phenomenological understanding.
</a:t>
            </a:r>
          </a:p>
        </p:txBody>
      </p:sp>
      <p:sp>
        <p:nvSpPr>
          <p:cNvPr id="4" name="Slide Number Placeholder 3">
            <a:extLst>
              <a:ext uri="{FF2B5EF4-FFF2-40B4-BE49-F238E27FC236}">
                <a16:creationId xmlns:a16="http://schemas.microsoft.com/office/drawing/2014/main" id="{3213DE84-393F-CF0C-D8EE-7CD2FF54BD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0A3B-5B78-4727-9CF6-49C123FB793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26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ED6B36A-502C-43C2-9918-E89DFAC48547}" type="slidenum">
              <a:rPr lang="en-US" altLang="en-US" smtClean="0"/>
              <a:pPr>
                <a:defRPr/>
              </a:pPr>
              <a:t>5</a:t>
            </a:fld>
            <a:endParaRPr lang="en-US" altLang="en-US"/>
          </a:p>
        </p:txBody>
      </p:sp>
    </p:spTree>
    <p:extLst>
      <p:ext uri="{BB962C8B-B14F-4D97-AF65-F5344CB8AC3E}">
        <p14:creationId xmlns:p14="http://schemas.microsoft.com/office/powerpoint/2010/main" val="213631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35171"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46482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341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45789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37219"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85524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4C54-D6CF-6AA3-6BCC-D30E98D5D87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B3C3E3E6-66ED-AA69-3123-7C457A82FE0C}"/>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a:extLst>
              <a:ext uri="{FF2B5EF4-FFF2-40B4-BE49-F238E27FC236}">
                <a16:creationId xmlns:a16="http://schemas.microsoft.com/office/drawing/2014/main" id="{4FE2A95A-CC2E-9DC2-B267-43ABCD05D9D2}"/>
              </a:ext>
            </a:extLst>
          </p:cNvPr>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66372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75361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8" y="2347913"/>
            <a:ext cx="9088437" cy="1620837"/>
          </a:xfrm>
        </p:spPr>
        <p:txBody>
          <a:bodyPr/>
          <a:lstStyle/>
          <a:p>
            <a:r>
              <a:rPr lang="en-US"/>
              <a:t>Click to edit Master title style</a:t>
            </a:r>
          </a:p>
        </p:txBody>
      </p:sp>
      <p:sp>
        <p:nvSpPr>
          <p:cNvPr id="3" name="Subtitle 2"/>
          <p:cNvSpPr>
            <a:spLocks noGrp="1"/>
          </p:cNvSpPr>
          <p:nvPr>
            <p:ph type="subTitle" idx="1"/>
          </p:nvPr>
        </p:nvSpPr>
        <p:spPr>
          <a:xfrm>
            <a:off x="1603375" y="4283075"/>
            <a:ext cx="7485063"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22B011F-77F2-46FB-BAE8-2215C3415E0C}" type="slidenum">
              <a:rPr lang="en-US" altLang="en-US"/>
              <a:pPr>
                <a:defRPr/>
              </a:pPr>
              <a:t>‹#›</a:t>
            </a:fld>
            <a:endParaRPr lang="en-US" altLang="en-US"/>
          </a:p>
        </p:txBody>
      </p:sp>
    </p:spTree>
    <p:extLst>
      <p:ext uri="{BB962C8B-B14F-4D97-AF65-F5344CB8AC3E}">
        <p14:creationId xmlns:p14="http://schemas.microsoft.com/office/powerpoint/2010/main" val="389156423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8F985E1-4F1B-43CC-AF70-09BC4632F027}" type="slidenum">
              <a:rPr lang="en-US" altLang="en-US"/>
              <a:pPr>
                <a:defRPr/>
              </a:pPr>
              <a:t>‹#›</a:t>
            </a:fld>
            <a:endParaRPr lang="en-US" altLang="en-US"/>
          </a:p>
        </p:txBody>
      </p:sp>
    </p:spTree>
    <p:extLst>
      <p:ext uri="{BB962C8B-B14F-4D97-AF65-F5344CB8AC3E}">
        <p14:creationId xmlns:p14="http://schemas.microsoft.com/office/powerpoint/2010/main" val="12548057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8250" y="631825"/>
            <a:ext cx="2243138"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1825"/>
            <a:ext cx="6578600"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D2E4315-85E5-40C9-A211-B73380E57160}" type="slidenum">
              <a:rPr lang="en-US" altLang="en-US"/>
              <a:pPr>
                <a:defRPr/>
              </a:pPr>
              <a:t>‹#›</a:t>
            </a:fld>
            <a:endParaRPr lang="en-US" altLang="en-US"/>
          </a:p>
        </p:txBody>
      </p:sp>
    </p:spTree>
    <p:extLst>
      <p:ext uri="{BB962C8B-B14F-4D97-AF65-F5344CB8AC3E}">
        <p14:creationId xmlns:p14="http://schemas.microsoft.com/office/powerpoint/2010/main" val="344885080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8" y="2347913"/>
            <a:ext cx="9088437" cy="1620837"/>
          </a:xfrm>
        </p:spPr>
        <p:txBody>
          <a:bodyPr/>
          <a:lstStyle/>
          <a:p>
            <a:r>
              <a:rPr lang="en-US"/>
              <a:t>Click to edit Master title style</a:t>
            </a:r>
          </a:p>
        </p:txBody>
      </p:sp>
      <p:sp>
        <p:nvSpPr>
          <p:cNvPr id="3" name="Subtitle 2"/>
          <p:cNvSpPr>
            <a:spLocks noGrp="1"/>
          </p:cNvSpPr>
          <p:nvPr>
            <p:ph type="subTitle" idx="1"/>
          </p:nvPr>
        </p:nvSpPr>
        <p:spPr>
          <a:xfrm>
            <a:off x="1603375" y="4283075"/>
            <a:ext cx="7485063"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22B011F-77F2-46FB-BAE8-2215C3415E0C}" type="slidenum">
              <a:rPr lang="en-US" altLang="en-US"/>
              <a:pPr>
                <a:defRPr/>
              </a:pPr>
              <a:t>‹#›</a:t>
            </a:fld>
            <a:endParaRPr lang="en-US" altLang="en-US"/>
          </a:p>
        </p:txBody>
      </p:sp>
    </p:spTree>
    <p:extLst>
      <p:ext uri="{BB962C8B-B14F-4D97-AF65-F5344CB8AC3E}">
        <p14:creationId xmlns:p14="http://schemas.microsoft.com/office/powerpoint/2010/main" val="284003834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4AEF135F-5FDB-484D-AC5E-1C2692B7AC4E}" type="slidenum">
              <a:rPr lang="en-US" altLang="en-US"/>
              <a:pPr>
                <a:defRPr/>
              </a:pPr>
              <a:t>‹#›</a:t>
            </a:fld>
            <a:endParaRPr lang="en-US" altLang="en-US"/>
          </a:p>
        </p:txBody>
      </p:sp>
    </p:spTree>
    <p:extLst>
      <p:ext uri="{BB962C8B-B14F-4D97-AF65-F5344CB8AC3E}">
        <p14:creationId xmlns:p14="http://schemas.microsoft.com/office/powerpoint/2010/main" val="296066996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7750"/>
            <a:ext cx="90884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4550" y="3203575"/>
            <a:ext cx="90884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922AAB2-F2B3-4D7B-ABCA-0BAA1606F176}" type="slidenum">
              <a:rPr lang="en-US" altLang="en-US"/>
              <a:pPr>
                <a:defRPr/>
              </a:pPr>
              <a:t>‹#›</a:t>
            </a:fld>
            <a:endParaRPr lang="en-US" altLang="en-US"/>
          </a:p>
        </p:txBody>
      </p:sp>
    </p:spTree>
    <p:extLst>
      <p:ext uri="{BB962C8B-B14F-4D97-AF65-F5344CB8AC3E}">
        <p14:creationId xmlns:p14="http://schemas.microsoft.com/office/powerpoint/2010/main" val="209825445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960563"/>
            <a:ext cx="4410075"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725" y="1960563"/>
            <a:ext cx="4411663"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BD25A7BA-C1A3-4E9B-BBBE-C9142184360C}" type="slidenum">
              <a:rPr lang="en-US" altLang="en-US"/>
              <a:pPr>
                <a:defRPr/>
              </a:pPr>
              <a:t>‹#›</a:t>
            </a:fld>
            <a:endParaRPr lang="en-US" altLang="en-US"/>
          </a:p>
        </p:txBody>
      </p:sp>
    </p:spTree>
    <p:extLst>
      <p:ext uri="{BB962C8B-B14F-4D97-AF65-F5344CB8AC3E}">
        <p14:creationId xmlns:p14="http://schemas.microsoft.com/office/powerpoint/2010/main" val="321540908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1837"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CB366526-D70F-4BC5-8910-95CC28305EA5}" type="slidenum">
              <a:rPr lang="en-US" altLang="en-US"/>
              <a:pPr>
                <a:defRPr/>
              </a:pPr>
              <a:t>‹#›</a:t>
            </a:fld>
            <a:endParaRPr lang="en-US" altLang="en-US"/>
          </a:p>
        </p:txBody>
      </p:sp>
    </p:spTree>
    <p:extLst>
      <p:ext uri="{BB962C8B-B14F-4D97-AF65-F5344CB8AC3E}">
        <p14:creationId xmlns:p14="http://schemas.microsoft.com/office/powerpoint/2010/main" val="469168809"/>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ED1DEA51-7EB0-4966-AEA2-46CB7BFF1BE7}" type="slidenum">
              <a:rPr lang="en-US" altLang="en-US"/>
              <a:pPr>
                <a:defRPr/>
              </a:pPr>
              <a:t>‹#›</a:t>
            </a:fld>
            <a:endParaRPr lang="en-US" altLang="en-US"/>
          </a:p>
        </p:txBody>
      </p:sp>
    </p:spTree>
    <p:extLst>
      <p:ext uri="{BB962C8B-B14F-4D97-AF65-F5344CB8AC3E}">
        <p14:creationId xmlns:p14="http://schemas.microsoft.com/office/powerpoint/2010/main" val="203666100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6989763" y="260350"/>
            <a:ext cx="3319462" cy="900113"/>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3" name="Rectangle 30"/>
          <p:cNvSpPr>
            <a:spLocks noChangeArrowheads="1"/>
          </p:cNvSpPr>
          <p:nvPr userDrawn="1"/>
        </p:nvSpPr>
        <p:spPr bwMode="auto">
          <a:xfrm>
            <a:off x="361950" y="263525"/>
            <a:ext cx="3319463" cy="900113"/>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4" name="Rectangle 31"/>
          <p:cNvSpPr>
            <a:spLocks noChangeArrowheads="1"/>
          </p:cNvSpPr>
          <p:nvPr userDrawn="1"/>
        </p:nvSpPr>
        <p:spPr bwMode="auto">
          <a:xfrm>
            <a:off x="3681413" y="260350"/>
            <a:ext cx="3319462" cy="900113"/>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5" name="TextBox 4"/>
          <p:cNvSpPr txBox="1"/>
          <p:nvPr userDrawn="1"/>
        </p:nvSpPr>
        <p:spPr>
          <a:xfrm>
            <a:off x="9613106" y="7173913"/>
            <a:ext cx="1105694" cy="326841"/>
          </a:xfrm>
          <a:prstGeom prst="rect">
            <a:avLst/>
          </a:prstGeom>
          <a:noFill/>
          <a:ln>
            <a:noFill/>
          </a:ln>
        </p:spPr>
        <p:txBody>
          <a:bodyPr wrap="square" lIns="90000" tIns="45000" rIns="90000" bIns="45000" compatLnSpc="0">
            <a:spAutoFit/>
          </a:bodyPr>
          <a:lstStyle/>
          <a:p>
            <a:pPr algn="ctr" fontAlgn="auto" hangingPunct="0">
              <a:spcBef>
                <a:spcPts val="0"/>
              </a:spcBef>
              <a:spcAft>
                <a:spcPts val="0"/>
              </a:spcAft>
              <a:defRPr sz="1100"/>
            </a:pPr>
            <a:fld id="{B2C66D9D-9F81-45F6-8403-F5C4868CFA1C}" type="slidenum">
              <a:rPr lang="en-US" sz="1600" smtClean="0">
                <a:solidFill>
                  <a:schemeClr val="bg1">
                    <a:lumMod val="50000"/>
                  </a:schemeClr>
                </a:solidFill>
                <a:latin typeface="Arial" pitchFamily="18"/>
                <a:ea typeface="Microsoft YaHei" pitchFamily="2"/>
                <a:cs typeface="Mangal" pitchFamily="2"/>
              </a:rPr>
              <a:pPr algn="ctr" fontAlgn="auto" hangingPunct="0">
                <a:spcBef>
                  <a:spcPts val="0"/>
                </a:spcBef>
                <a:spcAft>
                  <a:spcPts val="0"/>
                </a:spcAft>
                <a:defRPr sz="1100"/>
              </a:pPr>
              <a:t>‹#›</a:t>
            </a:fld>
            <a:endParaRPr lang="en-US" sz="1600"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220090342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AB5DEDD-D938-4510-8E8C-0C746A24C9DB}" type="slidenum">
              <a:rPr lang="en-US" altLang="en-US"/>
              <a:pPr>
                <a:defRPr/>
              </a:pPr>
              <a:t>‹#›</a:t>
            </a:fld>
            <a:endParaRPr lang="en-US" altLang="en-US"/>
          </a:p>
        </p:txBody>
      </p:sp>
    </p:spTree>
    <p:extLst>
      <p:ext uri="{BB962C8B-B14F-4D97-AF65-F5344CB8AC3E}">
        <p14:creationId xmlns:p14="http://schemas.microsoft.com/office/powerpoint/2010/main" val="271204388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4AEF135F-5FDB-484D-AC5E-1C2692B7AC4E}" type="slidenum">
              <a:rPr lang="en-US" altLang="en-US"/>
              <a:pPr>
                <a:defRPr/>
              </a:pPr>
              <a:t>‹#›</a:t>
            </a:fld>
            <a:endParaRPr lang="en-US" altLang="en-US"/>
          </a:p>
        </p:txBody>
      </p:sp>
    </p:spTree>
    <p:extLst>
      <p:ext uri="{BB962C8B-B14F-4D97-AF65-F5344CB8AC3E}">
        <p14:creationId xmlns:p14="http://schemas.microsoft.com/office/powerpoint/2010/main" val="3371493655"/>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1138"/>
            <a:ext cx="6415088"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437069A-B26A-4A7B-8374-EC0F4D4A5B89}" type="slidenum">
              <a:rPr lang="en-US" altLang="en-US"/>
              <a:pPr>
                <a:defRPr/>
              </a:pPr>
              <a:t>‹#›</a:t>
            </a:fld>
            <a:endParaRPr lang="en-US" altLang="en-US"/>
          </a:p>
        </p:txBody>
      </p:sp>
    </p:spTree>
    <p:extLst>
      <p:ext uri="{BB962C8B-B14F-4D97-AF65-F5344CB8AC3E}">
        <p14:creationId xmlns:p14="http://schemas.microsoft.com/office/powerpoint/2010/main" val="3993755641"/>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8F985E1-4F1B-43CC-AF70-09BC4632F027}" type="slidenum">
              <a:rPr lang="en-US" altLang="en-US"/>
              <a:pPr>
                <a:defRPr/>
              </a:pPr>
              <a:t>‹#›</a:t>
            </a:fld>
            <a:endParaRPr lang="en-US" altLang="en-US"/>
          </a:p>
        </p:txBody>
      </p:sp>
    </p:spTree>
    <p:extLst>
      <p:ext uri="{BB962C8B-B14F-4D97-AF65-F5344CB8AC3E}">
        <p14:creationId xmlns:p14="http://schemas.microsoft.com/office/powerpoint/2010/main" val="14704707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8250" y="631825"/>
            <a:ext cx="2243138"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1825"/>
            <a:ext cx="6578600"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D2E4315-85E5-40C9-A211-B73380E57160}" type="slidenum">
              <a:rPr lang="en-US" altLang="en-US"/>
              <a:pPr>
                <a:defRPr/>
              </a:pPr>
              <a:t>‹#›</a:t>
            </a:fld>
            <a:endParaRPr lang="en-US" altLang="en-US"/>
          </a:p>
        </p:txBody>
      </p:sp>
    </p:spTree>
    <p:extLst>
      <p:ext uri="{BB962C8B-B14F-4D97-AF65-F5344CB8AC3E}">
        <p14:creationId xmlns:p14="http://schemas.microsoft.com/office/powerpoint/2010/main" val="4059229094"/>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alpha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E2FA06-E5C3-D198-C671-6904474CEDDF}"/>
              </a:ext>
            </a:extLst>
          </p:cNvPr>
          <p:cNvSpPr/>
          <p:nvPr userDrawn="1"/>
        </p:nvSpPr>
        <p:spPr>
          <a:xfrm>
            <a:off x="0" y="0"/>
            <a:ext cx="10691813" cy="7559675"/>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7" name="Freeform: Shape 36">
            <a:extLst>
              <a:ext uri="{FF2B5EF4-FFF2-40B4-BE49-F238E27FC236}">
                <a16:creationId xmlns:a16="http://schemas.microsoft.com/office/drawing/2014/main" id="{CF023FE7-CB68-3594-7BD8-CC9A00255EA6}"/>
              </a:ext>
            </a:extLst>
          </p:cNvPr>
          <p:cNvSpPr/>
          <p:nvPr/>
        </p:nvSpPr>
        <p:spPr>
          <a:xfrm rot="16200000">
            <a:off x="5437126" y="2304986"/>
            <a:ext cx="7559674" cy="2949703"/>
          </a:xfrm>
          <a:custGeom>
            <a:avLst/>
            <a:gdLst>
              <a:gd name="connsiteX0" fmla="*/ 6857999 w 6857999"/>
              <a:gd name="connsiteY0" fmla="*/ 123826 h 3363581"/>
              <a:gd name="connsiteX1" fmla="*/ 6857999 w 6857999"/>
              <a:gd name="connsiteY1" fmla="*/ 3363581 h 3363581"/>
              <a:gd name="connsiteX2" fmla="*/ 0 w 6857999"/>
              <a:gd name="connsiteY2" fmla="*/ 3363580 h 3363581"/>
              <a:gd name="connsiteX3" fmla="*/ 0 w 6857999"/>
              <a:gd name="connsiteY3" fmla="*/ 393588 h 3363581"/>
              <a:gd name="connsiteX4" fmla="*/ 23185 w 6857999"/>
              <a:gd name="connsiteY4" fmla="*/ 395032 h 3363581"/>
              <a:gd name="connsiteX5" fmla="*/ 998435 w 6857999"/>
              <a:gd name="connsiteY5" fmla="*/ 32794 h 3363581"/>
              <a:gd name="connsiteX6" fmla="*/ 1917762 w 6857999"/>
              <a:gd name="connsiteY6" fmla="*/ 395033 h 3363581"/>
              <a:gd name="connsiteX7" fmla="*/ 2868155 w 6857999"/>
              <a:gd name="connsiteY7" fmla="*/ 110307 h 3363581"/>
              <a:gd name="connsiteX8" fmla="*/ 3812338 w 6857999"/>
              <a:gd name="connsiteY8" fmla="*/ 395033 h 3363581"/>
              <a:gd name="connsiteX9" fmla="*/ 4753412 w 6857999"/>
              <a:gd name="connsiteY9" fmla="*/ 0 h 3363581"/>
              <a:gd name="connsiteX10" fmla="*/ 5712709 w 6857999"/>
              <a:gd name="connsiteY10" fmla="*/ 395033 h 3363581"/>
              <a:gd name="connsiteX11" fmla="*/ 6672424 w 6857999"/>
              <a:gd name="connsiteY11" fmla="*/ 98381 h 3363581"/>
              <a:gd name="connsiteX12" fmla="*/ 6849948 w 6857999"/>
              <a:gd name="connsiteY12" fmla="*/ 121630 h 336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9" h="3363581">
                <a:moveTo>
                  <a:pt x="6857999" y="123826"/>
                </a:moveTo>
                <a:lnTo>
                  <a:pt x="6857999" y="3363581"/>
                </a:lnTo>
                <a:lnTo>
                  <a:pt x="0" y="3363580"/>
                </a:lnTo>
                <a:lnTo>
                  <a:pt x="0" y="393588"/>
                </a:lnTo>
                <a:lnTo>
                  <a:pt x="23185" y="395032"/>
                </a:lnTo>
                <a:cubicBezTo>
                  <a:pt x="496825" y="395032"/>
                  <a:pt x="524786" y="32794"/>
                  <a:pt x="998435" y="32794"/>
                </a:cubicBezTo>
                <a:cubicBezTo>
                  <a:pt x="1472074" y="32794"/>
                  <a:pt x="1606142" y="382113"/>
                  <a:pt x="1917762" y="395033"/>
                </a:cubicBezTo>
                <a:cubicBezTo>
                  <a:pt x="2229382" y="407952"/>
                  <a:pt x="2394508" y="110307"/>
                  <a:pt x="2868155" y="110307"/>
                </a:cubicBezTo>
                <a:cubicBezTo>
                  <a:pt x="3341795" y="110307"/>
                  <a:pt x="3498128" y="413417"/>
                  <a:pt x="3812338" y="395033"/>
                </a:cubicBezTo>
                <a:cubicBezTo>
                  <a:pt x="4126547" y="376649"/>
                  <a:pt x="4279764" y="2"/>
                  <a:pt x="4753412" y="0"/>
                </a:cubicBezTo>
                <a:cubicBezTo>
                  <a:pt x="5070140" y="0"/>
                  <a:pt x="5392874" y="378636"/>
                  <a:pt x="5712709" y="395033"/>
                </a:cubicBezTo>
                <a:cubicBezTo>
                  <a:pt x="6032544" y="411429"/>
                  <a:pt x="6198776" y="98381"/>
                  <a:pt x="6672424" y="98381"/>
                </a:cubicBezTo>
                <a:cubicBezTo>
                  <a:pt x="6738107" y="101458"/>
                  <a:pt x="6796840" y="109656"/>
                  <a:pt x="6849948" y="12163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9202F837-F353-1001-95F9-2AF03EA5942C}"/>
              </a:ext>
            </a:extLst>
          </p:cNvPr>
          <p:cNvGrpSpPr/>
          <p:nvPr/>
        </p:nvGrpSpPr>
        <p:grpSpPr>
          <a:xfrm>
            <a:off x="5997357" y="502837"/>
            <a:ext cx="2764889" cy="3291139"/>
            <a:chOff x="6763229" y="687542"/>
            <a:chExt cx="3015956" cy="2856041"/>
          </a:xfrm>
        </p:grpSpPr>
        <p:sp>
          <p:nvSpPr>
            <p:cNvPr id="11" name="Star: 7 Points 2">
              <a:extLst>
                <a:ext uri="{FF2B5EF4-FFF2-40B4-BE49-F238E27FC236}">
                  <a16:creationId xmlns:a16="http://schemas.microsoft.com/office/drawing/2014/main" id="{64A1948A-5F32-5AC9-3F12-8DA52EC059F4}"/>
                </a:ext>
              </a:extLst>
            </p:cNvPr>
            <p:cNvSpPr/>
            <p:nvPr/>
          </p:nvSpPr>
          <p:spPr>
            <a:xfrm rot="21296686">
              <a:off x="6763229" y="687542"/>
              <a:ext cx="3015956" cy="2856041"/>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0941 w 5113467"/>
                <a:gd name="connsiteY0" fmla="*/ 2871943 h 4842336"/>
                <a:gd name="connsiteX1" fmla="*/ 1623883 w 5113467"/>
                <a:gd name="connsiteY1" fmla="*/ 2131971 h 4842336"/>
                <a:gd name="connsiteX2" fmla="*/ 496448 w 5113467"/>
                <a:gd name="connsiteY2" fmla="*/ 934102 h 4842336"/>
                <a:gd name="connsiteX3" fmla="*/ 2264542 w 5113467"/>
                <a:gd name="connsiteY3" fmla="*/ 1457423 h 4842336"/>
                <a:gd name="connsiteX4" fmla="*/ 2778435 w 5113467"/>
                <a:gd name="connsiteY4" fmla="*/ 376 h 4842336"/>
                <a:gd name="connsiteX5" fmla="*/ 3191782 w 5113467"/>
                <a:gd name="connsiteY5" fmla="*/ 1613777 h 4842336"/>
                <a:gd name="connsiteX6" fmla="*/ 4708859 w 5113467"/>
                <a:gd name="connsiteY6" fmla="*/ 711600 h 4842336"/>
                <a:gd name="connsiteX7" fmla="*/ 4283767 w 5113467"/>
                <a:gd name="connsiteY7" fmla="*/ 1481367 h 4842336"/>
                <a:gd name="connsiteX8" fmla="*/ 3933674 w 5113467"/>
                <a:gd name="connsiteY8" fmla="*/ 2013361 h 4842336"/>
                <a:gd name="connsiteX9" fmla="*/ 5113376 w 5113467"/>
                <a:gd name="connsiteY9" fmla="*/ 2339765 h 4842336"/>
                <a:gd name="connsiteX10" fmla="*/ 3874626 w 5113467"/>
                <a:gd name="connsiteY10" fmla="*/ 2812017 h 4842336"/>
                <a:gd name="connsiteX11" fmla="*/ 4839255 w 5113467"/>
                <a:gd name="connsiteY11" fmla="*/ 3987808 h 4842336"/>
                <a:gd name="connsiteX12" fmla="*/ 3360142 w 5113467"/>
                <a:gd name="connsiteY12" fmla="*/ 3472928 h 4842336"/>
                <a:gd name="connsiteX13" fmla="*/ 3195055 w 5113467"/>
                <a:gd name="connsiteY13" fmla="*/ 4840888 h 4842336"/>
                <a:gd name="connsiteX14" fmla="*/ 2432893 w 5113467"/>
                <a:gd name="connsiteY14" fmla="*/ 3718549 h 4842336"/>
                <a:gd name="connsiteX15" fmla="*/ 1103906 w 5113467"/>
                <a:gd name="connsiteY15" fmla="*/ 4437432 h 4842336"/>
                <a:gd name="connsiteX16" fmla="*/ 1588268 w 5113467"/>
                <a:gd name="connsiteY16" fmla="*/ 2982171 h 4842336"/>
                <a:gd name="connsiteX17" fmla="*/ 10941 w 5113467"/>
                <a:gd name="connsiteY17" fmla="*/ 2871943 h 4842336"/>
                <a:gd name="connsiteX0" fmla="*/ 10941 w 5113467"/>
                <a:gd name="connsiteY0" fmla="*/ 2871943 h 4842336"/>
                <a:gd name="connsiteX1" fmla="*/ 1623883 w 5113467"/>
                <a:gd name="connsiteY1" fmla="*/ 2131971 h 4842336"/>
                <a:gd name="connsiteX2" fmla="*/ 496448 w 5113467"/>
                <a:gd name="connsiteY2" fmla="*/ 934102 h 4842336"/>
                <a:gd name="connsiteX3" fmla="*/ 2264542 w 5113467"/>
                <a:gd name="connsiteY3" fmla="*/ 1457423 h 4842336"/>
                <a:gd name="connsiteX4" fmla="*/ 2778435 w 5113467"/>
                <a:gd name="connsiteY4" fmla="*/ 376 h 4842336"/>
                <a:gd name="connsiteX5" fmla="*/ 3191782 w 5113467"/>
                <a:gd name="connsiteY5" fmla="*/ 1613777 h 4842336"/>
                <a:gd name="connsiteX6" fmla="*/ 4708859 w 5113467"/>
                <a:gd name="connsiteY6" fmla="*/ 711600 h 4842336"/>
                <a:gd name="connsiteX7" fmla="*/ 4283767 w 5113467"/>
                <a:gd name="connsiteY7" fmla="*/ 1481367 h 4842336"/>
                <a:gd name="connsiteX8" fmla="*/ 3933674 w 5113467"/>
                <a:gd name="connsiteY8" fmla="*/ 2013361 h 4842336"/>
                <a:gd name="connsiteX9" fmla="*/ 5113376 w 5113467"/>
                <a:gd name="connsiteY9" fmla="*/ 2339765 h 4842336"/>
                <a:gd name="connsiteX10" fmla="*/ 3874626 w 5113467"/>
                <a:gd name="connsiteY10" fmla="*/ 2812017 h 4842336"/>
                <a:gd name="connsiteX11" fmla="*/ 4839255 w 5113467"/>
                <a:gd name="connsiteY11" fmla="*/ 3987808 h 4842336"/>
                <a:gd name="connsiteX12" fmla="*/ 3360142 w 5113467"/>
                <a:gd name="connsiteY12" fmla="*/ 3472928 h 4842336"/>
                <a:gd name="connsiteX13" fmla="*/ 3195055 w 5113467"/>
                <a:gd name="connsiteY13" fmla="*/ 4840888 h 4842336"/>
                <a:gd name="connsiteX14" fmla="*/ 2432893 w 5113467"/>
                <a:gd name="connsiteY14" fmla="*/ 3718549 h 4842336"/>
                <a:gd name="connsiteX15" fmla="*/ 1103906 w 5113467"/>
                <a:gd name="connsiteY15" fmla="*/ 4437432 h 4842336"/>
                <a:gd name="connsiteX16" fmla="*/ 1588268 w 5113467"/>
                <a:gd name="connsiteY16" fmla="*/ 2982171 h 4842336"/>
                <a:gd name="connsiteX17" fmla="*/ 10941 w 5113467"/>
                <a:gd name="connsiteY17" fmla="*/ 2871943 h 484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3467" h="4842336">
                  <a:moveTo>
                    <a:pt x="10941" y="2871943"/>
                  </a:moveTo>
                  <a:cubicBezTo>
                    <a:pt x="-133165" y="2864186"/>
                    <a:pt x="1186011" y="2342550"/>
                    <a:pt x="1623883" y="2131971"/>
                  </a:cubicBezTo>
                  <a:cubicBezTo>
                    <a:pt x="1463522" y="1944955"/>
                    <a:pt x="559785" y="1125194"/>
                    <a:pt x="496448" y="934102"/>
                  </a:cubicBezTo>
                  <a:cubicBezTo>
                    <a:pt x="496242" y="859702"/>
                    <a:pt x="2167940" y="1438559"/>
                    <a:pt x="2264542" y="1457423"/>
                  </a:cubicBezTo>
                  <a:cubicBezTo>
                    <a:pt x="2383985" y="1210092"/>
                    <a:pt x="2572744" y="370638"/>
                    <a:pt x="2778435" y="376"/>
                  </a:cubicBezTo>
                  <a:cubicBezTo>
                    <a:pt x="2864730" y="-25098"/>
                    <a:pt x="3096740" y="1251340"/>
                    <a:pt x="3191782" y="1613777"/>
                  </a:cubicBezTo>
                  <a:cubicBezTo>
                    <a:pt x="3846850" y="1216373"/>
                    <a:pt x="4524029" y="677887"/>
                    <a:pt x="4708859" y="711600"/>
                  </a:cubicBezTo>
                  <a:cubicBezTo>
                    <a:pt x="4682029" y="917420"/>
                    <a:pt x="4379632" y="1342752"/>
                    <a:pt x="4283767" y="1481367"/>
                  </a:cubicBezTo>
                  <a:lnTo>
                    <a:pt x="3933674" y="2013361"/>
                  </a:lnTo>
                  <a:cubicBezTo>
                    <a:pt x="4199296" y="2079989"/>
                    <a:pt x="4981863" y="2236546"/>
                    <a:pt x="5113376" y="2339765"/>
                  </a:cubicBezTo>
                  <a:cubicBezTo>
                    <a:pt x="5122708" y="2482002"/>
                    <a:pt x="4414109" y="2568301"/>
                    <a:pt x="3874626" y="2812017"/>
                  </a:cubicBezTo>
                  <a:cubicBezTo>
                    <a:pt x="4068985" y="3056194"/>
                    <a:pt x="4646826" y="3630712"/>
                    <a:pt x="4839255" y="3987808"/>
                  </a:cubicBezTo>
                  <a:cubicBezTo>
                    <a:pt x="4873795" y="4086399"/>
                    <a:pt x="3678757" y="3513942"/>
                    <a:pt x="3360142" y="3472928"/>
                  </a:cubicBezTo>
                  <a:cubicBezTo>
                    <a:pt x="3313766" y="3788235"/>
                    <a:pt x="3229978" y="4781903"/>
                    <a:pt x="3195055" y="4840888"/>
                  </a:cubicBezTo>
                  <a:cubicBezTo>
                    <a:pt x="3058760" y="4889358"/>
                    <a:pt x="2497162" y="3704868"/>
                    <a:pt x="2432893" y="3718549"/>
                  </a:cubicBezTo>
                  <a:cubicBezTo>
                    <a:pt x="2301511" y="3712882"/>
                    <a:pt x="1249236" y="4573515"/>
                    <a:pt x="1103906" y="4437432"/>
                  </a:cubicBezTo>
                  <a:cubicBezTo>
                    <a:pt x="1178777" y="3959550"/>
                    <a:pt x="1460352" y="3422164"/>
                    <a:pt x="1588268" y="2982171"/>
                  </a:cubicBezTo>
                  <a:cubicBezTo>
                    <a:pt x="1500275" y="2910840"/>
                    <a:pt x="14457" y="2978890"/>
                    <a:pt x="10941" y="287194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0E7251-7D68-ADE9-EBFD-8C96E6DB29F2}"/>
                </a:ext>
              </a:extLst>
            </p:cNvPr>
            <p:cNvSpPr/>
            <p:nvPr/>
          </p:nvSpPr>
          <p:spPr>
            <a:xfrm rot="858224">
              <a:off x="8185011" y="2434730"/>
              <a:ext cx="210018" cy="87150"/>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20D687-5676-A1DC-E1BD-3DCAC4F3E175}"/>
                </a:ext>
              </a:extLst>
            </p:cNvPr>
            <p:cNvSpPr/>
            <p:nvPr/>
          </p:nvSpPr>
          <p:spPr>
            <a:xfrm rot="586966" flipV="1">
              <a:off x="7983115" y="1904892"/>
              <a:ext cx="290765" cy="343049"/>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78CEED0-7BD6-2475-DDE7-BE60DBDF11F6}"/>
                </a:ext>
              </a:extLst>
            </p:cNvPr>
            <p:cNvSpPr/>
            <p:nvPr/>
          </p:nvSpPr>
          <p:spPr>
            <a:xfrm rot="586966" flipV="1">
              <a:off x="8007746" y="2117205"/>
              <a:ext cx="222390" cy="129855"/>
            </a:xfrm>
            <a:custGeom>
              <a:avLst/>
              <a:gdLst>
                <a:gd name="connsiteX0" fmla="*/ 102196 w 191528"/>
                <a:gd name="connsiteY0" fmla="*/ 111835 h 111835"/>
                <a:gd name="connsiteX1" fmla="*/ 190731 w 191528"/>
                <a:gd name="connsiteY1" fmla="*/ 68568 h 111835"/>
                <a:gd name="connsiteX2" fmla="*/ 191528 w 191528"/>
                <a:gd name="connsiteY2" fmla="*/ 67173 h 111835"/>
                <a:gd name="connsiteX3" fmla="*/ 177867 w 191528"/>
                <a:gd name="connsiteY3" fmla="*/ 43267 h 111835"/>
                <a:gd name="connsiteX4" fmla="*/ 89332 w 191528"/>
                <a:gd name="connsiteY4" fmla="*/ 0 h 111835"/>
                <a:gd name="connsiteX5" fmla="*/ 797 w 191528"/>
                <a:gd name="connsiteY5" fmla="*/ 43267 h 111835"/>
                <a:gd name="connsiteX6" fmla="*/ 0 w 191528"/>
                <a:gd name="connsiteY6" fmla="*/ 44662 h 111835"/>
                <a:gd name="connsiteX7" fmla="*/ 13661 w 191528"/>
                <a:gd name="connsiteY7" fmla="*/ 68568 h 111835"/>
                <a:gd name="connsiteX8" fmla="*/ 102196 w 191528"/>
                <a:gd name="connsiteY8" fmla="*/ 111835 h 1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28" h="111835">
                  <a:moveTo>
                    <a:pt x="102196" y="111835"/>
                  </a:moveTo>
                  <a:cubicBezTo>
                    <a:pt x="136771" y="111835"/>
                    <a:pt x="168073" y="95301"/>
                    <a:pt x="190731" y="68568"/>
                  </a:cubicBezTo>
                  <a:lnTo>
                    <a:pt x="191528" y="67173"/>
                  </a:lnTo>
                  <a:lnTo>
                    <a:pt x="177867" y="43267"/>
                  </a:lnTo>
                  <a:cubicBezTo>
                    <a:pt x="155209" y="16534"/>
                    <a:pt x="123907" y="0"/>
                    <a:pt x="89332" y="0"/>
                  </a:cubicBezTo>
                  <a:cubicBezTo>
                    <a:pt x="54757" y="0"/>
                    <a:pt x="23455" y="16534"/>
                    <a:pt x="797" y="43267"/>
                  </a:cubicBezTo>
                  <a:lnTo>
                    <a:pt x="0" y="44662"/>
                  </a:lnTo>
                  <a:lnTo>
                    <a:pt x="13661" y="68568"/>
                  </a:lnTo>
                  <a:cubicBezTo>
                    <a:pt x="36319" y="95301"/>
                    <a:pt x="67621" y="111835"/>
                    <a:pt x="102196" y="111835"/>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87C97EE4-DC55-00D0-5D5A-978D53496A18}"/>
                </a:ext>
              </a:extLst>
            </p:cNvPr>
            <p:cNvSpPr/>
            <p:nvPr/>
          </p:nvSpPr>
          <p:spPr>
            <a:xfrm rot="586966" flipV="1">
              <a:off x="8390223" y="1969784"/>
              <a:ext cx="290765" cy="343049"/>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8BD5328-36E0-8D3D-9AC5-7441BBBCFCC4}"/>
                </a:ext>
              </a:extLst>
            </p:cNvPr>
            <p:cNvSpPr/>
            <p:nvPr/>
          </p:nvSpPr>
          <p:spPr>
            <a:xfrm rot="586966" flipV="1">
              <a:off x="8414854" y="2182096"/>
              <a:ext cx="222390" cy="129855"/>
            </a:xfrm>
            <a:custGeom>
              <a:avLst/>
              <a:gdLst>
                <a:gd name="connsiteX0" fmla="*/ 102196 w 191528"/>
                <a:gd name="connsiteY0" fmla="*/ 111835 h 111835"/>
                <a:gd name="connsiteX1" fmla="*/ 190731 w 191528"/>
                <a:gd name="connsiteY1" fmla="*/ 68568 h 111835"/>
                <a:gd name="connsiteX2" fmla="*/ 191528 w 191528"/>
                <a:gd name="connsiteY2" fmla="*/ 67173 h 111835"/>
                <a:gd name="connsiteX3" fmla="*/ 177867 w 191528"/>
                <a:gd name="connsiteY3" fmla="*/ 43267 h 111835"/>
                <a:gd name="connsiteX4" fmla="*/ 89332 w 191528"/>
                <a:gd name="connsiteY4" fmla="*/ 0 h 111835"/>
                <a:gd name="connsiteX5" fmla="*/ 797 w 191528"/>
                <a:gd name="connsiteY5" fmla="*/ 43267 h 111835"/>
                <a:gd name="connsiteX6" fmla="*/ 0 w 191528"/>
                <a:gd name="connsiteY6" fmla="*/ 44662 h 111835"/>
                <a:gd name="connsiteX7" fmla="*/ 13661 w 191528"/>
                <a:gd name="connsiteY7" fmla="*/ 68568 h 111835"/>
                <a:gd name="connsiteX8" fmla="*/ 102196 w 191528"/>
                <a:gd name="connsiteY8" fmla="*/ 111835 h 1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28" h="111835">
                  <a:moveTo>
                    <a:pt x="102196" y="111835"/>
                  </a:moveTo>
                  <a:cubicBezTo>
                    <a:pt x="136771" y="111835"/>
                    <a:pt x="168073" y="95301"/>
                    <a:pt x="190731" y="68568"/>
                  </a:cubicBezTo>
                  <a:lnTo>
                    <a:pt x="191528" y="67173"/>
                  </a:lnTo>
                  <a:lnTo>
                    <a:pt x="177867" y="43267"/>
                  </a:lnTo>
                  <a:cubicBezTo>
                    <a:pt x="155209" y="16534"/>
                    <a:pt x="123907" y="0"/>
                    <a:pt x="89332" y="0"/>
                  </a:cubicBezTo>
                  <a:cubicBezTo>
                    <a:pt x="54757" y="0"/>
                    <a:pt x="23455" y="16534"/>
                    <a:pt x="797" y="43267"/>
                  </a:cubicBezTo>
                  <a:lnTo>
                    <a:pt x="0" y="44662"/>
                  </a:lnTo>
                  <a:lnTo>
                    <a:pt x="13661" y="68568"/>
                  </a:lnTo>
                  <a:cubicBezTo>
                    <a:pt x="36319" y="95301"/>
                    <a:pt x="67621" y="111835"/>
                    <a:pt x="102196" y="111835"/>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 name="Title 22">
            <a:extLst>
              <a:ext uri="{FF2B5EF4-FFF2-40B4-BE49-F238E27FC236}">
                <a16:creationId xmlns:a16="http://schemas.microsoft.com/office/drawing/2014/main" id="{0AD30B65-D9DC-054D-49C4-AE0D1ECCC6E1}"/>
              </a:ext>
            </a:extLst>
          </p:cNvPr>
          <p:cNvSpPr>
            <a:spLocks noGrp="1"/>
          </p:cNvSpPr>
          <p:nvPr>
            <p:ph type="title"/>
          </p:nvPr>
        </p:nvSpPr>
        <p:spPr>
          <a:xfrm>
            <a:off x="613569" y="2183907"/>
            <a:ext cx="5168338" cy="3220140"/>
          </a:xfrm>
        </p:spPr>
        <p:txBody>
          <a:bodyPr/>
          <a:lstStyle>
            <a:lvl1pPr>
              <a:defRPr sz="6314"/>
            </a:lvl1pPr>
          </a:lstStyle>
          <a:p>
            <a:r>
              <a:rPr lang="en-US"/>
              <a:t>Click to edit Master title style</a:t>
            </a:r>
          </a:p>
        </p:txBody>
      </p:sp>
      <p:sp>
        <p:nvSpPr>
          <p:cNvPr id="25" name="Subtitle 2">
            <a:extLst>
              <a:ext uri="{FF2B5EF4-FFF2-40B4-BE49-F238E27FC236}">
                <a16:creationId xmlns:a16="http://schemas.microsoft.com/office/drawing/2014/main" id="{CC0B5DB4-20B0-BFB3-1DE8-15B9B681E2A9}"/>
              </a:ext>
            </a:extLst>
          </p:cNvPr>
          <p:cNvSpPr>
            <a:spLocks noGrp="1"/>
          </p:cNvSpPr>
          <p:nvPr>
            <p:ph type="subTitle" idx="1"/>
          </p:nvPr>
        </p:nvSpPr>
        <p:spPr>
          <a:xfrm>
            <a:off x="613568" y="5404048"/>
            <a:ext cx="4295348" cy="1370743"/>
          </a:xfrm>
        </p:spPr>
        <p:txBody>
          <a:bodyPr vert="horz" lIns="91440" tIns="45720" rIns="91440" bIns="45720" rtlCol="0" anchor="t">
            <a:normAutofit/>
          </a:bodyPr>
          <a:lstStyle>
            <a:lvl1pPr marL="0" indent="0">
              <a:lnSpc>
                <a:spcPct val="120000"/>
              </a:lnSpc>
              <a:spcBef>
                <a:spcPts val="0"/>
              </a:spcBef>
              <a:buNone/>
              <a:defRPr lang="en-US" sz="1403"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614560" y="277615"/>
            <a:ext cx="2855897" cy="402483"/>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614560" y="6990792"/>
            <a:ext cx="1584182" cy="402483"/>
          </a:xfrm>
        </p:spPr>
        <p:txBody>
          <a:bodyPr/>
          <a:lstStyle>
            <a:lvl1pPr algn="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29" name="Group 28">
            <a:extLst>
              <a:ext uri="{FF2B5EF4-FFF2-40B4-BE49-F238E27FC236}">
                <a16:creationId xmlns:a16="http://schemas.microsoft.com/office/drawing/2014/main" id="{46C50597-E383-5995-45AF-46A4F39D2D38}"/>
              </a:ext>
            </a:extLst>
          </p:cNvPr>
          <p:cNvGrpSpPr/>
          <p:nvPr/>
        </p:nvGrpSpPr>
        <p:grpSpPr>
          <a:xfrm>
            <a:off x="7171999" y="5182588"/>
            <a:ext cx="2046421" cy="2210686"/>
            <a:chOff x="8384758" y="4742724"/>
            <a:chExt cx="2010773" cy="1728088"/>
          </a:xfrm>
        </p:grpSpPr>
        <p:sp>
          <p:nvSpPr>
            <p:cNvPr id="9" name="Freeform: Shape 8">
              <a:extLst>
                <a:ext uri="{FF2B5EF4-FFF2-40B4-BE49-F238E27FC236}">
                  <a16:creationId xmlns:a16="http://schemas.microsoft.com/office/drawing/2014/main" id="{EBE2C260-226F-0303-4884-7AAE48403FC6}"/>
                </a:ext>
              </a:extLst>
            </p:cNvPr>
            <p:cNvSpPr/>
            <p:nvPr/>
          </p:nvSpPr>
          <p:spPr>
            <a:xfrm rot="1071834" flipV="1">
              <a:off x="8384758" y="4742724"/>
              <a:ext cx="2010773" cy="1728088"/>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ADA8EDD3-4B3C-3DCD-30D4-480C309DCFD7}"/>
                </a:ext>
              </a:extLst>
            </p:cNvPr>
            <p:cNvGrpSpPr/>
            <p:nvPr/>
          </p:nvGrpSpPr>
          <p:grpSpPr>
            <a:xfrm flipH="1">
              <a:off x="9013279" y="5202737"/>
              <a:ext cx="753730" cy="404031"/>
              <a:chOff x="5447388" y="3100610"/>
              <a:chExt cx="1500891" cy="804540"/>
            </a:xfrm>
          </p:grpSpPr>
          <p:sp>
            <p:nvSpPr>
              <p:cNvPr id="18" name="Oval 17">
                <a:extLst>
                  <a:ext uri="{FF2B5EF4-FFF2-40B4-BE49-F238E27FC236}">
                    <a16:creationId xmlns:a16="http://schemas.microsoft.com/office/drawing/2014/main" id="{870E2107-B25C-7D66-0A22-2D3F858CCA5C}"/>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357750C-FE1E-96E9-9035-CE1F425D94CC}"/>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4AFE9603-9748-1035-C828-C59E183C57DE}"/>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52D3419-4F1B-0681-7E92-D953FA8569EE}"/>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1271D20E-EB91-A613-FA0E-F7EC22C70693}"/>
                  </a:ext>
                </a:extLst>
              </p:cNvPr>
              <p:cNvSpPr/>
              <p:nvPr/>
            </p:nvSpPr>
            <p:spPr>
              <a:xfrm>
                <a:off x="6134392" y="3650520"/>
                <a:ext cx="202239"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1668972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B1CF-2791-AE81-4CE4-265E61111F4C}"/>
              </a:ext>
            </a:extLst>
          </p:cNvPr>
          <p:cNvSpPr>
            <a:spLocks noGrp="1"/>
          </p:cNvSpPr>
          <p:nvPr>
            <p:ph type="title"/>
          </p:nvPr>
        </p:nvSpPr>
        <p:spPr>
          <a:xfrm>
            <a:off x="613569" y="554376"/>
            <a:ext cx="9221689" cy="107851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1D628F3-BE4E-C904-CB09-2ED57B3D469B}"/>
              </a:ext>
            </a:extLst>
          </p:cNvPr>
          <p:cNvSpPr>
            <a:spLocks noGrp="1"/>
          </p:cNvSpPr>
          <p:nvPr>
            <p:ph idx="1"/>
          </p:nvPr>
        </p:nvSpPr>
        <p:spPr>
          <a:xfrm>
            <a:off x="613569" y="1666422"/>
            <a:ext cx="9221689" cy="5070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EEE4F20-0666-E738-7D6B-45FE53B2D2CB}"/>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2C25C0C3-F29F-DD22-4617-DF238580DDC9}"/>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FA98DB3A-BD63-171C-60F7-DEDCA8FFE478}"/>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87222832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2D58C-45C2-333A-D403-F74EAA0C131F}"/>
              </a:ext>
            </a:extLst>
          </p:cNvPr>
          <p:cNvSpPr/>
          <p:nvPr userDrawn="1"/>
        </p:nvSpPr>
        <p:spPr>
          <a:xfrm>
            <a:off x="0" y="0"/>
            <a:ext cx="10691813" cy="7559675"/>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23" name="Group 22">
            <a:extLst>
              <a:ext uri="{FF2B5EF4-FFF2-40B4-BE49-F238E27FC236}">
                <a16:creationId xmlns:a16="http://schemas.microsoft.com/office/drawing/2014/main" id="{D0960A7C-5D3D-5C8C-4D64-F208A0A59500}"/>
              </a:ext>
            </a:extLst>
          </p:cNvPr>
          <p:cNvGrpSpPr/>
          <p:nvPr/>
        </p:nvGrpSpPr>
        <p:grpSpPr>
          <a:xfrm>
            <a:off x="5443228" y="4011044"/>
            <a:ext cx="5210543" cy="3594965"/>
            <a:chOff x="6523263" y="3858921"/>
            <a:chExt cx="5540513" cy="3041112"/>
          </a:xfrm>
        </p:grpSpPr>
        <p:sp>
          <p:nvSpPr>
            <p:cNvPr id="8" name="Oval 28">
              <a:extLst>
                <a:ext uri="{FF2B5EF4-FFF2-40B4-BE49-F238E27FC236}">
                  <a16:creationId xmlns:a16="http://schemas.microsoft.com/office/drawing/2014/main" id="{24476EB7-B3A7-C376-7E19-17DDD59E27A2}"/>
                </a:ext>
              </a:extLst>
            </p:cNvPr>
            <p:cNvSpPr/>
            <p:nvPr/>
          </p:nvSpPr>
          <p:spPr>
            <a:xfrm rot="2913124">
              <a:off x="10331814" y="5168071"/>
              <a:ext cx="1743712" cy="1720212"/>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2">
              <a:extLst>
                <a:ext uri="{FF2B5EF4-FFF2-40B4-BE49-F238E27FC236}">
                  <a16:creationId xmlns:a16="http://schemas.microsoft.com/office/drawing/2014/main" id="{9F4BFFA1-967A-A45A-A691-64C3E3574330}"/>
                </a:ext>
              </a:extLst>
            </p:cNvPr>
            <p:cNvSpPr/>
            <p:nvPr/>
          </p:nvSpPr>
          <p:spPr>
            <a:xfrm rot="5400000">
              <a:off x="8635428" y="5107500"/>
              <a:ext cx="1767880" cy="1740899"/>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18" h="1153680">
                  <a:moveTo>
                    <a:pt x="0" y="1149404"/>
                  </a:moveTo>
                  <a:cubicBezTo>
                    <a:pt x="57713" y="932071"/>
                    <a:pt x="332491" y="312169"/>
                    <a:pt x="474495" y="51611"/>
                  </a:cubicBezTo>
                  <a:cubicBezTo>
                    <a:pt x="506474" y="26838"/>
                    <a:pt x="491140" y="-61980"/>
                    <a:pt x="581205" y="73013"/>
                  </a:cubicBezTo>
                  <a:cubicBezTo>
                    <a:pt x="765377" y="374593"/>
                    <a:pt x="939760" y="715364"/>
                    <a:pt x="1123932" y="1016944"/>
                  </a:cubicBezTo>
                  <a:cubicBezTo>
                    <a:pt x="1136724" y="1060629"/>
                    <a:pt x="1185346" y="1131007"/>
                    <a:pt x="1162309" y="1147998"/>
                  </a:cubicBezTo>
                  <a:cubicBezTo>
                    <a:pt x="1126633" y="1161956"/>
                    <a:pt x="394907" y="1145283"/>
                    <a:pt x="0" y="114940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2A6C704-74AA-A268-EC09-E9AF422BAA4A}"/>
                </a:ext>
              </a:extLst>
            </p:cNvPr>
            <p:cNvSpPr/>
            <p:nvPr/>
          </p:nvSpPr>
          <p:spPr>
            <a:xfrm rot="10281995">
              <a:off x="9401726" y="3858921"/>
              <a:ext cx="1542396" cy="1438780"/>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74E8DC1A-AC70-F364-18AC-8B1808873F3A}"/>
                </a:ext>
              </a:extLst>
            </p:cNvPr>
            <p:cNvSpPr/>
            <p:nvPr/>
          </p:nvSpPr>
          <p:spPr>
            <a:xfrm rot="380068">
              <a:off x="6523263" y="5847961"/>
              <a:ext cx="2074852" cy="98763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tar: 7 Points 2">
              <a:extLst>
                <a:ext uri="{FF2B5EF4-FFF2-40B4-BE49-F238E27FC236}">
                  <a16:creationId xmlns:a16="http://schemas.microsoft.com/office/drawing/2014/main" id="{A06EF12B-6606-5106-0816-D183243EDA91}"/>
                </a:ext>
              </a:extLst>
            </p:cNvPr>
            <p:cNvSpPr/>
            <p:nvPr/>
          </p:nvSpPr>
          <p:spPr>
            <a:xfrm rot="21208862">
              <a:off x="6584033" y="3879526"/>
              <a:ext cx="2132596" cy="202369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837580B-FC1A-5972-AF52-8C880799FC6A}"/>
                </a:ext>
              </a:extLst>
            </p:cNvPr>
            <p:cNvGrpSpPr/>
            <p:nvPr/>
          </p:nvGrpSpPr>
          <p:grpSpPr>
            <a:xfrm flipH="1">
              <a:off x="10919406" y="5908182"/>
              <a:ext cx="604535" cy="324056"/>
              <a:chOff x="5447388" y="3100610"/>
              <a:chExt cx="1500891" cy="804540"/>
            </a:xfrm>
          </p:grpSpPr>
          <p:sp>
            <p:nvSpPr>
              <p:cNvPr id="14" name="Oval 13">
                <a:extLst>
                  <a:ext uri="{FF2B5EF4-FFF2-40B4-BE49-F238E27FC236}">
                    <a16:creationId xmlns:a16="http://schemas.microsoft.com/office/drawing/2014/main" id="{6F0DE113-2459-DCEF-8DFE-52CD9480794D}"/>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631A13C-79E5-BE04-8ED7-F3072147513A}"/>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id="{50EBF68B-15B7-1639-849A-82250DFFE394}"/>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FE3985F-A3B9-55BE-04C8-7715A0A633E1}"/>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BE18D86-2ACA-9CC0-C76C-3F75D3765E00}"/>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74598AD4-0B65-BE9C-01FA-37C04C813984}"/>
                </a:ext>
              </a:extLst>
            </p:cNvPr>
            <p:cNvGrpSpPr/>
            <p:nvPr/>
          </p:nvGrpSpPr>
          <p:grpSpPr>
            <a:xfrm rot="10991591" flipH="1">
              <a:off x="7446963" y="4767894"/>
              <a:ext cx="550250" cy="268884"/>
              <a:chOff x="9017281" y="2376893"/>
              <a:chExt cx="631994" cy="308829"/>
            </a:xfrm>
          </p:grpSpPr>
          <p:sp>
            <p:nvSpPr>
              <p:cNvPr id="20" name="Oval 19">
                <a:extLst>
                  <a:ext uri="{FF2B5EF4-FFF2-40B4-BE49-F238E27FC236}">
                    <a16:creationId xmlns:a16="http://schemas.microsoft.com/office/drawing/2014/main" id="{0A278416-F64F-2340-D38F-8A9ABE73CC5B}"/>
                  </a:ext>
                </a:extLst>
              </p:cNvPr>
              <p:cNvSpPr/>
              <p:nvPr/>
            </p:nvSpPr>
            <p:spPr>
              <a:xfrm rot="11328795" flipH="1" flipV="1">
                <a:off x="9017281" y="2390279"/>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1" name="Freeform: Shape 20">
                <a:extLst>
                  <a:ext uri="{FF2B5EF4-FFF2-40B4-BE49-F238E27FC236}">
                    <a16:creationId xmlns:a16="http://schemas.microsoft.com/office/drawing/2014/main" id="{D2089871-B2BF-1152-C7E8-85A5798A2F23}"/>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lumMod val="10000"/>
                    </a:schemeClr>
                  </a:solidFill>
                </a:endParaRPr>
              </a:p>
            </p:txBody>
          </p:sp>
          <p:sp>
            <p:nvSpPr>
              <p:cNvPr id="22" name="Oval 21">
                <a:extLst>
                  <a:ext uri="{FF2B5EF4-FFF2-40B4-BE49-F238E27FC236}">
                    <a16:creationId xmlns:a16="http://schemas.microsoft.com/office/drawing/2014/main" id="{89DE40A6-A2CF-65A2-D591-9A6E237A0F3C}"/>
                  </a:ext>
                </a:extLst>
              </p:cNvPr>
              <p:cNvSpPr/>
              <p:nvPr/>
            </p:nvSpPr>
            <p:spPr>
              <a:xfrm rot="10707317" flipH="1" flipV="1">
                <a:off x="9398861" y="2378603"/>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4" name="Freeform: Shape 23">
                <a:extLst>
                  <a:ext uri="{FF2B5EF4-FFF2-40B4-BE49-F238E27FC236}">
                    <a16:creationId xmlns:a16="http://schemas.microsoft.com/office/drawing/2014/main" id="{D338248F-C8BB-437F-9491-3B2EF87B95B4}"/>
                  </a:ext>
                </a:extLst>
              </p:cNvPr>
              <p:cNvSpPr/>
              <p:nvPr/>
            </p:nvSpPr>
            <p:spPr>
              <a:xfrm rot="10707317" flipH="1" flipV="1">
                <a:off x="9489282" y="237689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lumMod val="10000"/>
                    </a:schemeClr>
                  </a:solidFill>
                </a:endParaRPr>
              </a:p>
            </p:txBody>
          </p:sp>
        </p:grpSp>
        <p:grpSp>
          <p:nvGrpSpPr>
            <p:cNvPr id="25" name="Group 24">
              <a:extLst>
                <a:ext uri="{FF2B5EF4-FFF2-40B4-BE49-F238E27FC236}">
                  <a16:creationId xmlns:a16="http://schemas.microsoft.com/office/drawing/2014/main" id="{BF128D92-9A83-8732-7800-F57B3A732AB4}"/>
                </a:ext>
              </a:extLst>
            </p:cNvPr>
            <p:cNvGrpSpPr/>
            <p:nvPr/>
          </p:nvGrpSpPr>
          <p:grpSpPr>
            <a:xfrm>
              <a:off x="7388285" y="6212319"/>
              <a:ext cx="535056" cy="343488"/>
              <a:chOff x="8663598" y="4719110"/>
              <a:chExt cx="614543" cy="394516"/>
            </a:xfrm>
          </p:grpSpPr>
          <p:sp>
            <p:nvSpPr>
              <p:cNvPr id="26" name="Freeform: Shape 25">
                <a:extLst>
                  <a:ext uri="{FF2B5EF4-FFF2-40B4-BE49-F238E27FC236}">
                    <a16:creationId xmlns:a16="http://schemas.microsoft.com/office/drawing/2014/main" id="{51299000-6F06-41E3-29A8-94B668C6081F}"/>
                  </a:ext>
                </a:extLst>
              </p:cNvPr>
              <p:cNvSpPr/>
              <p:nvPr/>
            </p:nvSpPr>
            <p:spPr>
              <a:xfrm rot="5636109">
                <a:off x="9095021" y="4685732"/>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077D5DB-6093-C72C-E6A0-B09357230000}"/>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2292BF1-1D19-2BDF-0F97-CE3A79127684}"/>
                  </a:ext>
                </a:extLst>
              </p:cNvPr>
              <p:cNvSpPr/>
              <p:nvPr/>
            </p:nvSpPr>
            <p:spPr>
              <a:xfrm flipH="1">
                <a:off x="8900601" y="5071230"/>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6B1D549-ABD4-A983-4694-7749A27AB3A9}"/>
                </a:ext>
              </a:extLst>
            </p:cNvPr>
            <p:cNvGrpSpPr/>
            <p:nvPr/>
          </p:nvGrpSpPr>
          <p:grpSpPr>
            <a:xfrm rot="624441">
              <a:off x="9987214" y="4407215"/>
              <a:ext cx="409734" cy="334036"/>
              <a:chOff x="7443521" y="1453584"/>
              <a:chExt cx="575806" cy="469427"/>
            </a:xfrm>
          </p:grpSpPr>
          <p:grpSp>
            <p:nvGrpSpPr>
              <p:cNvPr id="30" name="Group 29">
                <a:extLst>
                  <a:ext uri="{FF2B5EF4-FFF2-40B4-BE49-F238E27FC236}">
                    <a16:creationId xmlns:a16="http://schemas.microsoft.com/office/drawing/2014/main" id="{17F266A8-A24E-B97B-02EB-57EA5FE9C2F2}"/>
                  </a:ext>
                </a:extLst>
              </p:cNvPr>
              <p:cNvGrpSpPr/>
              <p:nvPr/>
            </p:nvGrpSpPr>
            <p:grpSpPr>
              <a:xfrm>
                <a:off x="7443521" y="1453584"/>
                <a:ext cx="575806" cy="245719"/>
                <a:chOff x="7443521" y="1453584"/>
                <a:chExt cx="575806" cy="245719"/>
              </a:xfrm>
            </p:grpSpPr>
            <p:sp>
              <p:nvSpPr>
                <p:cNvPr id="32" name="Oval 31">
                  <a:extLst>
                    <a:ext uri="{FF2B5EF4-FFF2-40B4-BE49-F238E27FC236}">
                      <a16:creationId xmlns:a16="http://schemas.microsoft.com/office/drawing/2014/main" id="{5A648199-0EE4-CB7E-6ED6-4362CB88A36A}"/>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195A0B3-94D4-2238-D0B9-3C172F4AA6F6}"/>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Shape 30">
                <a:extLst>
                  <a:ext uri="{FF2B5EF4-FFF2-40B4-BE49-F238E27FC236}">
                    <a16:creationId xmlns:a16="http://schemas.microsoft.com/office/drawing/2014/main" id="{40686821-2342-9983-0B7F-1F4D2E89D5F4}"/>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itle 34">
            <a:extLst>
              <a:ext uri="{FF2B5EF4-FFF2-40B4-BE49-F238E27FC236}">
                <a16:creationId xmlns:a16="http://schemas.microsoft.com/office/drawing/2014/main" id="{047E66E2-309B-4271-311B-E4DFD1F2876A}"/>
              </a:ext>
            </a:extLst>
          </p:cNvPr>
          <p:cNvSpPr>
            <a:spLocks noGrp="1"/>
          </p:cNvSpPr>
          <p:nvPr>
            <p:ph type="title"/>
          </p:nvPr>
        </p:nvSpPr>
        <p:spPr>
          <a:xfrm>
            <a:off x="613569" y="1194057"/>
            <a:ext cx="4732337" cy="3171872"/>
          </a:xfrm>
        </p:spPr>
        <p:txBody>
          <a:bodyPr anchor="t"/>
          <a:lstStyle>
            <a:lvl1pPr>
              <a:defRPr sz="6314"/>
            </a:lvl1pPr>
          </a:lstStyle>
          <a:p>
            <a:r>
              <a:rPr lang="en-US"/>
              <a:t>Click to edit Master title style</a:t>
            </a:r>
          </a:p>
        </p:txBody>
      </p:sp>
      <p:sp>
        <p:nvSpPr>
          <p:cNvPr id="37" name="Subtitle 2">
            <a:extLst>
              <a:ext uri="{FF2B5EF4-FFF2-40B4-BE49-F238E27FC236}">
                <a16:creationId xmlns:a16="http://schemas.microsoft.com/office/drawing/2014/main" id="{7451E102-60B4-6C20-7EE0-642FB2B2B1E1}"/>
              </a:ext>
            </a:extLst>
          </p:cNvPr>
          <p:cNvSpPr>
            <a:spLocks noGrp="1"/>
          </p:cNvSpPr>
          <p:nvPr>
            <p:ph type="subTitle" idx="1"/>
          </p:nvPr>
        </p:nvSpPr>
        <p:spPr>
          <a:xfrm>
            <a:off x="613568" y="5204125"/>
            <a:ext cx="3770657" cy="1106561"/>
          </a:xfrm>
        </p:spPr>
        <p:txBody>
          <a:bodyPr vert="horz" lIns="91440" tIns="45720" rIns="91440" bIns="45720" rtlCol="0" anchor="b">
            <a:normAutofit/>
          </a:bodyPr>
          <a:lstStyle>
            <a:lvl1pPr marL="0" indent="0">
              <a:lnSpc>
                <a:spcPct val="120000"/>
              </a:lnSpc>
              <a:spcBef>
                <a:spcPts val="0"/>
              </a:spcBef>
              <a:buNone/>
              <a:defRPr lang="en-US" sz="1403"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614560" y="282228"/>
            <a:ext cx="2855897" cy="402483"/>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614560" y="6990792"/>
            <a:ext cx="1584182" cy="402483"/>
          </a:xfrm>
        </p:spPr>
        <p:txBody>
          <a:bodyPr/>
          <a:lstStyle>
            <a:lvl1pPr algn="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a:xfrm>
            <a:off x="4964728" y="7006699"/>
            <a:ext cx="479917" cy="402483"/>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37161367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2D58C-45C2-333A-D403-F74EAA0C131F}"/>
              </a:ext>
            </a:extLst>
          </p:cNvPr>
          <p:cNvSpPr/>
          <p:nvPr/>
        </p:nvSpPr>
        <p:spPr>
          <a:xfrm>
            <a:off x="0" y="0"/>
            <a:ext cx="10691813" cy="7559675"/>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4" name="Freeform: Shape 33">
            <a:extLst>
              <a:ext uri="{FF2B5EF4-FFF2-40B4-BE49-F238E27FC236}">
                <a16:creationId xmlns:a16="http://schemas.microsoft.com/office/drawing/2014/main" id="{06181740-C15F-36A2-C76A-E150F1A4BCC9}"/>
              </a:ext>
            </a:extLst>
          </p:cNvPr>
          <p:cNvSpPr/>
          <p:nvPr/>
        </p:nvSpPr>
        <p:spPr>
          <a:xfrm rot="975782" flipV="1">
            <a:off x="6842988" y="4742641"/>
            <a:ext cx="2308718" cy="2299018"/>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81940 w 4594182"/>
              <a:gd name="connsiteY0" fmla="*/ 0 h 3609677"/>
              <a:gd name="connsiteX1" fmla="*/ 4594182 w 4594182"/>
              <a:gd name="connsiteY1" fmla="*/ 278024 h 3609677"/>
              <a:gd name="connsiteX2" fmla="*/ 4068080 w 4594182"/>
              <a:gd name="connsiteY2" fmla="*/ 2303347 h 3609677"/>
              <a:gd name="connsiteX3" fmla="*/ 2847727 w 4594182"/>
              <a:gd name="connsiteY3" fmla="*/ 3500970 h 3609677"/>
              <a:gd name="connsiteX4" fmla="*/ 1908870 w 4594182"/>
              <a:gd name="connsiteY4" fmla="*/ 3556118 h 3609677"/>
              <a:gd name="connsiteX5" fmla="*/ 490012 w 4594182"/>
              <a:gd name="connsiteY5" fmla="*/ 3184180 h 3609677"/>
              <a:gd name="connsiteX6" fmla="*/ 15197 w 4594182"/>
              <a:gd name="connsiteY6" fmla="*/ 1426435 h 3609677"/>
              <a:gd name="connsiteX7" fmla="*/ 181940 w 4594182"/>
              <a:gd name="connsiteY7" fmla="*/ 0 h 3609677"/>
              <a:gd name="connsiteX0" fmla="*/ 181940 w 4594182"/>
              <a:gd name="connsiteY0" fmla="*/ 0 h 3609677"/>
              <a:gd name="connsiteX1" fmla="*/ 4594182 w 4594182"/>
              <a:gd name="connsiteY1" fmla="*/ 278024 h 3609677"/>
              <a:gd name="connsiteX2" fmla="*/ 4167559 w 4594182"/>
              <a:gd name="connsiteY2" fmla="*/ 2547571 h 3609677"/>
              <a:gd name="connsiteX3" fmla="*/ 2847727 w 4594182"/>
              <a:gd name="connsiteY3" fmla="*/ 3500970 h 3609677"/>
              <a:gd name="connsiteX4" fmla="*/ 1908870 w 4594182"/>
              <a:gd name="connsiteY4" fmla="*/ 3556118 h 3609677"/>
              <a:gd name="connsiteX5" fmla="*/ 490012 w 4594182"/>
              <a:gd name="connsiteY5" fmla="*/ 3184180 h 3609677"/>
              <a:gd name="connsiteX6" fmla="*/ 15197 w 4594182"/>
              <a:gd name="connsiteY6" fmla="*/ 1426435 h 3609677"/>
              <a:gd name="connsiteX7" fmla="*/ 181940 w 4594182"/>
              <a:gd name="connsiteY7" fmla="*/ 0 h 3609677"/>
              <a:gd name="connsiteX0" fmla="*/ 181940 w 4594182"/>
              <a:gd name="connsiteY0" fmla="*/ 0 h 3611621"/>
              <a:gd name="connsiteX1" fmla="*/ 4594182 w 4594182"/>
              <a:gd name="connsiteY1" fmla="*/ 278024 h 3611621"/>
              <a:gd name="connsiteX2" fmla="*/ 4167559 w 4594182"/>
              <a:gd name="connsiteY2" fmla="*/ 2547571 h 3611621"/>
              <a:gd name="connsiteX3" fmla="*/ 3176527 w 4594182"/>
              <a:gd name="connsiteY3" fmla="*/ 3474260 h 3611621"/>
              <a:gd name="connsiteX4" fmla="*/ 1908870 w 4594182"/>
              <a:gd name="connsiteY4" fmla="*/ 3556118 h 3611621"/>
              <a:gd name="connsiteX5" fmla="*/ 490012 w 4594182"/>
              <a:gd name="connsiteY5" fmla="*/ 3184180 h 3611621"/>
              <a:gd name="connsiteX6" fmla="*/ 15197 w 4594182"/>
              <a:gd name="connsiteY6" fmla="*/ 1426435 h 3611621"/>
              <a:gd name="connsiteX7" fmla="*/ 181940 w 4594182"/>
              <a:gd name="connsiteY7" fmla="*/ 0 h 3611621"/>
              <a:gd name="connsiteX0" fmla="*/ 181940 w 4721154"/>
              <a:gd name="connsiteY0" fmla="*/ 0 h 3611621"/>
              <a:gd name="connsiteX1" fmla="*/ 4721154 w 4721154"/>
              <a:gd name="connsiteY1" fmla="*/ 266049 h 3611621"/>
              <a:gd name="connsiteX2" fmla="*/ 4167559 w 4721154"/>
              <a:gd name="connsiteY2" fmla="*/ 2547571 h 3611621"/>
              <a:gd name="connsiteX3" fmla="*/ 3176527 w 4721154"/>
              <a:gd name="connsiteY3" fmla="*/ 3474260 h 3611621"/>
              <a:gd name="connsiteX4" fmla="*/ 1908870 w 4721154"/>
              <a:gd name="connsiteY4" fmla="*/ 3556118 h 3611621"/>
              <a:gd name="connsiteX5" fmla="*/ 490012 w 4721154"/>
              <a:gd name="connsiteY5" fmla="*/ 3184180 h 3611621"/>
              <a:gd name="connsiteX6" fmla="*/ 15197 w 4721154"/>
              <a:gd name="connsiteY6" fmla="*/ 1426435 h 3611621"/>
              <a:gd name="connsiteX7" fmla="*/ 181940 w 4721154"/>
              <a:gd name="connsiteY7" fmla="*/ 0 h 3611621"/>
              <a:gd name="connsiteX0" fmla="*/ 181940 w 4721154"/>
              <a:gd name="connsiteY0" fmla="*/ 0 h 3611621"/>
              <a:gd name="connsiteX1" fmla="*/ 4721154 w 4721154"/>
              <a:gd name="connsiteY1" fmla="*/ 266049 h 3611621"/>
              <a:gd name="connsiteX2" fmla="*/ 4167559 w 4721154"/>
              <a:gd name="connsiteY2" fmla="*/ 2547571 h 3611621"/>
              <a:gd name="connsiteX3" fmla="*/ 3176527 w 4721154"/>
              <a:gd name="connsiteY3" fmla="*/ 3474260 h 3611621"/>
              <a:gd name="connsiteX4" fmla="*/ 1908870 w 4721154"/>
              <a:gd name="connsiteY4" fmla="*/ 3556118 h 3611621"/>
              <a:gd name="connsiteX5" fmla="*/ 490012 w 4721154"/>
              <a:gd name="connsiteY5" fmla="*/ 3184180 h 3611621"/>
              <a:gd name="connsiteX6" fmla="*/ 15197 w 4721154"/>
              <a:gd name="connsiteY6" fmla="*/ 1426435 h 3611621"/>
              <a:gd name="connsiteX7" fmla="*/ 181940 w 4721154"/>
              <a:gd name="connsiteY7" fmla="*/ 0 h 3611621"/>
              <a:gd name="connsiteX0" fmla="*/ 124879 w 4752808"/>
              <a:gd name="connsiteY0" fmla="*/ 0 h 3626141"/>
              <a:gd name="connsiteX1" fmla="*/ 4752808 w 4752808"/>
              <a:gd name="connsiteY1" fmla="*/ 280569 h 3626141"/>
              <a:gd name="connsiteX2" fmla="*/ 4199213 w 4752808"/>
              <a:gd name="connsiteY2" fmla="*/ 2562091 h 3626141"/>
              <a:gd name="connsiteX3" fmla="*/ 3208181 w 4752808"/>
              <a:gd name="connsiteY3" fmla="*/ 3488780 h 3626141"/>
              <a:gd name="connsiteX4" fmla="*/ 1940524 w 4752808"/>
              <a:gd name="connsiteY4" fmla="*/ 3570638 h 3626141"/>
              <a:gd name="connsiteX5" fmla="*/ 521666 w 4752808"/>
              <a:gd name="connsiteY5" fmla="*/ 3198700 h 3626141"/>
              <a:gd name="connsiteX6" fmla="*/ 46851 w 4752808"/>
              <a:gd name="connsiteY6" fmla="*/ 1440955 h 3626141"/>
              <a:gd name="connsiteX7" fmla="*/ 124879 w 4752808"/>
              <a:gd name="connsiteY7" fmla="*/ 0 h 3626141"/>
              <a:gd name="connsiteX0" fmla="*/ 91543 w 4719472"/>
              <a:gd name="connsiteY0" fmla="*/ 0 h 3626141"/>
              <a:gd name="connsiteX1" fmla="*/ 4719472 w 4719472"/>
              <a:gd name="connsiteY1" fmla="*/ 280569 h 3626141"/>
              <a:gd name="connsiteX2" fmla="*/ 4165877 w 4719472"/>
              <a:gd name="connsiteY2" fmla="*/ 2562091 h 3626141"/>
              <a:gd name="connsiteX3" fmla="*/ 3174845 w 4719472"/>
              <a:gd name="connsiteY3" fmla="*/ 3488780 h 3626141"/>
              <a:gd name="connsiteX4" fmla="*/ 1907188 w 4719472"/>
              <a:gd name="connsiteY4" fmla="*/ 3570638 h 3626141"/>
              <a:gd name="connsiteX5" fmla="*/ 488330 w 4719472"/>
              <a:gd name="connsiteY5" fmla="*/ 3198700 h 3626141"/>
              <a:gd name="connsiteX6" fmla="*/ 13515 w 4719472"/>
              <a:gd name="connsiteY6" fmla="*/ 1440955 h 3626141"/>
              <a:gd name="connsiteX7" fmla="*/ 91543 w 4719472"/>
              <a:gd name="connsiteY7" fmla="*/ 0 h 3626141"/>
              <a:gd name="connsiteX0" fmla="*/ 91543 w 4719472"/>
              <a:gd name="connsiteY0" fmla="*/ 0 h 3626141"/>
              <a:gd name="connsiteX1" fmla="*/ 4719472 w 4719472"/>
              <a:gd name="connsiteY1" fmla="*/ 280569 h 3626141"/>
              <a:gd name="connsiteX2" fmla="*/ 4165877 w 4719472"/>
              <a:gd name="connsiteY2" fmla="*/ 2562091 h 3626141"/>
              <a:gd name="connsiteX3" fmla="*/ 3174845 w 4719472"/>
              <a:gd name="connsiteY3" fmla="*/ 3488780 h 3626141"/>
              <a:gd name="connsiteX4" fmla="*/ 1907188 w 4719472"/>
              <a:gd name="connsiteY4" fmla="*/ 3570638 h 3626141"/>
              <a:gd name="connsiteX5" fmla="*/ 488330 w 4719472"/>
              <a:gd name="connsiteY5" fmla="*/ 3198700 h 3626141"/>
              <a:gd name="connsiteX6" fmla="*/ 13515 w 4719472"/>
              <a:gd name="connsiteY6" fmla="*/ 1440955 h 3626141"/>
              <a:gd name="connsiteX7" fmla="*/ 91543 w 4719472"/>
              <a:gd name="connsiteY7" fmla="*/ 0 h 3626141"/>
              <a:gd name="connsiteX0" fmla="*/ 86824 w 4714753"/>
              <a:gd name="connsiteY0" fmla="*/ 0 h 3626141"/>
              <a:gd name="connsiteX1" fmla="*/ 4714753 w 4714753"/>
              <a:gd name="connsiteY1" fmla="*/ 280569 h 3626141"/>
              <a:gd name="connsiteX2" fmla="*/ 4161158 w 4714753"/>
              <a:gd name="connsiteY2" fmla="*/ 2562091 h 3626141"/>
              <a:gd name="connsiteX3" fmla="*/ 3170126 w 4714753"/>
              <a:gd name="connsiteY3" fmla="*/ 3488780 h 3626141"/>
              <a:gd name="connsiteX4" fmla="*/ 1902469 w 4714753"/>
              <a:gd name="connsiteY4" fmla="*/ 3570638 h 3626141"/>
              <a:gd name="connsiteX5" fmla="*/ 483611 w 4714753"/>
              <a:gd name="connsiteY5" fmla="*/ 3198700 h 3626141"/>
              <a:gd name="connsiteX6" fmla="*/ 8796 w 4714753"/>
              <a:gd name="connsiteY6" fmla="*/ 1440955 h 3626141"/>
              <a:gd name="connsiteX7" fmla="*/ 86824 w 4714753"/>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662 h 3626803"/>
              <a:gd name="connsiteX1" fmla="*/ 4705957 w 4705957"/>
              <a:gd name="connsiteY1" fmla="*/ 281231 h 3626803"/>
              <a:gd name="connsiteX2" fmla="*/ 4152362 w 4705957"/>
              <a:gd name="connsiteY2" fmla="*/ 2562753 h 3626803"/>
              <a:gd name="connsiteX3" fmla="*/ 3161330 w 4705957"/>
              <a:gd name="connsiteY3" fmla="*/ 3489442 h 3626803"/>
              <a:gd name="connsiteX4" fmla="*/ 1893673 w 4705957"/>
              <a:gd name="connsiteY4" fmla="*/ 3571300 h 3626803"/>
              <a:gd name="connsiteX5" fmla="*/ 474815 w 4705957"/>
              <a:gd name="connsiteY5" fmla="*/ 3199362 h 3626803"/>
              <a:gd name="connsiteX6" fmla="*/ 0 w 4705957"/>
              <a:gd name="connsiteY6" fmla="*/ 1441617 h 3626803"/>
              <a:gd name="connsiteX7" fmla="*/ 78028 w 4705957"/>
              <a:gd name="connsiteY7" fmla="*/ 662 h 3626803"/>
              <a:gd name="connsiteX0" fmla="*/ 55573 w 4705957"/>
              <a:gd name="connsiteY0" fmla="*/ 668 h 3625981"/>
              <a:gd name="connsiteX1" fmla="*/ 4705957 w 4705957"/>
              <a:gd name="connsiteY1" fmla="*/ 280409 h 3625981"/>
              <a:gd name="connsiteX2" fmla="*/ 4152362 w 4705957"/>
              <a:gd name="connsiteY2" fmla="*/ 2561931 h 3625981"/>
              <a:gd name="connsiteX3" fmla="*/ 3161330 w 4705957"/>
              <a:gd name="connsiteY3" fmla="*/ 3488620 h 3625981"/>
              <a:gd name="connsiteX4" fmla="*/ 1893673 w 4705957"/>
              <a:gd name="connsiteY4" fmla="*/ 3570478 h 3625981"/>
              <a:gd name="connsiteX5" fmla="*/ 474815 w 4705957"/>
              <a:gd name="connsiteY5" fmla="*/ 3198540 h 3625981"/>
              <a:gd name="connsiteX6" fmla="*/ 0 w 4705957"/>
              <a:gd name="connsiteY6" fmla="*/ 1440795 h 3625981"/>
              <a:gd name="connsiteX7" fmla="*/ 55573 w 4705957"/>
              <a:gd name="connsiteY7" fmla="*/ 668 h 3625981"/>
              <a:gd name="connsiteX0" fmla="*/ 55573 w 4705957"/>
              <a:gd name="connsiteY0" fmla="*/ 666 h 3625979"/>
              <a:gd name="connsiteX1" fmla="*/ 4705957 w 4705957"/>
              <a:gd name="connsiteY1" fmla="*/ 280407 h 3625979"/>
              <a:gd name="connsiteX2" fmla="*/ 4152362 w 4705957"/>
              <a:gd name="connsiteY2" fmla="*/ 2561929 h 3625979"/>
              <a:gd name="connsiteX3" fmla="*/ 3161330 w 4705957"/>
              <a:gd name="connsiteY3" fmla="*/ 3488618 h 3625979"/>
              <a:gd name="connsiteX4" fmla="*/ 1893673 w 4705957"/>
              <a:gd name="connsiteY4" fmla="*/ 3570476 h 3625979"/>
              <a:gd name="connsiteX5" fmla="*/ 474815 w 4705957"/>
              <a:gd name="connsiteY5" fmla="*/ 3198538 h 3625979"/>
              <a:gd name="connsiteX6" fmla="*/ 0 w 4705957"/>
              <a:gd name="connsiteY6" fmla="*/ 1440793 h 3625979"/>
              <a:gd name="connsiteX7" fmla="*/ 55573 w 4705957"/>
              <a:gd name="connsiteY7" fmla="*/ 666 h 36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5957" h="3625979">
                <a:moveTo>
                  <a:pt x="55573" y="666"/>
                </a:moveTo>
                <a:cubicBezTo>
                  <a:pt x="297573" y="-12043"/>
                  <a:pt x="3397265" y="159662"/>
                  <a:pt x="4705957" y="280407"/>
                </a:cubicBezTo>
                <a:cubicBezTo>
                  <a:pt x="4551076" y="1109015"/>
                  <a:pt x="4347668" y="2061574"/>
                  <a:pt x="4152362" y="2561929"/>
                </a:cubicBezTo>
                <a:cubicBezTo>
                  <a:pt x="3861286" y="3099087"/>
                  <a:pt x="3521198" y="3279823"/>
                  <a:pt x="3161330" y="3488618"/>
                </a:cubicBezTo>
                <a:cubicBezTo>
                  <a:pt x="2801462" y="3697413"/>
                  <a:pt x="2341425" y="3618823"/>
                  <a:pt x="1893673" y="3570476"/>
                </a:cubicBezTo>
                <a:cubicBezTo>
                  <a:pt x="1445921" y="3522129"/>
                  <a:pt x="713451" y="3269843"/>
                  <a:pt x="474815" y="3198538"/>
                </a:cubicBezTo>
                <a:cubicBezTo>
                  <a:pt x="41150" y="2458902"/>
                  <a:pt x="37182" y="1927332"/>
                  <a:pt x="0" y="1440793"/>
                </a:cubicBezTo>
                <a:cubicBezTo>
                  <a:pt x="20825" y="886399"/>
                  <a:pt x="4940" y="8837"/>
                  <a:pt x="55573" y="666"/>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Isosceles Triangle 2">
            <a:extLst>
              <a:ext uri="{FF2B5EF4-FFF2-40B4-BE49-F238E27FC236}">
                <a16:creationId xmlns:a16="http://schemas.microsoft.com/office/drawing/2014/main" id="{9F4BFFA1-967A-A45A-A691-64C3E3574330}"/>
              </a:ext>
            </a:extLst>
          </p:cNvPr>
          <p:cNvSpPr/>
          <p:nvPr/>
        </p:nvSpPr>
        <p:spPr>
          <a:xfrm rot="6805257">
            <a:off x="4459617" y="5718275"/>
            <a:ext cx="2746954" cy="2183415"/>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 name="connsiteX0" fmla="*/ 0 w 1176356"/>
              <a:gd name="connsiteY0" fmla="*/ 1149404 h 1150420"/>
              <a:gd name="connsiteX1" fmla="*/ 474495 w 1176356"/>
              <a:gd name="connsiteY1" fmla="*/ 51611 h 1150420"/>
              <a:gd name="connsiteX2" fmla="*/ 581205 w 1176356"/>
              <a:gd name="connsiteY2" fmla="*/ 73013 h 1150420"/>
              <a:gd name="connsiteX3" fmla="*/ 1123932 w 1176356"/>
              <a:gd name="connsiteY3" fmla="*/ 1016944 h 1150420"/>
              <a:gd name="connsiteX4" fmla="*/ 1170951 w 1176356"/>
              <a:gd name="connsiteY4" fmla="*/ 1143496 h 1150420"/>
              <a:gd name="connsiteX5" fmla="*/ 0 w 1176356"/>
              <a:gd name="connsiteY5" fmla="*/ 1149404 h 1150420"/>
              <a:gd name="connsiteX0" fmla="*/ 0 w 1179217"/>
              <a:gd name="connsiteY0" fmla="*/ 1149404 h 1150420"/>
              <a:gd name="connsiteX1" fmla="*/ 474495 w 1179217"/>
              <a:gd name="connsiteY1" fmla="*/ 51611 h 1150420"/>
              <a:gd name="connsiteX2" fmla="*/ 581205 w 1179217"/>
              <a:gd name="connsiteY2" fmla="*/ 73013 h 1150420"/>
              <a:gd name="connsiteX3" fmla="*/ 1123932 w 1179217"/>
              <a:gd name="connsiteY3" fmla="*/ 1016944 h 1150420"/>
              <a:gd name="connsiteX4" fmla="*/ 1170951 w 1179217"/>
              <a:gd name="connsiteY4" fmla="*/ 1143496 h 1150420"/>
              <a:gd name="connsiteX5" fmla="*/ 0 w 1179217"/>
              <a:gd name="connsiteY5" fmla="*/ 1149404 h 1150420"/>
              <a:gd name="connsiteX0" fmla="*/ 0 w 1179217"/>
              <a:gd name="connsiteY0" fmla="*/ 1149404 h 1150420"/>
              <a:gd name="connsiteX1" fmla="*/ 474495 w 1179217"/>
              <a:gd name="connsiteY1" fmla="*/ 51611 h 1150420"/>
              <a:gd name="connsiteX2" fmla="*/ 581205 w 1179217"/>
              <a:gd name="connsiteY2" fmla="*/ 73013 h 1150420"/>
              <a:gd name="connsiteX3" fmla="*/ 1123932 w 1179217"/>
              <a:gd name="connsiteY3" fmla="*/ 1016944 h 1150420"/>
              <a:gd name="connsiteX4" fmla="*/ 1170951 w 1179217"/>
              <a:gd name="connsiteY4" fmla="*/ 1143496 h 1150420"/>
              <a:gd name="connsiteX5" fmla="*/ 0 w 1179217"/>
              <a:gd name="connsiteY5" fmla="*/ 1149404 h 1150420"/>
              <a:gd name="connsiteX0" fmla="*/ 0 w 1179217"/>
              <a:gd name="connsiteY0" fmla="*/ 1170456 h 1171472"/>
              <a:gd name="connsiteX1" fmla="*/ 474495 w 1179217"/>
              <a:gd name="connsiteY1" fmla="*/ 72663 h 1171472"/>
              <a:gd name="connsiteX2" fmla="*/ 565172 w 1179217"/>
              <a:gd name="connsiteY2" fmla="*/ 63114 h 1171472"/>
              <a:gd name="connsiteX3" fmla="*/ 1123932 w 1179217"/>
              <a:gd name="connsiteY3" fmla="*/ 1037996 h 1171472"/>
              <a:gd name="connsiteX4" fmla="*/ 1170951 w 1179217"/>
              <a:gd name="connsiteY4" fmla="*/ 1164548 h 1171472"/>
              <a:gd name="connsiteX5" fmla="*/ 0 w 1179217"/>
              <a:gd name="connsiteY5" fmla="*/ 1170456 h 1171472"/>
              <a:gd name="connsiteX0" fmla="*/ 0 w 1179217"/>
              <a:gd name="connsiteY0" fmla="*/ 1174575 h 1175591"/>
              <a:gd name="connsiteX1" fmla="*/ 474495 w 1179217"/>
              <a:gd name="connsiteY1" fmla="*/ 76782 h 1175591"/>
              <a:gd name="connsiteX2" fmla="*/ 565172 w 1179217"/>
              <a:gd name="connsiteY2" fmla="*/ 67233 h 1175591"/>
              <a:gd name="connsiteX3" fmla="*/ 1123932 w 1179217"/>
              <a:gd name="connsiteY3" fmla="*/ 1042115 h 1175591"/>
              <a:gd name="connsiteX4" fmla="*/ 1170951 w 1179217"/>
              <a:gd name="connsiteY4" fmla="*/ 1168667 h 1175591"/>
              <a:gd name="connsiteX5" fmla="*/ 0 w 1179217"/>
              <a:gd name="connsiteY5" fmla="*/ 1174575 h 1175591"/>
              <a:gd name="connsiteX0" fmla="*/ 0 w 1179217"/>
              <a:gd name="connsiteY0" fmla="*/ 1152940 h 1153956"/>
              <a:gd name="connsiteX1" fmla="*/ 474495 w 1179217"/>
              <a:gd name="connsiteY1" fmla="*/ 55147 h 1153956"/>
              <a:gd name="connsiteX2" fmla="*/ 565172 w 1179217"/>
              <a:gd name="connsiteY2" fmla="*/ 45598 h 1153956"/>
              <a:gd name="connsiteX3" fmla="*/ 1123932 w 1179217"/>
              <a:gd name="connsiteY3" fmla="*/ 1020480 h 1153956"/>
              <a:gd name="connsiteX4" fmla="*/ 1170951 w 1179217"/>
              <a:gd name="connsiteY4" fmla="*/ 1147032 h 1153956"/>
              <a:gd name="connsiteX5" fmla="*/ 0 w 1179217"/>
              <a:gd name="connsiteY5" fmla="*/ 1152940 h 1153956"/>
              <a:gd name="connsiteX0" fmla="*/ 0 w 1179217"/>
              <a:gd name="connsiteY0" fmla="*/ 1152940 h 1153956"/>
              <a:gd name="connsiteX1" fmla="*/ 474495 w 1179217"/>
              <a:gd name="connsiteY1" fmla="*/ 55147 h 1153956"/>
              <a:gd name="connsiteX2" fmla="*/ 565172 w 1179217"/>
              <a:gd name="connsiteY2" fmla="*/ 45598 h 1153956"/>
              <a:gd name="connsiteX3" fmla="*/ 1123932 w 1179217"/>
              <a:gd name="connsiteY3" fmla="*/ 1020480 h 1153956"/>
              <a:gd name="connsiteX4" fmla="*/ 1170951 w 1179217"/>
              <a:gd name="connsiteY4" fmla="*/ 1147032 h 1153956"/>
              <a:gd name="connsiteX5" fmla="*/ 0 w 1179217"/>
              <a:gd name="connsiteY5" fmla="*/ 1152940 h 1153956"/>
              <a:gd name="connsiteX0" fmla="*/ 5 w 1179222"/>
              <a:gd name="connsiteY0" fmla="*/ 1152940 h 1161152"/>
              <a:gd name="connsiteX1" fmla="*/ 474500 w 1179222"/>
              <a:gd name="connsiteY1" fmla="*/ 55147 h 1161152"/>
              <a:gd name="connsiteX2" fmla="*/ 565177 w 1179222"/>
              <a:gd name="connsiteY2" fmla="*/ 45598 h 1161152"/>
              <a:gd name="connsiteX3" fmla="*/ 1123937 w 1179222"/>
              <a:gd name="connsiteY3" fmla="*/ 1020480 h 1161152"/>
              <a:gd name="connsiteX4" fmla="*/ 1170956 w 1179222"/>
              <a:gd name="connsiteY4" fmla="*/ 1147032 h 1161152"/>
              <a:gd name="connsiteX5" fmla="*/ 5 w 1179222"/>
              <a:gd name="connsiteY5" fmla="*/ 1152940 h 1161152"/>
              <a:gd name="connsiteX0" fmla="*/ 5 w 1179222"/>
              <a:gd name="connsiteY0" fmla="*/ 1197173 h 1205385"/>
              <a:gd name="connsiteX1" fmla="*/ 474500 w 1179222"/>
              <a:gd name="connsiteY1" fmla="*/ 99380 h 1205385"/>
              <a:gd name="connsiteX2" fmla="*/ 512345 w 1179222"/>
              <a:gd name="connsiteY2" fmla="*/ 51193 h 1205385"/>
              <a:gd name="connsiteX3" fmla="*/ 565177 w 1179222"/>
              <a:gd name="connsiteY3" fmla="*/ 89831 h 1205385"/>
              <a:gd name="connsiteX4" fmla="*/ 1123937 w 1179222"/>
              <a:gd name="connsiteY4" fmla="*/ 1064713 h 1205385"/>
              <a:gd name="connsiteX5" fmla="*/ 1170956 w 1179222"/>
              <a:gd name="connsiteY5" fmla="*/ 1191265 h 1205385"/>
              <a:gd name="connsiteX6" fmla="*/ 5 w 1179222"/>
              <a:gd name="connsiteY6" fmla="*/ 1197173 h 1205385"/>
              <a:gd name="connsiteX0" fmla="*/ 5 w 1179222"/>
              <a:gd name="connsiteY0" fmla="*/ 1197173 h 1205385"/>
              <a:gd name="connsiteX1" fmla="*/ 474500 w 1179222"/>
              <a:gd name="connsiteY1" fmla="*/ 99380 h 1205385"/>
              <a:gd name="connsiteX2" fmla="*/ 512345 w 1179222"/>
              <a:gd name="connsiteY2" fmla="*/ 51193 h 1205385"/>
              <a:gd name="connsiteX3" fmla="*/ 565177 w 1179222"/>
              <a:gd name="connsiteY3" fmla="*/ 89831 h 1205385"/>
              <a:gd name="connsiteX4" fmla="*/ 1123937 w 1179222"/>
              <a:gd name="connsiteY4" fmla="*/ 1064713 h 1205385"/>
              <a:gd name="connsiteX5" fmla="*/ 1170956 w 1179222"/>
              <a:gd name="connsiteY5" fmla="*/ 1191265 h 1205385"/>
              <a:gd name="connsiteX6" fmla="*/ 5 w 1179222"/>
              <a:gd name="connsiteY6" fmla="*/ 1197173 h 1205385"/>
              <a:gd name="connsiteX0" fmla="*/ 5 w 1179222"/>
              <a:gd name="connsiteY0" fmla="*/ 1146061 h 1154273"/>
              <a:gd name="connsiteX1" fmla="*/ 474500 w 1179222"/>
              <a:gd name="connsiteY1" fmla="*/ 48268 h 1154273"/>
              <a:gd name="connsiteX2" fmla="*/ 512345 w 1179222"/>
              <a:gd name="connsiteY2" fmla="*/ 81 h 1154273"/>
              <a:gd name="connsiteX3" fmla="*/ 565177 w 1179222"/>
              <a:gd name="connsiteY3" fmla="*/ 38719 h 1154273"/>
              <a:gd name="connsiteX4" fmla="*/ 1123937 w 1179222"/>
              <a:gd name="connsiteY4" fmla="*/ 1013601 h 1154273"/>
              <a:gd name="connsiteX5" fmla="*/ 1170956 w 1179222"/>
              <a:gd name="connsiteY5" fmla="*/ 1140153 h 1154273"/>
              <a:gd name="connsiteX6" fmla="*/ 5 w 1179222"/>
              <a:gd name="connsiteY6" fmla="*/ 1146061 h 1154273"/>
              <a:gd name="connsiteX0" fmla="*/ 5 w 1179222"/>
              <a:gd name="connsiteY0" fmla="*/ 1202985 h 1211197"/>
              <a:gd name="connsiteX1" fmla="*/ 474500 w 1179222"/>
              <a:gd name="connsiteY1" fmla="*/ 105192 h 1211197"/>
              <a:gd name="connsiteX2" fmla="*/ 512147 w 1179222"/>
              <a:gd name="connsiteY2" fmla="*/ 37561 h 1211197"/>
              <a:gd name="connsiteX3" fmla="*/ 565177 w 1179222"/>
              <a:gd name="connsiteY3" fmla="*/ 95643 h 1211197"/>
              <a:gd name="connsiteX4" fmla="*/ 1123937 w 1179222"/>
              <a:gd name="connsiteY4" fmla="*/ 1070525 h 1211197"/>
              <a:gd name="connsiteX5" fmla="*/ 1170956 w 1179222"/>
              <a:gd name="connsiteY5" fmla="*/ 1197077 h 1211197"/>
              <a:gd name="connsiteX6" fmla="*/ 5 w 1179222"/>
              <a:gd name="connsiteY6" fmla="*/ 1202985 h 1211197"/>
              <a:gd name="connsiteX0" fmla="*/ 5 w 1179222"/>
              <a:gd name="connsiteY0" fmla="*/ 1165967 h 1174179"/>
              <a:gd name="connsiteX1" fmla="*/ 474500 w 1179222"/>
              <a:gd name="connsiteY1" fmla="*/ 68174 h 1174179"/>
              <a:gd name="connsiteX2" fmla="*/ 512147 w 1179222"/>
              <a:gd name="connsiteY2" fmla="*/ 543 h 1174179"/>
              <a:gd name="connsiteX3" fmla="*/ 565177 w 1179222"/>
              <a:gd name="connsiteY3" fmla="*/ 58625 h 1174179"/>
              <a:gd name="connsiteX4" fmla="*/ 1123937 w 1179222"/>
              <a:gd name="connsiteY4" fmla="*/ 1033507 h 1174179"/>
              <a:gd name="connsiteX5" fmla="*/ 1170956 w 1179222"/>
              <a:gd name="connsiteY5" fmla="*/ 1160059 h 1174179"/>
              <a:gd name="connsiteX6" fmla="*/ 5 w 1179222"/>
              <a:gd name="connsiteY6" fmla="*/ 1165967 h 1174179"/>
              <a:gd name="connsiteX0" fmla="*/ 5 w 1179222"/>
              <a:gd name="connsiteY0" fmla="*/ 1165967 h 1174179"/>
              <a:gd name="connsiteX1" fmla="*/ 474500 w 1179222"/>
              <a:gd name="connsiteY1" fmla="*/ 68174 h 1174179"/>
              <a:gd name="connsiteX2" fmla="*/ 512147 w 1179222"/>
              <a:gd name="connsiteY2" fmla="*/ 543 h 1174179"/>
              <a:gd name="connsiteX3" fmla="*/ 565177 w 1179222"/>
              <a:gd name="connsiteY3" fmla="*/ 58625 h 1174179"/>
              <a:gd name="connsiteX4" fmla="*/ 1123937 w 1179222"/>
              <a:gd name="connsiteY4" fmla="*/ 1033507 h 1174179"/>
              <a:gd name="connsiteX5" fmla="*/ 1170956 w 1179222"/>
              <a:gd name="connsiteY5" fmla="*/ 1160059 h 1174179"/>
              <a:gd name="connsiteX6" fmla="*/ 5 w 1179222"/>
              <a:gd name="connsiteY6" fmla="*/ 1165967 h 1174179"/>
              <a:gd name="connsiteX0" fmla="*/ 17 w 1179234"/>
              <a:gd name="connsiteY0" fmla="*/ 1165967 h 1181355"/>
              <a:gd name="connsiteX1" fmla="*/ 474512 w 1179234"/>
              <a:gd name="connsiteY1" fmla="*/ 68174 h 1181355"/>
              <a:gd name="connsiteX2" fmla="*/ 512159 w 1179234"/>
              <a:gd name="connsiteY2" fmla="*/ 543 h 1181355"/>
              <a:gd name="connsiteX3" fmla="*/ 565189 w 1179234"/>
              <a:gd name="connsiteY3" fmla="*/ 58625 h 1181355"/>
              <a:gd name="connsiteX4" fmla="*/ 1123949 w 1179234"/>
              <a:gd name="connsiteY4" fmla="*/ 1033507 h 1181355"/>
              <a:gd name="connsiteX5" fmla="*/ 1170968 w 1179234"/>
              <a:gd name="connsiteY5" fmla="*/ 1160059 h 1181355"/>
              <a:gd name="connsiteX6" fmla="*/ 17 w 1179234"/>
              <a:gd name="connsiteY6" fmla="*/ 1165967 h 1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234" h="1181355">
                <a:moveTo>
                  <a:pt x="17" y="1165967"/>
                </a:moveTo>
                <a:cubicBezTo>
                  <a:pt x="31711" y="1023663"/>
                  <a:pt x="332508" y="328732"/>
                  <a:pt x="474512" y="68174"/>
                </a:cubicBezTo>
                <a:cubicBezTo>
                  <a:pt x="496334" y="21109"/>
                  <a:pt x="497046" y="2135"/>
                  <a:pt x="512159" y="543"/>
                </a:cubicBezTo>
                <a:cubicBezTo>
                  <a:pt x="527272" y="-1048"/>
                  <a:pt x="526273" y="-3185"/>
                  <a:pt x="565189" y="58625"/>
                </a:cubicBezTo>
                <a:cubicBezTo>
                  <a:pt x="671797" y="227950"/>
                  <a:pt x="989819" y="789183"/>
                  <a:pt x="1123949" y="1033507"/>
                </a:cubicBezTo>
                <a:cubicBezTo>
                  <a:pt x="1165859" y="1109188"/>
                  <a:pt x="1194005" y="1143068"/>
                  <a:pt x="1170968" y="1160059"/>
                </a:cubicBezTo>
                <a:cubicBezTo>
                  <a:pt x="1135292" y="1174017"/>
                  <a:pt x="-5131" y="1196842"/>
                  <a:pt x="17" y="1165967"/>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BDCCD7B-1AA1-9926-7327-DF59B2CF66E3}"/>
              </a:ext>
            </a:extLst>
          </p:cNvPr>
          <p:cNvSpPr/>
          <p:nvPr/>
        </p:nvSpPr>
        <p:spPr>
          <a:xfrm rot="13174781">
            <a:off x="8735213" y="4303990"/>
            <a:ext cx="2286600" cy="3137664"/>
          </a:xfrm>
          <a:custGeom>
            <a:avLst/>
            <a:gdLst>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228517 w 2607437"/>
              <a:gd name="connsiteY13" fmla="*/ 1424183 h 2846432"/>
              <a:gd name="connsiteX14" fmla="*/ 584602 w 2607437"/>
              <a:gd name="connsiteY14" fmla="*/ 1287012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84602 w 2607437"/>
              <a:gd name="connsiteY14" fmla="*/ 1287012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39233 w 2607437"/>
              <a:gd name="connsiteY20" fmla="*/ 686658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39233 w 2607437"/>
              <a:gd name="connsiteY20" fmla="*/ 686658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42481 w 2607437"/>
              <a:gd name="connsiteY20" fmla="*/ 66565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42481 w 2607437"/>
              <a:gd name="connsiteY20" fmla="*/ 66565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7437" h="2846432">
                <a:moveTo>
                  <a:pt x="2469871" y="2360682"/>
                </a:moveTo>
                <a:cubicBezTo>
                  <a:pt x="2462856" y="2375900"/>
                  <a:pt x="2395566" y="2351575"/>
                  <a:pt x="2286960" y="2313770"/>
                </a:cubicBezTo>
                <a:cubicBezTo>
                  <a:pt x="2142151" y="2263362"/>
                  <a:pt x="1766511" y="2094856"/>
                  <a:pt x="1577519" y="2042069"/>
                </a:cubicBezTo>
                <a:cubicBezTo>
                  <a:pt x="1550277" y="2227284"/>
                  <a:pt x="1528026" y="2675980"/>
                  <a:pt x="1480545" y="2845625"/>
                </a:cubicBezTo>
                <a:cubicBezTo>
                  <a:pt x="1400483" y="2874097"/>
                  <a:pt x="1056419" y="2140505"/>
                  <a:pt x="1038789" y="2144803"/>
                </a:cubicBezTo>
                <a:cubicBezTo>
                  <a:pt x="1015336" y="2150520"/>
                  <a:pt x="931527" y="2206516"/>
                  <a:pt x="826811" y="2278135"/>
                </a:cubicBezTo>
                <a:lnTo>
                  <a:pt x="814279" y="2286725"/>
                </a:lnTo>
                <a:lnTo>
                  <a:pt x="553572" y="1971358"/>
                </a:lnTo>
                <a:lnTo>
                  <a:pt x="584268" y="1903177"/>
                </a:lnTo>
                <a:cubicBezTo>
                  <a:pt x="600257" y="1864533"/>
                  <a:pt x="613534" y="1828370"/>
                  <a:pt x="622926" y="1796063"/>
                </a:cubicBezTo>
                <a:cubicBezTo>
                  <a:pt x="610005" y="1785588"/>
                  <a:pt x="542156" y="1778684"/>
                  <a:pt x="447174" y="1772966"/>
                </a:cubicBezTo>
                <a:lnTo>
                  <a:pt x="386871" y="1769705"/>
                </a:lnTo>
                <a:lnTo>
                  <a:pt x="129765" y="1458692"/>
                </a:lnTo>
                <a:cubicBezTo>
                  <a:pt x="162682" y="1447189"/>
                  <a:pt x="304933" y="1393399"/>
                  <a:pt x="407783" y="1358440"/>
                </a:cubicBezTo>
                <a:cubicBezTo>
                  <a:pt x="541078" y="1312111"/>
                  <a:pt x="575062" y="1302776"/>
                  <a:pt x="574480" y="1274767"/>
                </a:cubicBezTo>
                <a:cubicBezTo>
                  <a:pt x="441593" y="1068238"/>
                  <a:pt x="42137" y="649315"/>
                  <a:pt x="0" y="504513"/>
                </a:cubicBezTo>
                <a:cubicBezTo>
                  <a:pt x="65462" y="479621"/>
                  <a:pt x="877205" y="847056"/>
                  <a:pt x="933950" y="858136"/>
                </a:cubicBezTo>
                <a:cubicBezTo>
                  <a:pt x="988324" y="732068"/>
                  <a:pt x="1176411" y="-47146"/>
                  <a:pt x="1235817" y="2249"/>
                </a:cubicBezTo>
                <a:cubicBezTo>
                  <a:pt x="1349514" y="342754"/>
                  <a:pt x="1450804" y="970443"/>
                  <a:pt x="1478622" y="949981"/>
                </a:cubicBezTo>
                <a:cubicBezTo>
                  <a:pt x="1835779" y="759206"/>
                  <a:pt x="2261201" y="400227"/>
                  <a:pt x="2369772" y="420031"/>
                </a:cubicBezTo>
                <a:cubicBezTo>
                  <a:pt x="2394684" y="429439"/>
                  <a:pt x="2298793" y="584227"/>
                  <a:pt x="2242481" y="665651"/>
                </a:cubicBezTo>
                <a:cubicBezTo>
                  <a:pt x="2173931" y="769818"/>
                  <a:pt x="1883005" y="1184074"/>
                  <a:pt x="1891172" y="1206497"/>
                </a:cubicBezTo>
                <a:cubicBezTo>
                  <a:pt x="1936929" y="1247637"/>
                  <a:pt x="2530138" y="1315803"/>
                  <a:pt x="2607391" y="1376435"/>
                </a:cubicBezTo>
                <a:cubicBezTo>
                  <a:pt x="2612872" y="1459987"/>
                  <a:pt x="2137411" y="1554478"/>
                  <a:pt x="1846557" y="1676109"/>
                </a:cubicBezTo>
                <a:cubicBezTo>
                  <a:pt x="1967447" y="1793352"/>
                  <a:pt x="2297748" y="2122904"/>
                  <a:pt x="2456093" y="2331319"/>
                </a:cubicBezTo>
                <a:cubicBezTo>
                  <a:pt x="2467851" y="2346144"/>
                  <a:pt x="2472209" y="2355610"/>
                  <a:pt x="2469871" y="236068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1">
            <a:extLst>
              <a:ext uri="{FF2B5EF4-FFF2-40B4-BE49-F238E27FC236}">
                <a16:creationId xmlns:a16="http://schemas.microsoft.com/office/drawing/2014/main" id="{5F89FA1D-9919-9AF3-06C3-17B8A5D5A6ED}"/>
              </a:ext>
            </a:extLst>
          </p:cNvPr>
          <p:cNvSpPr>
            <a:spLocks noGrp="1"/>
          </p:cNvSpPr>
          <p:nvPr>
            <p:ph type="title"/>
          </p:nvPr>
        </p:nvSpPr>
        <p:spPr>
          <a:xfrm>
            <a:off x="613569" y="1194057"/>
            <a:ext cx="4547582" cy="3171872"/>
          </a:xfrm>
        </p:spPr>
        <p:txBody>
          <a:bodyPr anchor="t"/>
          <a:lstStyle>
            <a:lvl1pPr>
              <a:defRPr sz="6314"/>
            </a:lvl1pPr>
          </a:lstStyle>
          <a:p>
            <a:r>
              <a:rPr lang="en-US"/>
              <a:t>Click to edit Master title style</a:t>
            </a:r>
          </a:p>
        </p:txBody>
      </p:sp>
      <p:sp>
        <p:nvSpPr>
          <p:cNvPr id="15" name="Subtitle 2">
            <a:extLst>
              <a:ext uri="{FF2B5EF4-FFF2-40B4-BE49-F238E27FC236}">
                <a16:creationId xmlns:a16="http://schemas.microsoft.com/office/drawing/2014/main" id="{50B96C61-0A57-826F-BD29-338308CE78A8}"/>
              </a:ext>
            </a:extLst>
          </p:cNvPr>
          <p:cNvSpPr>
            <a:spLocks noGrp="1"/>
          </p:cNvSpPr>
          <p:nvPr>
            <p:ph type="subTitle" idx="1"/>
          </p:nvPr>
        </p:nvSpPr>
        <p:spPr>
          <a:xfrm>
            <a:off x="613568" y="5204125"/>
            <a:ext cx="3783443" cy="1106561"/>
          </a:xfrm>
        </p:spPr>
        <p:txBody>
          <a:bodyPr vert="horz" lIns="91440" tIns="45720" rIns="91440" bIns="45720" rtlCol="0" anchor="b">
            <a:normAutofit/>
          </a:bodyPr>
          <a:lstStyle>
            <a:lvl1pPr marL="0" indent="0">
              <a:lnSpc>
                <a:spcPct val="120000"/>
              </a:lnSpc>
              <a:spcBef>
                <a:spcPts val="0"/>
              </a:spcBef>
              <a:buNone/>
              <a:defRPr lang="en-US" sz="1403"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614560" y="282228"/>
            <a:ext cx="2855897" cy="402483"/>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614560" y="6990792"/>
            <a:ext cx="1584182" cy="402483"/>
          </a:xfrm>
        </p:spPr>
        <p:txBody>
          <a:bodyPr/>
          <a:lstStyle>
            <a:lvl1pPr algn="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36" name="Group 35">
            <a:extLst>
              <a:ext uri="{FF2B5EF4-FFF2-40B4-BE49-F238E27FC236}">
                <a16:creationId xmlns:a16="http://schemas.microsoft.com/office/drawing/2014/main" id="{5EAF9E45-4937-3C64-DBBE-4343228C40AA}"/>
              </a:ext>
            </a:extLst>
          </p:cNvPr>
          <p:cNvGrpSpPr/>
          <p:nvPr/>
        </p:nvGrpSpPr>
        <p:grpSpPr>
          <a:xfrm flipH="1">
            <a:off x="7223718" y="5491863"/>
            <a:ext cx="788198" cy="531083"/>
            <a:chOff x="5447388" y="3100610"/>
            <a:chExt cx="1500891" cy="804540"/>
          </a:xfrm>
        </p:grpSpPr>
        <p:sp>
          <p:nvSpPr>
            <p:cNvPr id="37" name="Oval 36">
              <a:extLst>
                <a:ext uri="{FF2B5EF4-FFF2-40B4-BE49-F238E27FC236}">
                  <a16:creationId xmlns:a16="http://schemas.microsoft.com/office/drawing/2014/main" id="{89375AB3-D78B-1E03-2194-C1CCB6812104}"/>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C011D900-F22B-B59C-8F2E-F8D3950513E7}"/>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Oval 38">
              <a:extLst>
                <a:ext uri="{FF2B5EF4-FFF2-40B4-BE49-F238E27FC236}">
                  <a16:creationId xmlns:a16="http://schemas.microsoft.com/office/drawing/2014/main" id="{657CA362-37FA-3401-2397-DD7709603566}"/>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528FEA7D-ED9C-3C07-353D-8B2DDED08068}"/>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F011A244-56FB-95A0-A98D-F66AF6E0C29F}"/>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E9284E40-6452-7E81-AB2A-60EE0453740F}"/>
              </a:ext>
            </a:extLst>
          </p:cNvPr>
          <p:cNvGrpSpPr/>
          <p:nvPr/>
        </p:nvGrpSpPr>
        <p:grpSpPr>
          <a:xfrm rot="20796810" flipH="1">
            <a:off x="5212766" y="6379873"/>
            <a:ext cx="617932" cy="538760"/>
            <a:chOff x="9839339" y="677159"/>
            <a:chExt cx="751991" cy="521600"/>
          </a:xfrm>
        </p:grpSpPr>
        <p:sp>
          <p:nvSpPr>
            <p:cNvPr id="11" name="Freeform: Shape 10">
              <a:extLst>
                <a:ext uri="{FF2B5EF4-FFF2-40B4-BE49-F238E27FC236}">
                  <a16:creationId xmlns:a16="http://schemas.microsoft.com/office/drawing/2014/main" id="{3E7E4D24-DFBF-1C47-5A17-6139849EF7A6}"/>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C992155-AC7D-B636-A4E3-1DC3E728D2ED}"/>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CEE8E29-1CAB-5570-A715-39109B68A94D}"/>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491889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04AA646-88AD-4803-5E2E-52C8BD993F36}"/>
              </a:ext>
            </a:extLst>
          </p:cNvPr>
          <p:cNvSpPr>
            <a:spLocks noGrp="1"/>
          </p:cNvSpPr>
          <p:nvPr>
            <p:ph type="title"/>
          </p:nvPr>
        </p:nvSpPr>
        <p:spPr>
          <a:xfrm>
            <a:off x="613569" y="1973210"/>
            <a:ext cx="5531857" cy="3613256"/>
          </a:xfrm>
        </p:spPr>
        <p:txBody>
          <a:bodyPr/>
          <a:lstStyle>
            <a:lvl1pPr>
              <a:defRPr sz="6314"/>
            </a:lvl1pPr>
          </a:lstStyle>
          <a:p>
            <a:r>
              <a:rPr lang="en-US"/>
              <a:t>Click to edit Master title style</a:t>
            </a:r>
          </a:p>
        </p:txBody>
      </p:sp>
      <p:sp>
        <p:nvSpPr>
          <p:cNvPr id="16" name="Subtitle 2">
            <a:extLst>
              <a:ext uri="{FF2B5EF4-FFF2-40B4-BE49-F238E27FC236}">
                <a16:creationId xmlns:a16="http://schemas.microsoft.com/office/drawing/2014/main" id="{D2AEC607-3DA9-BC59-D414-70860644FC47}"/>
              </a:ext>
            </a:extLst>
          </p:cNvPr>
          <p:cNvSpPr>
            <a:spLocks noGrp="1"/>
          </p:cNvSpPr>
          <p:nvPr>
            <p:ph type="subTitle" idx="1"/>
          </p:nvPr>
        </p:nvSpPr>
        <p:spPr>
          <a:xfrm>
            <a:off x="613569" y="5586466"/>
            <a:ext cx="3931829" cy="1188325"/>
          </a:xfrm>
        </p:spPr>
        <p:txBody>
          <a:bodyPr vert="horz" lIns="91440" tIns="45720" rIns="91440" bIns="45720" rtlCol="0" anchor="t">
            <a:normAutofit/>
          </a:bodyPr>
          <a:lstStyle>
            <a:lvl1pPr marL="0" indent="0">
              <a:lnSpc>
                <a:spcPct val="120000"/>
              </a:lnSpc>
              <a:spcBef>
                <a:spcPts val="0"/>
              </a:spcBef>
              <a:buNone/>
              <a:defRPr lang="en-US" sz="1403"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613570" y="282228"/>
            <a:ext cx="2782296" cy="402483"/>
          </a:xfrm>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614560" y="7006699"/>
            <a:ext cx="2526160" cy="402483"/>
          </a:xfrm>
        </p:spPr>
        <p:txBody>
          <a:bodyPr/>
          <a:lstStyle>
            <a:lvl1pPr algn="l">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a:xfrm>
            <a:off x="10044837" y="7006699"/>
            <a:ext cx="479917" cy="402483"/>
          </a:xfrm>
        </p:spPr>
        <p:txBody>
          <a:bodyPr/>
          <a:lstStyle>
            <a:lvl1pPr>
              <a:defRPr>
                <a:solidFill>
                  <a:schemeClr val="tx2"/>
                </a:solidFill>
              </a:defRPr>
            </a:lvl1pPr>
          </a:lstStyle>
          <a:p>
            <a:fld id="{7CF79DB2-B0CF-4CB1-AE78-9ED1037C015C}" type="slidenum">
              <a:rPr lang="en-US" smtClean="0"/>
              <a:pPr/>
              <a:t>‹#›</a:t>
            </a:fld>
            <a:endParaRPr lang="en-US"/>
          </a:p>
        </p:txBody>
      </p:sp>
      <p:sp>
        <p:nvSpPr>
          <p:cNvPr id="7" name="Oval 28">
            <a:extLst>
              <a:ext uri="{FF2B5EF4-FFF2-40B4-BE49-F238E27FC236}">
                <a16:creationId xmlns:a16="http://schemas.microsoft.com/office/drawing/2014/main" id="{868B7AF0-A7AA-0BBE-D6E3-CE03625582C5}"/>
              </a:ext>
            </a:extLst>
          </p:cNvPr>
          <p:cNvSpPr/>
          <p:nvPr/>
        </p:nvSpPr>
        <p:spPr>
          <a:xfrm rot="2599426">
            <a:off x="8211412" y="2068017"/>
            <a:ext cx="1578552" cy="1957470"/>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8900B3-1E3B-1B62-AA05-25A3376866ED}"/>
              </a:ext>
            </a:extLst>
          </p:cNvPr>
          <p:cNvGrpSpPr/>
          <p:nvPr/>
        </p:nvGrpSpPr>
        <p:grpSpPr>
          <a:xfrm rot="11355259">
            <a:off x="7761306" y="3948960"/>
            <a:ext cx="1919553" cy="2262417"/>
            <a:chOff x="7749926" y="3136297"/>
            <a:chExt cx="3434150" cy="3220050"/>
          </a:xfrm>
          <a:solidFill>
            <a:schemeClr val="accent2">
              <a:lumMod val="60000"/>
              <a:lumOff val="40000"/>
            </a:schemeClr>
          </a:solidFill>
        </p:grpSpPr>
        <p:sp>
          <p:nvSpPr>
            <p:cNvPr id="9" name="Freeform: Shape 8">
              <a:extLst>
                <a:ext uri="{FF2B5EF4-FFF2-40B4-BE49-F238E27FC236}">
                  <a16:creationId xmlns:a16="http://schemas.microsoft.com/office/drawing/2014/main" id="{78B9A385-74F6-5989-FC8A-DAEF31B5AA36}"/>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D9D6DF9-30B8-31BE-1C77-B0BE9EBB5A03}"/>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34B99ACD-54A2-3D47-95FE-F1AA348784AB}"/>
              </a:ext>
            </a:extLst>
          </p:cNvPr>
          <p:cNvSpPr/>
          <p:nvPr/>
        </p:nvSpPr>
        <p:spPr>
          <a:xfrm rot="10580307">
            <a:off x="7632757" y="6236054"/>
            <a:ext cx="2038818" cy="1282770"/>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08519 w 2876897"/>
              <a:gd name="connsiteY8" fmla="*/ 9545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08519 w 2876897"/>
              <a:gd name="connsiteY8" fmla="*/ 9545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74718"/>
              <a:gd name="connsiteX1" fmla="*/ 116789 w 2876897"/>
              <a:gd name="connsiteY1" fmla="*/ 590029 h 1574718"/>
              <a:gd name="connsiteX2" fmla="*/ 0 w 2876897"/>
              <a:gd name="connsiteY2" fmla="*/ 83689 h 1574718"/>
              <a:gd name="connsiteX3" fmla="*/ 574390 w 2876897"/>
              <a:gd name="connsiteY3" fmla="*/ 0 h 1574718"/>
              <a:gd name="connsiteX4" fmla="*/ 592822 w 2876897"/>
              <a:gd name="connsiteY4" fmla="*/ 142333 h 1574718"/>
              <a:gd name="connsiteX5" fmla="*/ 1077920 w 2876897"/>
              <a:gd name="connsiteY5" fmla="*/ 764841 h 1574718"/>
              <a:gd name="connsiteX6" fmla="*/ 1791731 w 2876897"/>
              <a:gd name="connsiteY6" fmla="*/ 767945 h 1574718"/>
              <a:gd name="connsiteX7" fmla="*/ 2126592 w 2876897"/>
              <a:gd name="connsiteY7" fmla="*/ 478752 h 1574718"/>
              <a:gd name="connsiteX8" fmla="*/ 2208519 w 2876897"/>
              <a:gd name="connsiteY8" fmla="*/ 9545 h 1574718"/>
              <a:gd name="connsiteX9" fmla="*/ 2876897 w 2876897"/>
              <a:gd name="connsiteY9" fmla="*/ 39276 h 1574718"/>
              <a:gd name="connsiteX10" fmla="*/ 2084403 w 2876897"/>
              <a:gd name="connsiteY10" fmla="*/ 1412939 h 1574718"/>
              <a:gd name="connsiteX11" fmla="*/ 698505 w 2876897"/>
              <a:gd name="connsiteY11" fmla="*/ 1390335 h 1574718"/>
              <a:gd name="connsiteX0" fmla="*/ 698505 w 2876897"/>
              <a:gd name="connsiteY0" fmla="*/ 1390335 h 1570872"/>
              <a:gd name="connsiteX1" fmla="*/ 116789 w 2876897"/>
              <a:gd name="connsiteY1" fmla="*/ 590029 h 1570872"/>
              <a:gd name="connsiteX2" fmla="*/ 0 w 2876897"/>
              <a:gd name="connsiteY2" fmla="*/ 83689 h 1570872"/>
              <a:gd name="connsiteX3" fmla="*/ 574390 w 2876897"/>
              <a:gd name="connsiteY3" fmla="*/ 0 h 1570872"/>
              <a:gd name="connsiteX4" fmla="*/ 592822 w 2876897"/>
              <a:gd name="connsiteY4" fmla="*/ 142333 h 1570872"/>
              <a:gd name="connsiteX5" fmla="*/ 1077920 w 2876897"/>
              <a:gd name="connsiteY5" fmla="*/ 764841 h 1570872"/>
              <a:gd name="connsiteX6" fmla="*/ 1791731 w 2876897"/>
              <a:gd name="connsiteY6" fmla="*/ 767945 h 1570872"/>
              <a:gd name="connsiteX7" fmla="*/ 2126592 w 2876897"/>
              <a:gd name="connsiteY7" fmla="*/ 478752 h 1570872"/>
              <a:gd name="connsiteX8" fmla="*/ 2208519 w 2876897"/>
              <a:gd name="connsiteY8" fmla="*/ 9545 h 1570872"/>
              <a:gd name="connsiteX9" fmla="*/ 2876897 w 2876897"/>
              <a:gd name="connsiteY9" fmla="*/ 39276 h 1570872"/>
              <a:gd name="connsiteX10" fmla="*/ 2084403 w 2876897"/>
              <a:gd name="connsiteY10" fmla="*/ 1412939 h 1570872"/>
              <a:gd name="connsiteX11" fmla="*/ 698505 w 2876897"/>
              <a:gd name="connsiteY11" fmla="*/ 1390335 h 1570872"/>
              <a:gd name="connsiteX0" fmla="*/ 698505 w 2876897"/>
              <a:gd name="connsiteY0" fmla="*/ 1390335 h 1570872"/>
              <a:gd name="connsiteX1" fmla="*/ 116789 w 2876897"/>
              <a:gd name="connsiteY1" fmla="*/ 590029 h 1570872"/>
              <a:gd name="connsiteX2" fmla="*/ 0 w 2876897"/>
              <a:gd name="connsiteY2" fmla="*/ 83689 h 1570872"/>
              <a:gd name="connsiteX3" fmla="*/ 574390 w 2876897"/>
              <a:gd name="connsiteY3" fmla="*/ 0 h 1570872"/>
              <a:gd name="connsiteX4" fmla="*/ 592822 w 2876897"/>
              <a:gd name="connsiteY4" fmla="*/ 142333 h 1570872"/>
              <a:gd name="connsiteX5" fmla="*/ 1077920 w 2876897"/>
              <a:gd name="connsiteY5" fmla="*/ 764841 h 1570872"/>
              <a:gd name="connsiteX6" fmla="*/ 1791731 w 2876897"/>
              <a:gd name="connsiteY6" fmla="*/ 767945 h 1570872"/>
              <a:gd name="connsiteX7" fmla="*/ 2126592 w 2876897"/>
              <a:gd name="connsiteY7" fmla="*/ 478752 h 1570872"/>
              <a:gd name="connsiteX8" fmla="*/ 2208519 w 2876897"/>
              <a:gd name="connsiteY8" fmla="*/ 9545 h 1570872"/>
              <a:gd name="connsiteX9" fmla="*/ 2876897 w 2876897"/>
              <a:gd name="connsiteY9" fmla="*/ 39276 h 1570872"/>
              <a:gd name="connsiteX10" fmla="*/ 2084403 w 2876897"/>
              <a:gd name="connsiteY10" fmla="*/ 1412939 h 1570872"/>
              <a:gd name="connsiteX11" fmla="*/ 698505 w 2876897"/>
              <a:gd name="connsiteY11" fmla="*/ 1390335 h 157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6897" h="1570872">
                <a:moveTo>
                  <a:pt x="698505" y="1390335"/>
                </a:moveTo>
                <a:cubicBezTo>
                  <a:pt x="382179" y="1190875"/>
                  <a:pt x="214444" y="852303"/>
                  <a:pt x="116789" y="590029"/>
                </a:cubicBezTo>
                <a:cubicBezTo>
                  <a:pt x="19134" y="327755"/>
                  <a:pt x="12108" y="225281"/>
                  <a:pt x="0" y="83689"/>
                </a:cubicBezTo>
                <a:lnTo>
                  <a:pt x="574390" y="0"/>
                </a:lnTo>
                <a:lnTo>
                  <a:pt x="592822" y="142333"/>
                </a:lnTo>
                <a:cubicBezTo>
                  <a:pt x="640270" y="442220"/>
                  <a:pt x="878102" y="660572"/>
                  <a:pt x="1077920" y="764841"/>
                </a:cubicBezTo>
                <a:cubicBezTo>
                  <a:pt x="1277738" y="869110"/>
                  <a:pt x="1580765" y="845068"/>
                  <a:pt x="1791731" y="767945"/>
                </a:cubicBezTo>
                <a:cubicBezTo>
                  <a:pt x="1909457" y="671038"/>
                  <a:pt x="2056108" y="596953"/>
                  <a:pt x="2126592" y="478752"/>
                </a:cubicBezTo>
                <a:cubicBezTo>
                  <a:pt x="2186525" y="332585"/>
                  <a:pt x="2198593" y="208259"/>
                  <a:pt x="2208519" y="9545"/>
                </a:cubicBezTo>
                <a:cubicBezTo>
                  <a:pt x="2430514" y="14701"/>
                  <a:pt x="2654902" y="34120"/>
                  <a:pt x="2876897" y="39276"/>
                </a:cubicBezTo>
                <a:cubicBezTo>
                  <a:pt x="2854819" y="291776"/>
                  <a:pt x="2709634" y="1124828"/>
                  <a:pt x="2084403" y="1412939"/>
                </a:cubicBezTo>
                <a:cubicBezTo>
                  <a:pt x="1554216" y="1666223"/>
                  <a:pt x="1052550" y="1582069"/>
                  <a:pt x="698505" y="139033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6CAD07E7-1971-8A2D-AD23-08B6173C27EB}"/>
              </a:ext>
            </a:extLst>
          </p:cNvPr>
          <p:cNvGrpSpPr/>
          <p:nvPr/>
        </p:nvGrpSpPr>
        <p:grpSpPr>
          <a:xfrm flipH="1">
            <a:off x="8369937" y="5392513"/>
            <a:ext cx="598705" cy="403404"/>
            <a:chOff x="5447388" y="3100610"/>
            <a:chExt cx="1500891" cy="804540"/>
          </a:xfrm>
        </p:grpSpPr>
        <p:sp>
          <p:nvSpPr>
            <p:cNvPr id="25" name="Oval 24">
              <a:extLst>
                <a:ext uri="{FF2B5EF4-FFF2-40B4-BE49-F238E27FC236}">
                  <a16:creationId xmlns:a16="http://schemas.microsoft.com/office/drawing/2014/main" id="{C0234326-0CED-CB5C-11CA-B9F9ABD025C4}"/>
                </a:ext>
              </a:extLst>
            </p:cNvPr>
            <p:cNvSpPr/>
            <p:nvPr/>
          </p:nvSpPr>
          <p:spPr>
            <a:xfrm>
              <a:off x="5447388" y="3266522"/>
              <a:ext cx="541294" cy="638628"/>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EEBEA76-4964-F79F-3F50-ADF0CE441925}"/>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F7B865F8-CBDB-79B7-B613-23BCD096BA98}"/>
                </a:ext>
              </a:extLst>
            </p:cNvPr>
            <p:cNvSpPr/>
            <p:nvPr/>
          </p:nvSpPr>
          <p:spPr>
            <a:xfrm>
              <a:off x="6406985" y="3100610"/>
              <a:ext cx="541294" cy="638628"/>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84B0084-33EF-03D3-8957-19C35428744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58A0B993-D4A1-D95D-A1C5-61183FB6B712}"/>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6571168F-C677-7D4B-6653-C4B6834D502F}"/>
              </a:ext>
            </a:extLst>
          </p:cNvPr>
          <p:cNvGrpSpPr/>
          <p:nvPr/>
        </p:nvGrpSpPr>
        <p:grpSpPr>
          <a:xfrm flipH="1">
            <a:off x="8706457" y="2967685"/>
            <a:ext cx="605032" cy="557595"/>
            <a:chOff x="-1705172" y="5397119"/>
            <a:chExt cx="689925" cy="505840"/>
          </a:xfrm>
        </p:grpSpPr>
        <p:grpSp>
          <p:nvGrpSpPr>
            <p:cNvPr id="41" name="Group 40">
              <a:extLst>
                <a:ext uri="{FF2B5EF4-FFF2-40B4-BE49-F238E27FC236}">
                  <a16:creationId xmlns:a16="http://schemas.microsoft.com/office/drawing/2014/main" id="{0EEB260C-C108-58BC-1768-95F4FDAA3C2C}"/>
                </a:ext>
              </a:extLst>
            </p:cNvPr>
            <p:cNvGrpSpPr/>
            <p:nvPr/>
          </p:nvGrpSpPr>
          <p:grpSpPr>
            <a:xfrm>
              <a:off x="-1705172" y="5397119"/>
              <a:ext cx="689925" cy="312906"/>
              <a:chOff x="1162566" y="1754387"/>
              <a:chExt cx="689925" cy="312906"/>
            </a:xfrm>
          </p:grpSpPr>
          <p:sp>
            <p:nvSpPr>
              <p:cNvPr id="42" name="Oval 41">
                <a:extLst>
                  <a:ext uri="{FF2B5EF4-FFF2-40B4-BE49-F238E27FC236}">
                    <a16:creationId xmlns:a16="http://schemas.microsoft.com/office/drawing/2014/main" id="{82E7184E-F39A-24C0-6783-005B085C97CD}"/>
                  </a:ext>
                </a:extLst>
              </p:cNvPr>
              <p:cNvSpPr/>
              <p:nvPr/>
            </p:nvSpPr>
            <p:spPr>
              <a:xfrm rot="21262796" flipV="1">
                <a:off x="1162566" y="1771850"/>
                <a:ext cx="250414" cy="295443"/>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D3A277D9-10C5-41EC-734C-F14268332A3C}"/>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Oval 43">
                <a:extLst>
                  <a:ext uri="{FF2B5EF4-FFF2-40B4-BE49-F238E27FC236}">
                    <a16:creationId xmlns:a16="http://schemas.microsoft.com/office/drawing/2014/main" id="{E2BC01F3-1549-0246-F04A-8E210346DBC1}"/>
                  </a:ext>
                </a:extLst>
              </p:cNvPr>
              <p:cNvSpPr/>
              <p:nvPr/>
            </p:nvSpPr>
            <p:spPr>
              <a:xfrm rot="21262796" flipV="1">
                <a:off x="1575997" y="1754387"/>
                <a:ext cx="250414" cy="295443"/>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D73C6389-EB2E-3EA3-76E5-5E11313C18A5}"/>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Oval 45">
              <a:extLst>
                <a:ext uri="{FF2B5EF4-FFF2-40B4-BE49-F238E27FC236}">
                  <a16:creationId xmlns:a16="http://schemas.microsoft.com/office/drawing/2014/main" id="{FA675028-D4AF-D8AF-D473-2CB1F967EE0F}"/>
                </a:ext>
              </a:extLst>
            </p:cNvPr>
            <p:cNvSpPr/>
            <p:nvPr/>
          </p:nvSpPr>
          <p:spPr>
            <a:xfrm rot="5784107">
              <a:off x="-1424104" y="5771915"/>
              <a:ext cx="124751" cy="137337"/>
            </a:xfrm>
            <a:prstGeom prst="ellipse">
              <a:avLst/>
            </a:prstGeom>
            <a:noFill/>
            <a:ln w="539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410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3C0CD0-29CC-DED1-1E10-04F931012415}"/>
              </a:ext>
            </a:extLst>
          </p:cNvPr>
          <p:cNvSpPr/>
          <p:nvPr/>
        </p:nvSpPr>
        <p:spPr>
          <a:xfrm>
            <a:off x="0" y="0"/>
            <a:ext cx="10691813" cy="7559675"/>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Title 11">
            <a:extLst>
              <a:ext uri="{FF2B5EF4-FFF2-40B4-BE49-F238E27FC236}">
                <a16:creationId xmlns:a16="http://schemas.microsoft.com/office/drawing/2014/main" id="{A626A3F4-4399-C1D0-2100-F8E7625C986B}"/>
              </a:ext>
            </a:extLst>
          </p:cNvPr>
          <p:cNvSpPr>
            <a:spLocks noGrp="1"/>
          </p:cNvSpPr>
          <p:nvPr>
            <p:ph type="title"/>
          </p:nvPr>
        </p:nvSpPr>
        <p:spPr>
          <a:xfrm>
            <a:off x="613569" y="1248991"/>
            <a:ext cx="4013716" cy="3955135"/>
          </a:xfrm>
        </p:spPr>
        <p:txBody>
          <a:bodyPr anchor="t">
            <a:normAutofit/>
          </a:bodyPr>
          <a:lstStyle>
            <a:lvl1pPr>
              <a:defRPr sz="6314"/>
            </a:lvl1pPr>
          </a:lstStyle>
          <a:p>
            <a:r>
              <a:rPr lang="en-US"/>
              <a:t>Click to edit Master title style</a:t>
            </a:r>
          </a:p>
        </p:txBody>
      </p:sp>
      <p:sp>
        <p:nvSpPr>
          <p:cNvPr id="14" name="Subtitle 2">
            <a:extLst>
              <a:ext uri="{FF2B5EF4-FFF2-40B4-BE49-F238E27FC236}">
                <a16:creationId xmlns:a16="http://schemas.microsoft.com/office/drawing/2014/main" id="{52F83225-AEA2-08E6-5367-5F7DD64A5A7D}"/>
              </a:ext>
            </a:extLst>
          </p:cNvPr>
          <p:cNvSpPr>
            <a:spLocks noGrp="1"/>
          </p:cNvSpPr>
          <p:nvPr>
            <p:ph type="subTitle" idx="1"/>
          </p:nvPr>
        </p:nvSpPr>
        <p:spPr>
          <a:xfrm>
            <a:off x="613568" y="5204125"/>
            <a:ext cx="3769665" cy="1106561"/>
          </a:xfrm>
        </p:spPr>
        <p:txBody>
          <a:bodyPr vert="horz" lIns="91440" tIns="45720" rIns="91440" bIns="45720" rtlCol="0" anchor="b">
            <a:normAutofit/>
          </a:bodyPr>
          <a:lstStyle>
            <a:lvl1pPr marL="0" indent="0">
              <a:lnSpc>
                <a:spcPct val="120000"/>
              </a:lnSpc>
              <a:spcBef>
                <a:spcPts val="0"/>
              </a:spcBef>
              <a:buNone/>
              <a:defRPr lang="en-US" sz="1403"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614560" y="282228"/>
            <a:ext cx="2855897" cy="402483"/>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614560" y="6990792"/>
            <a:ext cx="1584182" cy="402483"/>
          </a:xfrm>
        </p:spPr>
        <p:txBody>
          <a:bodyPr/>
          <a:lstStyle>
            <a:lvl1pPr algn="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23" name="Picture Placeholder 9">
            <a:extLst>
              <a:ext uri="{FF2B5EF4-FFF2-40B4-BE49-F238E27FC236}">
                <a16:creationId xmlns:a16="http://schemas.microsoft.com/office/drawing/2014/main" id="{B399B5B8-EAB1-4A35-8C7E-A842926B740D}"/>
              </a:ext>
            </a:extLst>
          </p:cNvPr>
          <p:cNvSpPr>
            <a:spLocks noGrp="1"/>
          </p:cNvSpPr>
          <p:nvPr>
            <p:ph type="pic" sz="quarter" idx="14" hasCustomPrompt="1"/>
          </p:nvPr>
        </p:nvSpPr>
        <p:spPr>
          <a:xfrm>
            <a:off x="4912765" y="1700609"/>
            <a:ext cx="5005299" cy="5859066"/>
          </a:xfrm>
          <a:custGeom>
            <a:avLst/>
            <a:gdLst>
              <a:gd name="connsiteX0" fmla="*/ 2576006 w 5441943"/>
              <a:gd name="connsiteY0" fmla="*/ 41 h 5067842"/>
              <a:gd name="connsiteX1" fmla="*/ 2988480 w 5441943"/>
              <a:gd name="connsiteY1" fmla="*/ 43413 h 5067842"/>
              <a:gd name="connsiteX2" fmla="*/ 4955377 w 5441943"/>
              <a:gd name="connsiteY2" fmla="*/ 1075549 h 5067842"/>
              <a:gd name="connsiteX3" fmla="*/ 5037577 w 5441943"/>
              <a:gd name="connsiteY3" fmla="*/ 4123286 h 5067842"/>
              <a:gd name="connsiteX4" fmla="*/ 3951424 w 5441943"/>
              <a:gd name="connsiteY4" fmla="*/ 5012975 h 5067842"/>
              <a:gd name="connsiteX5" fmla="*/ 3820826 w 5441943"/>
              <a:gd name="connsiteY5" fmla="*/ 5067842 h 5067842"/>
              <a:gd name="connsiteX6" fmla="*/ 2092196 w 5441943"/>
              <a:gd name="connsiteY6" fmla="*/ 5067842 h 5067842"/>
              <a:gd name="connsiteX7" fmla="*/ 2013774 w 5441943"/>
              <a:gd name="connsiteY7" fmla="*/ 5044835 h 5067842"/>
              <a:gd name="connsiteX8" fmla="*/ 34896 w 5441943"/>
              <a:gd name="connsiteY8" fmla="*/ 2881395 h 5067842"/>
              <a:gd name="connsiteX9" fmla="*/ 940110 w 5441943"/>
              <a:gd name="connsiteY9" fmla="*/ 624396 h 5067842"/>
              <a:gd name="connsiteX10" fmla="*/ 2576006 w 5441943"/>
              <a:gd name="connsiteY10" fmla="*/ 41 h 506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1943" h="5067842">
                <a:moveTo>
                  <a:pt x="2576006" y="41"/>
                </a:moveTo>
                <a:cubicBezTo>
                  <a:pt x="2715826" y="887"/>
                  <a:pt x="2854358" y="14907"/>
                  <a:pt x="2988480" y="43413"/>
                </a:cubicBezTo>
                <a:cubicBezTo>
                  <a:pt x="3703795" y="195445"/>
                  <a:pt x="4521652" y="487778"/>
                  <a:pt x="4955377" y="1075549"/>
                </a:cubicBezTo>
                <a:cubicBezTo>
                  <a:pt x="5389103" y="1663321"/>
                  <a:pt x="5750950" y="3145931"/>
                  <a:pt x="5037577" y="4123286"/>
                </a:cubicBezTo>
                <a:cubicBezTo>
                  <a:pt x="4673616" y="4553014"/>
                  <a:pt x="4315864" y="4840448"/>
                  <a:pt x="3951424" y="5012975"/>
                </a:cubicBezTo>
                <a:lnTo>
                  <a:pt x="3820826" y="5067842"/>
                </a:lnTo>
                <a:lnTo>
                  <a:pt x="2092196" y="5067842"/>
                </a:lnTo>
                <a:lnTo>
                  <a:pt x="2013774" y="5044835"/>
                </a:lnTo>
                <a:cubicBezTo>
                  <a:pt x="886942" y="4686371"/>
                  <a:pt x="221525" y="3784382"/>
                  <a:pt x="34896" y="2881395"/>
                </a:cubicBezTo>
                <a:cubicBezTo>
                  <a:pt x="-151733" y="1978408"/>
                  <a:pt x="447846" y="1097393"/>
                  <a:pt x="940110" y="624396"/>
                </a:cubicBezTo>
                <a:cubicBezTo>
                  <a:pt x="1340074" y="240086"/>
                  <a:pt x="1970121" y="-3625"/>
                  <a:pt x="2576006" y="41"/>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9" name="Freeform: Shape 8">
            <a:extLst>
              <a:ext uri="{FF2B5EF4-FFF2-40B4-BE49-F238E27FC236}">
                <a16:creationId xmlns:a16="http://schemas.microsoft.com/office/drawing/2014/main" id="{F90C4FB2-5AD5-51CC-1A4F-72EF27566590}"/>
              </a:ext>
            </a:extLst>
          </p:cNvPr>
          <p:cNvSpPr/>
          <p:nvPr userDrawn="1"/>
        </p:nvSpPr>
        <p:spPr>
          <a:xfrm>
            <a:off x="7161880" y="0"/>
            <a:ext cx="3529933" cy="2387934"/>
          </a:xfrm>
          <a:custGeom>
            <a:avLst/>
            <a:gdLst>
              <a:gd name="csX0" fmla="*/ 0 w 4025224"/>
              <a:gd name="csY0" fmla="*/ 0 h 2166290"/>
              <a:gd name="csX1" fmla="*/ 1171925 w 4025224"/>
              <a:gd name="csY1" fmla="*/ 0 h 2166290"/>
              <a:gd name="csX2" fmla="*/ 1194569 w 4025224"/>
              <a:gd name="csY2" fmla="*/ 50285 h 2166290"/>
              <a:gd name="csX3" fmla="*/ 1616851 w 4025224"/>
              <a:gd name="csY3" fmla="*/ 585873 h 2166290"/>
              <a:gd name="csX4" fmla="*/ 2897449 w 4025224"/>
              <a:gd name="csY4" fmla="*/ 999115 h 2166290"/>
              <a:gd name="csX5" fmla="*/ 3639922 w 4025224"/>
              <a:gd name="csY5" fmla="*/ 748153 h 2166290"/>
              <a:gd name="csX6" fmla="*/ 4008437 w 4025224"/>
              <a:gd name="csY6" fmla="*/ 379803 h 2166290"/>
              <a:gd name="csX7" fmla="*/ 4025224 w 4025224"/>
              <a:gd name="csY7" fmla="*/ 353041 h 2166290"/>
              <a:gd name="csX8" fmla="*/ 4025224 w 4025224"/>
              <a:gd name="csY8" fmla="*/ 1866594 h 2166290"/>
              <a:gd name="csX9" fmla="*/ 3945842 w 4025224"/>
              <a:gd name="csY9" fmla="*/ 1913593 h 2166290"/>
              <a:gd name="csX10" fmla="*/ 3108626 w 4025224"/>
              <a:gd name="csY10" fmla="*/ 2153724 h 2166290"/>
              <a:gd name="csX11" fmla="*/ 564359 w 4025224"/>
              <a:gd name="csY11" fmla="*/ 1326027 h 2166290"/>
              <a:gd name="csX12" fmla="*/ 9289 w 4025224"/>
              <a:gd name="csY12" fmla="*/ 63825 h 21662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025224" h="2166290">
                <a:moveTo>
                  <a:pt x="0" y="0"/>
                </a:moveTo>
                <a:lnTo>
                  <a:pt x="1171925" y="0"/>
                </a:lnTo>
                <a:lnTo>
                  <a:pt x="1194569" y="50285"/>
                </a:lnTo>
                <a:cubicBezTo>
                  <a:pt x="1305628" y="262859"/>
                  <a:pt x="1462822" y="448910"/>
                  <a:pt x="1616851" y="585873"/>
                </a:cubicBezTo>
                <a:cubicBezTo>
                  <a:pt x="1924912" y="859800"/>
                  <a:pt x="2480917" y="996418"/>
                  <a:pt x="2897449" y="999115"/>
                </a:cubicBezTo>
                <a:cubicBezTo>
                  <a:pt x="3185803" y="971118"/>
                  <a:pt x="3455687" y="888716"/>
                  <a:pt x="3639922" y="748153"/>
                </a:cubicBezTo>
                <a:cubicBezTo>
                  <a:pt x="3766788" y="653840"/>
                  <a:pt x="3909535" y="520978"/>
                  <a:pt x="4008437" y="379803"/>
                </a:cubicBezTo>
                <a:lnTo>
                  <a:pt x="4025224" y="353041"/>
                </a:lnTo>
                <a:lnTo>
                  <a:pt x="4025224" y="1866594"/>
                </a:lnTo>
                <a:lnTo>
                  <a:pt x="3945842" y="1913593"/>
                </a:lnTo>
                <a:cubicBezTo>
                  <a:pt x="3703090" y="2042861"/>
                  <a:pt x="3424499" y="2132939"/>
                  <a:pt x="3108626" y="2153724"/>
                </a:cubicBezTo>
                <a:cubicBezTo>
                  <a:pt x="2240288" y="2247380"/>
                  <a:pt x="1263092" y="1802283"/>
                  <a:pt x="564359" y="1326027"/>
                </a:cubicBezTo>
                <a:cubicBezTo>
                  <a:pt x="211176" y="961314"/>
                  <a:pt x="67059" y="428127"/>
                  <a:pt x="9289" y="63825"/>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312481965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40411C6-28F6-8585-91B7-03FC170B45C7}"/>
              </a:ext>
            </a:extLst>
          </p:cNvPr>
          <p:cNvSpPr>
            <a:spLocks noGrp="1"/>
          </p:cNvSpPr>
          <p:nvPr>
            <p:ph type="pic" sz="quarter" idx="13" hasCustomPrompt="1"/>
          </p:nvPr>
        </p:nvSpPr>
        <p:spPr>
          <a:xfrm>
            <a:off x="0" y="0"/>
            <a:ext cx="10691813" cy="7559675"/>
          </a:xfrm>
          <a:custGeom>
            <a:avLst/>
            <a:gdLst>
              <a:gd name="connsiteX0" fmla="*/ 8855167 w 12192000"/>
              <a:gd name="connsiteY0" fmla="*/ 6129871 h 6858000"/>
              <a:gd name="connsiteX1" fmla="*/ 9418143 w 12192000"/>
              <a:gd name="connsiteY1" fmla="*/ 6214139 h 6858000"/>
              <a:gd name="connsiteX2" fmla="*/ 9940232 w 12192000"/>
              <a:gd name="connsiteY2" fmla="*/ 6580765 h 6858000"/>
              <a:gd name="connsiteX3" fmla="*/ 10003724 w 12192000"/>
              <a:gd name="connsiteY3" fmla="*/ 6723989 h 6858000"/>
              <a:gd name="connsiteX4" fmla="*/ 10046063 w 12192000"/>
              <a:gd name="connsiteY4" fmla="*/ 6858000 h 6858000"/>
              <a:gd name="connsiteX5" fmla="*/ 7595601 w 12192000"/>
              <a:gd name="connsiteY5" fmla="*/ 6858000 h 6858000"/>
              <a:gd name="connsiteX6" fmla="*/ 7645247 w 12192000"/>
              <a:gd name="connsiteY6" fmla="*/ 6757511 h 6858000"/>
              <a:gd name="connsiteX7" fmla="*/ 8305226 w 12192000"/>
              <a:gd name="connsiteY7" fmla="*/ 6218074 h 6858000"/>
              <a:gd name="connsiteX8" fmla="*/ 8855167 w 12192000"/>
              <a:gd name="connsiteY8" fmla="*/ 6129871 h 6858000"/>
              <a:gd name="connsiteX9" fmla="*/ 11660333 w 12192000"/>
              <a:gd name="connsiteY9" fmla="*/ 739228 h 6858000"/>
              <a:gd name="connsiteX10" fmla="*/ 6228080 w 12192000"/>
              <a:gd name="connsiteY10" fmla="*/ 915837 h 6858000"/>
              <a:gd name="connsiteX11" fmla="*/ 6385355 w 12192000"/>
              <a:gd name="connsiteY11" fmla="*/ 2733681 h 6858000"/>
              <a:gd name="connsiteX12" fmla="*/ 7145125 w 12192000"/>
              <a:gd name="connsiteY12" fmla="*/ 4559224 h 6858000"/>
              <a:gd name="connsiteX13" fmla="*/ 7941628 w 12192000"/>
              <a:gd name="connsiteY13" fmla="*/ 5097598 h 6858000"/>
              <a:gd name="connsiteX14" fmla="*/ 9033448 w 12192000"/>
              <a:gd name="connsiteY14" fmla="*/ 5224198 h 6858000"/>
              <a:gd name="connsiteX15" fmla="*/ 10238924 w 12192000"/>
              <a:gd name="connsiteY15" fmla="*/ 5154274 h 6858000"/>
              <a:gd name="connsiteX16" fmla="*/ 11483653 w 12192000"/>
              <a:gd name="connsiteY16" fmla="*/ 3710684 h 6858000"/>
              <a:gd name="connsiteX17" fmla="*/ 11646617 w 12192000"/>
              <a:gd name="connsiteY17" fmla="*/ 2471509 h 6858000"/>
              <a:gd name="connsiteX18" fmla="*/ 11660333 w 12192000"/>
              <a:gd name="connsiteY18" fmla="*/ 739228 h 6858000"/>
              <a:gd name="connsiteX19" fmla="*/ 0 w 12192000"/>
              <a:gd name="connsiteY19" fmla="*/ 0 h 6858000"/>
              <a:gd name="connsiteX20" fmla="*/ 12192000 w 12192000"/>
              <a:gd name="connsiteY20" fmla="*/ 0 h 6858000"/>
              <a:gd name="connsiteX21" fmla="*/ 12192000 w 12192000"/>
              <a:gd name="connsiteY21" fmla="*/ 6858000 h 6858000"/>
              <a:gd name="connsiteX22" fmla="*/ 11062506 w 12192000"/>
              <a:gd name="connsiteY22" fmla="*/ 6858000 h 6858000"/>
              <a:gd name="connsiteX23" fmla="*/ 11047856 w 12192000"/>
              <a:gd name="connsiteY23" fmla="*/ 6794231 h 6858000"/>
              <a:gd name="connsiteX24" fmla="*/ 9892865 w 12192000"/>
              <a:gd name="connsiteY24" fmla="*/ 5335072 h 6858000"/>
              <a:gd name="connsiteX25" fmla="*/ 9004162 w 12192000"/>
              <a:gd name="connsiteY25" fmla="*/ 5223527 h 6858000"/>
              <a:gd name="connsiteX26" fmla="*/ 7713673 w 12192000"/>
              <a:gd name="connsiteY26" fmla="*/ 5425100 h 6858000"/>
              <a:gd name="connsiteX27" fmla="*/ 6806707 w 12192000"/>
              <a:gd name="connsiteY27" fmla="*/ 6439693 h 6858000"/>
              <a:gd name="connsiteX28" fmla="*/ 6654677 w 12192000"/>
              <a:gd name="connsiteY28" fmla="*/ 6796868 h 6858000"/>
              <a:gd name="connsiteX29" fmla="*/ 6646736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8855167" y="6129871"/>
                </a:moveTo>
                <a:cubicBezTo>
                  <a:pt x="9053338" y="6133189"/>
                  <a:pt x="9253682" y="6165252"/>
                  <a:pt x="9418143" y="6214139"/>
                </a:cubicBezTo>
                <a:cubicBezTo>
                  <a:pt x="9601693" y="6336993"/>
                  <a:pt x="9830339" y="6430915"/>
                  <a:pt x="9940232" y="6580765"/>
                </a:cubicBezTo>
                <a:cubicBezTo>
                  <a:pt x="9963593" y="6627091"/>
                  <a:pt x="9985058" y="6675159"/>
                  <a:pt x="10003724" y="6723989"/>
                </a:cubicBezTo>
                <a:lnTo>
                  <a:pt x="10046063" y="6858000"/>
                </a:lnTo>
                <a:lnTo>
                  <a:pt x="7595601" y="6858000"/>
                </a:lnTo>
                <a:lnTo>
                  <a:pt x="7645247" y="6757511"/>
                </a:lnTo>
                <a:cubicBezTo>
                  <a:pt x="7793439" y="6505265"/>
                  <a:pt x="8066704" y="6319280"/>
                  <a:pt x="8305226" y="6218074"/>
                </a:cubicBezTo>
                <a:cubicBezTo>
                  <a:pt x="8460996" y="6151980"/>
                  <a:pt x="8656995" y="6126553"/>
                  <a:pt x="8855167" y="6129871"/>
                </a:cubicBezTo>
                <a:close/>
                <a:moveTo>
                  <a:pt x="11660333" y="739228"/>
                </a:moveTo>
                <a:lnTo>
                  <a:pt x="6228080" y="915837"/>
                </a:lnTo>
                <a:cubicBezTo>
                  <a:pt x="6164868" y="939348"/>
                  <a:pt x="6329236" y="2252394"/>
                  <a:pt x="6385355" y="2733681"/>
                </a:cubicBezTo>
                <a:cubicBezTo>
                  <a:pt x="6547431" y="3460984"/>
                  <a:pt x="6706573" y="4143793"/>
                  <a:pt x="7145125" y="4559224"/>
                </a:cubicBezTo>
                <a:cubicBezTo>
                  <a:pt x="7273948" y="4695085"/>
                  <a:pt x="7730955" y="4997969"/>
                  <a:pt x="7941628" y="5097598"/>
                </a:cubicBezTo>
                <a:cubicBezTo>
                  <a:pt x="8374170" y="5206696"/>
                  <a:pt x="8650564" y="5214752"/>
                  <a:pt x="9033448" y="5224198"/>
                </a:cubicBezTo>
                <a:cubicBezTo>
                  <a:pt x="9416330" y="5233645"/>
                  <a:pt x="9963641" y="5258412"/>
                  <a:pt x="10238924" y="5154274"/>
                </a:cubicBezTo>
                <a:cubicBezTo>
                  <a:pt x="10641226" y="4898231"/>
                  <a:pt x="11218146" y="4144944"/>
                  <a:pt x="11483653" y="3710684"/>
                </a:cubicBezTo>
                <a:cubicBezTo>
                  <a:pt x="11522790" y="3500572"/>
                  <a:pt x="11603870" y="2971840"/>
                  <a:pt x="11646617" y="2471509"/>
                </a:cubicBezTo>
                <a:cubicBezTo>
                  <a:pt x="11682752" y="2075714"/>
                  <a:pt x="11643767" y="1543520"/>
                  <a:pt x="11660333" y="739228"/>
                </a:cubicBezTo>
                <a:close/>
                <a:moveTo>
                  <a:pt x="0" y="0"/>
                </a:moveTo>
                <a:lnTo>
                  <a:pt x="12192000" y="0"/>
                </a:lnTo>
                <a:lnTo>
                  <a:pt x="12192000" y="6858000"/>
                </a:lnTo>
                <a:lnTo>
                  <a:pt x="11062506" y="6858000"/>
                </a:lnTo>
                <a:lnTo>
                  <a:pt x="11047856" y="6794231"/>
                </a:lnTo>
                <a:cubicBezTo>
                  <a:pt x="10932983" y="6327966"/>
                  <a:pt x="10635396" y="5613294"/>
                  <a:pt x="9892865" y="5335072"/>
                </a:cubicBezTo>
                <a:cubicBezTo>
                  <a:pt x="9608195" y="5260686"/>
                  <a:pt x="9302261" y="5226558"/>
                  <a:pt x="9004162" y="5223527"/>
                </a:cubicBezTo>
                <a:cubicBezTo>
                  <a:pt x="8507330" y="5218476"/>
                  <a:pt x="8032263" y="5299806"/>
                  <a:pt x="7713673" y="5425100"/>
                </a:cubicBezTo>
                <a:cubicBezTo>
                  <a:pt x="7220482" y="5677966"/>
                  <a:pt x="6988215" y="6163608"/>
                  <a:pt x="6806707" y="6439693"/>
                </a:cubicBezTo>
                <a:cubicBezTo>
                  <a:pt x="6715953" y="6577735"/>
                  <a:pt x="6675151" y="6693338"/>
                  <a:pt x="6654677" y="6796868"/>
                </a:cubicBezTo>
                <a:lnTo>
                  <a:pt x="6646736"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9" name="Freeform: Shape 8">
            <a:extLst>
              <a:ext uri="{FF2B5EF4-FFF2-40B4-BE49-F238E27FC236}">
                <a16:creationId xmlns:a16="http://schemas.microsoft.com/office/drawing/2014/main" id="{574818CC-FA8B-22A1-D41B-AE54C0DF6720}"/>
              </a:ext>
            </a:extLst>
          </p:cNvPr>
          <p:cNvSpPr/>
          <p:nvPr/>
        </p:nvSpPr>
        <p:spPr>
          <a:xfrm rot="10800000" flipV="1">
            <a:off x="5449244" y="814863"/>
            <a:ext cx="4778274" cy="495431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77429"/>
              <a:gd name="connsiteX1" fmla="*/ 4711018 w 4723365"/>
              <a:gd name="connsiteY1" fmla="*/ 120927 h 3077429"/>
              <a:gd name="connsiteX2" fmla="*/ 4574680 w 4723365"/>
              <a:gd name="connsiteY2" fmla="*/ 1365633 h 3077429"/>
              <a:gd name="connsiteX3" fmla="*/ 3916054 w 4723365"/>
              <a:gd name="connsiteY3" fmla="*/ 2615611 h 3077429"/>
              <a:gd name="connsiteX4" fmla="*/ 3225585 w 4723365"/>
              <a:gd name="connsiteY4" fmla="*/ 2984244 h 3077429"/>
              <a:gd name="connsiteX5" fmla="*/ 2279113 w 4723365"/>
              <a:gd name="connsiteY5" fmla="*/ 3070929 h 3077429"/>
              <a:gd name="connsiteX6" fmla="*/ 1234115 w 4723365"/>
              <a:gd name="connsiteY6" fmla="*/ 3023051 h 3077429"/>
              <a:gd name="connsiteX7" fmla="*/ 155089 w 4723365"/>
              <a:gd name="connsiteY7" fmla="*/ 2034602 h 3077429"/>
              <a:gd name="connsiteX8" fmla="*/ 13820 w 4723365"/>
              <a:gd name="connsiteY8" fmla="*/ 1186120 h 3077429"/>
              <a:gd name="connsiteX9" fmla="*/ 1930 w 4723365"/>
              <a:gd name="connsiteY9" fmla="*/ 0 h 307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3365" h="3077429">
                <a:moveTo>
                  <a:pt x="1930" y="0"/>
                </a:moveTo>
                <a:lnTo>
                  <a:pt x="4711018" y="120927"/>
                </a:lnTo>
                <a:cubicBezTo>
                  <a:pt x="4765815" y="137025"/>
                  <a:pt x="4623328" y="1036088"/>
                  <a:pt x="4574680" y="1365633"/>
                </a:cubicBezTo>
                <a:cubicBezTo>
                  <a:pt x="4434180" y="1863629"/>
                  <a:pt x="4296224" y="2331159"/>
                  <a:pt x="3916054" y="2615611"/>
                </a:cubicBezTo>
                <a:cubicBezTo>
                  <a:pt x="3804380" y="2708637"/>
                  <a:pt x="3408212" y="2916026"/>
                  <a:pt x="3225585" y="2984244"/>
                </a:cubicBezTo>
                <a:cubicBezTo>
                  <a:pt x="2850625" y="3058945"/>
                  <a:pt x="2611025" y="3064461"/>
                  <a:pt x="2279113" y="3070929"/>
                </a:cubicBezTo>
                <a:cubicBezTo>
                  <a:pt x="1947201" y="3077397"/>
                  <a:pt x="1472751" y="3094356"/>
                  <a:pt x="1234115" y="3023051"/>
                </a:cubicBezTo>
                <a:cubicBezTo>
                  <a:pt x="885369" y="2847734"/>
                  <a:pt x="385251" y="2331947"/>
                  <a:pt x="155089" y="2034602"/>
                </a:cubicBezTo>
                <a:cubicBezTo>
                  <a:pt x="121162" y="1890735"/>
                  <a:pt x="50876" y="1528704"/>
                  <a:pt x="13820" y="1186120"/>
                </a:cubicBezTo>
                <a:cubicBezTo>
                  <a:pt x="-17505" y="915113"/>
                  <a:pt x="16290" y="550711"/>
                  <a:pt x="193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4D24DBE0-203A-0714-DC99-07DF75B9C3DA}"/>
              </a:ext>
            </a:extLst>
          </p:cNvPr>
          <p:cNvSpPr/>
          <p:nvPr/>
        </p:nvSpPr>
        <p:spPr>
          <a:xfrm rot="10800000" flipH="1">
            <a:off x="5827016" y="5757727"/>
            <a:ext cx="3877573" cy="1819947"/>
          </a:xfrm>
          <a:custGeom>
            <a:avLst/>
            <a:gdLst>
              <a:gd name="connsiteX0" fmla="*/ 2359547 w 4421642"/>
              <a:gd name="connsiteY0" fmla="*/ 1650801 h 1651023"/>
              <a:gd name="connsiteX1" fmla="*/ 3248250 w 4421642"/>
              <a:gd name="connsiteY1" fmla="*/ 1539256 h 1651023"/>
              <a:gd name="connsiteX2" fmla="*/ 4403241 w 4421642"/>
              <a:gd name="connsiteY2" fmla="*/ 80097 h 1651023"/>
              <a:gd name="connsiteX3" fmla="*/ 4421642 w 4421642"/>
              <a:gd name="connsiteY3" fmla="*/ 0 h 1651023"/>
              <a:gd name="connsiteX4" fmla="*/ 3406227 w 4421642"/>
              <a:gd name="connsiteY4" fmla="*/ 0 h 1651023"/>
              <a:gd name="connsiteX5" fmla="*/ 3405801 w 4421642"/>
              <a:gd name="connsiteY5" fmla="*/ 2549 h 1651023"/>
              <a:gd name="connsiteX6" fmla="*/ 3295617 w 4421642"/>
              <a:gd name="connsiteY6" fmla="*/ 293563 h 1651023"/>
              <a:gd name="connsiteX7" fmla="*/ 2773528 w 4421642"/>
              <a:gd name="connsiteY7" fmla="*/ 660189 h 1651023"/>
              <a:gd name="connsiteX8" fmla="*/ 1660611 w 4421642"/>
              <a:gd name="connsiteY8" fmla="*/ 656254 h 1651023"/>
              <a:gd name="connsiteX9" fmla="*/ 945245 w 4421642"/>
              <a:gd name="connsiteY9" fmla="*/ 4709 h 1651023"/>
              <a:gd name="connsiteX10" fmla="*/ 943844 w 4421642"/>
              <a:gd name="connsiteY10" fmla="*/ 0 h 1651023"/>
              <a:gd name="connsiteX11" fmla="*/ 0 w 4421642"/>
              <a:gd name="connsiteY11" fmla="*/ 0 h 1651023"/>
              <a:gd name="connsiteX12" fmla="*/ 10062 w 4421642"/>
              <a:gd name="connsiteY12" fmla="*/ 77460 h 1651023"/>
              <a:gd name="connsiteX13" fmla="*/ 162092 w 4421642"/>
              <a:gd name="connsiteY13" fmla="*/ 434635 h 1651023"/>
              <a:gd name="connsiteX14" fmla="*/ 1069058 w 4421642"/>
              <a:gd name="connsiteY14" fmla="*/ 1449228 h 1651023"/>
              <a:gd name="connsiteX15" fmla="*/ 2359547 w 4421642"/>
              <a:gd name="connsiteY15" fmla="*/ 1650801 h 165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1642" h="1651023">
                <a:moveTo>
                  <a:pt x="2359547" y="1650801"/>
                </a:moveTo>
                <a:cubicBezTo>
                  <a:pt x="2657646" y="1647770"/>
                  <a:pt x="2963580" y="1613642"/>
                  <a:pt x="3248250" y="1539256"/>
                </a:cubicBezTo>
                <a:cubicBezTo>
                  <a:pt x="3990781" y="1261034"/>
                  <a:pt x="4288368" y="546362"/>
                  <a:pt x="4403241" y="80097"/>
                </a:cubicBezTo>
                <a:lnTo>
                  <a:pt x="4421642" y="0"/>
                </a:lnTo>
                <a:lnTo>
                  <a:pt x="3406227" y="0"/>
                </a:lnTo>
                <a:lnTo>
                  <a:pt x="3405801" y="2549"/>
                </a:lnTo>
                <a:cubicBezTo>
                  <a:pt x="3381478" y="101291"/>
                  <a:pt x="3342339" y="200911"/>
                  <a:pt x="3295617" y="293563"/>
                </a:cubicBezTo>
                <a:cubicBezTo>
                  <a:pt x="3185724" y="443413"/>
                  <a:pt x="2957078" y="537335"/>
                  <a:pt x="2773528" y="660189"/>
                </a:cubicBezTo>
                <a:cubicBezTo>
                  <a:pt x="2444607" y="757963"/>
                  <a:pt x="1972152" y="788442"/>
                  <a:pt x="1660611" y="656254"/>
                </a:cubicBezTo>
                <a:cubicBezTo>
                  <a:pt x="1388014" y="540590"/>
                  <a:pt x="1070039" y="314194"/>
                  <a:pt x="945245" y="4709"/>
                </a:cubicBezTo>
                <a:lnTo>
                  <a:pt x="943844" y="0"/>
                </a:lnTo>
                <a:lnTo>
                  <a:pt x="0" y="0"/>
                </a:lnTo>
                <a:lnTo>
                  <a:pt x="10062" y="77460"/>
                </a:lnTo>
                <a:cubicBezTo>
                  <a:pt x="30536" y="180990"/>
                  <a:pt x="71338" y="296593"/>
                  <a:pt x="162092" y="434635"/>
                </a:cubicBezTo>
                <a:cubicBezTo>
                  <a:pt x="343600" y="710720"/>
                  <a:pt x="575867" y="1196362"/>
                  <a:pt x="1069058" y="1449228"/>
                </a:cubicBezTo>
                <a:cubicBezTo>
                  <a:pt x="1387648" y="1574522"/>
                  <a:pt x="1862715" y="1655852"/>
                  <a:pt x="2359547" y="165080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9AA69D-4CFD-D1F4-52D9-CA213F676E26}"/>
              </a:ext>
            </a:extLst>
          </p:cNvPr>
          <p:cNvSpPr>
            <a:spLocks noGrp="1"/>
          </p:cNvSpPr>
          <p:nvPr>
            <p:ph type="ctrTitle"/>
          </p:nvPr>
        </p:nvSpPr>
        <p:spPr>
          <a:xfrm>
            <a:off x="6097020" y="1472290"/>
            <a:ext cx="3516896" cy="2641545"/>
          </a:xfrm>
        </p:spPr>
        <p:txBody>
          <a:bodyPr anchor="ctr">
            <a:normAutofit/>
          </a:bodyPr>
          <a:lstStyle>
            <a:lvl1pPr algn="ctr">
              <a:defRPr sz="5788">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D1EFA269-7CD0-B50B-0D2E-66E0E812D73D}"/>
              </a:ext>
            </a:extLst>
          </p:cNvPr>
          <p:cNvSpPr>
            <a:spLocks noGrp="1"/>
          </p:cNvSpPr>
          <p:nvPr>
            <p:ph type="subTitle" idx="1"/>
          </p:nvPr>
        </p:nvSpPr>
        <p:spPr>
          <a:xfrm>
            <a:off x="6590044" y="4243973"/>
            <a:ext cx="2668094" cy="1106562"/>
          </a:xfrm>
          <a:prstGeom prst="rect">
            <a:avLst/>
          </a:prstGeom>
        </p:spPr>
        <p:txBody>
          <a:bodyPr anchor="ctr">
            <a:normAutofit/>
          </a:bodyPr>
          <a:lstStyle>
            <a:lvl1pPr marL="0" indent="0" algn="ctr">
              <a:lnSpc>
                <a:spcPct val="110000"/>
              </a:lnSpc>
              <a:buNone/>
              <a:defRPr sz="1403">
                <a:solidFill>
                  <a:schemeClr val="tx2"/>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endParaRPr lang="en-US">
              <a:solidFill>
                <a:schemeClr val="bg1"/>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1086275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7750"/>
            <a:ext cx="90884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4550" y="3203575"/>
            <a:ext cx="90884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922AAB2-F2B3-4D7B-ABCA-0BAA1606F176}" type="slidenum">
              <a:rPr lang="en-US" altLang="en-US"/>
              <a:pPr>
                <a:defRPr/>
              </a:pPr>
              <a:t>‹#›</a:t>
            </a:fld>
            <a:endParaRPr lang="en-US" altLang="en-US"/>
          </a:p>
        </p:txBody>
      </p:sp>
    </p:spTree>
    <p:extLst>
      <p:ext uri="{BB962C8B-B14F-4D97-AF65-F5344CB8AC3E}">
        <p14:creationId xmlns:p14="http://schemas.microsoft.com/office/powerpoint/2010/main" val="19959893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44C0DB9-3084-BE71-B330-4AFEA2260BDE}"/>
              </a:ext>
            </a:extLst>
          </p:cNvPr>
          <p:cNvSpPr/>
          <p:nvPr/>
        </p:nvSpPr>
        <p:spPr>
          <a:xfrm>
            <a:off x="0" y="0"/>
            <a:ext cx="10691813" cy="7559675"/>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8" name="Picture Placeholder 17">
            <a:extLst>
              <a:ext uri="{FF2B5EF4-FFF2-40B4-BE49-F238E27FC236}">
                <a16:creationId xmlns:a16="http://schemas.microsoft.com/office/drawing/2014/main" id="{B84535D2-B6BE-C1F1-4440-026034224D64}"/>
              </a:ext>
            </a:extLst>
          </p:cNvPr>
          <p:cNvSpPr>
            <a:spLocks noGrp="1"/>
          </p:cNvSpPr>
          <p:nvPr>
            <p:ph type="pic" sz="quarter" idx="13" hasCustomPrompt="1"/>
          </p:nvPr>
        </p:nvSpPr>
        <p:spPr>
          <a:xfrm>
            <a:off x="0" y="0"/>
            <a:ext cx="10691813" cy="7559675"/>
          </a:xfrm>
          <a:custGeom>
            <a:avLst/>
            <a:gdLst>
              <a:gd name="connsiteX0" fmla="*/ 2090788 w 12192000"/>
              <a:gd name="connsiteY0" fmla="*/ 1375087 h 6858000"/>
              <a:gd name="connsiteX1" fmla="*/ 1032421 w 12192000"/>
              <a:gd name="connsiteY1" fmla="*/ 1392798 h 6858000"/>
              <a:gd name="connsiteX2" fmla="*/ 1153071 w 12192000"/>
              <a:gd name="connsiteY2" fmla="*/ 5642006 h 6858000"/>
              <a:gd name="connsiteX3" fmla="*/ 2502329 w 12192000"/>
              <a:gd name="connsiteY3" fmla="*/ 5648815 h 6858000"/>
              <a:gd name="connsiteX4" fmla="*/ 2758048 w 12192000"/>
              <a:gd name="connsiteY4" fmla="*/ 5646168 h 6858000"/>
              <a:gd name="connsiteX5" fmla="*/ 2778972 w 12192000"/>
              <a:gd name="connsiteY5" fmla="*/ 5665367 h 6858000"/>
              <a:gd name="connsiteX6" fmla="*/ 2577337 w 12192000"/>
              <a:gd name="connsiteY6" fmla="*/ 5769530 h 6858000"/>
              <a:gd name="connsiteX7" fmla="*/ 2784291 w 12192000"/>
              <a:gd name="connsiteY7" fmla="*/ 5802360 h 6858000"/>
              <a:gd name="connsiteX8" fmla="*/ 2734972 w 12192000"/>
              <a:gd name="connsiteY8" fmla="*/ 5899590 h 6858000"/>
              <a:gd name="connsiteX9" fmla="*/ 2677469 w 12192000"/>
              <a:gd name="connsiteY9" fmla="*/ 6038710 h 6858000"/>
              <a:gd name="connsiteX10" fmla="*/ 2918179 w 12192000"/>
              <a:gd name="connsiteY10" fmla="*/ 5856059 h 6858000"/>
              <a:gd name="connsiteX11" fmla="*/ 3019529 w 12192000"/>
              <a:gd name="connsiteY11" fmla="*/ 6122558 h 6858000"/>
              <a:gd name="connsiteX12" fmla="*/ 3078916 w 12192000"/>
              <a:gd name="connsiteY12" fmla="*/ 5864819 h 6858000"/>
              <a:gd name="connsiteX13" fmla="*/ 3389748 w 12192000"/>
              <a:gd name="connsiteY13" fmla="*/ 5919826 h 6858000"/>
              <a:gd name="connsiteX14" fmla="*/ 3174920 w 12192000"/>
              <a:gd name="connsiteY14" fmla="*/ 5737749 h 6858000"/>
              <a:gd name="connsiteX15" fmla="*/ 3306588 w 12192000"/>
              <a:gd name="connsiteY15" fmla="*/ 5664030 h 6858000"/>
              <a:gd name="connsiteX16" fmla="*/ 3350491 w 12192000"/>
              <a:gd name="connsiteY16" fmla="*/ 5638309 h 6858000"/>
              <a:gd name="connsiteX17" fmla="*/ 3774234 w 12192000"/>
              <a:gd name="connsiteY17" fmla="*/ 5632184 h 6858000"/>
              <a:gd name="connsiteX18" fmla="*/ 4628309 w 12192000"/>
              <a:gd name="connsiteY18" fmla="*/ 5622956 h 6858000"/>
              <a:gd name="connsiteX19" fmla="*/ 4628309 w 12192000"/>
              <a:gd name="connsiteY19" fmla="*/ 1440423 h 6858000"/>
              <a:gd name="connsiteX20" fmla="*/ 2090788 w 12192000"/>
              <a:gd name="connsiteY20" fmla="*/ 1375087 h 6858000"/>
              <a:gd name="connsiteX21" fmla="*/ 0 w 12192000"/>
              <a:gd name="connsiteY21" fmla="*/ 0 h 6858000"/>
              <a:gd name="connsiteX22" fmla="*/ 12192000 w 12192000"/>
              <a:gd name="connsiteY22" fmla="*/ 0 h 6858000"/>
              <a:gd name="connsiteX23" fmla="*/ 12192000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2090788" y="1375087"/>
                </a:moveTo>
                <a:cubicBezTo>
                  <a:pt x="1727581" y="1375865"/>
                  <a:pt x="1365416" y="1381156"/>
                  <a:pt x="1032421" y="1392798"/>
                </a:cubicBezTo>
                <a:cubicBezTo>
                  <a:pt x="1044063" y="2888576"/>
                  <a:pt x="1083357" y="4815539"/>
                  <a:pt x="1153071" y="5642006"/>
                </a:cubicBezTo>
                <a:cubicBezTo>
                  <a:pt x="1626767" y="5651531"/>
                  <a:pt x="2070994" y="5652127"/>
                  <a:pt x="2502329" y="5648815"/>
                </a:cubicBezTo>
                <a:lnTo>
                  <a:pt x="2758048" y="5646168"/>
                </a:lnTo>
                <a:lnTo>
                  <a:pt x="2778972" y="5665367"/>
                </a:lnTo>
                <a:cubicBezTo>
                  <a:pt x="2691891" y="5717203"/>
                  <a:pt x="2573013" y="5745514"/>
                  <a:pt x="2577337" y="5769530"/>
                </a:cubicBezTo>
                <a:cubicBezTo>
                  <a:pt x="2601694" y="5784559"/>
                  <a:pt x="2758019" y="5780683"/>
                  <a:pt x="2784291" y="5802360"/>
                </a:cubicBezTo>
                <a:lnTo>
                  <a:pt x="2734972" y="5899590"/>
                </a:lnTo>
                <a:cubicBezTo>
                  <a:pt x="2721332" y="5925013"/>
                  <a:pt x="2678074" y="6003183"/>
                  <a:pt x="2677469" y="6038710"/>
                </a:cubicBezTo>
                <a:cubicBezTo>
                  <a:pt x="2709559" y="6040889"/>
                  <a:pt x="2814134" y="5925672"/>
                  <a:pt x="2918179" y="5856059"/>
                </a:cubicBezTo>
                <a:cubicBezTo>
                  <a:pt x="2941318" y="5915884"/>
                  <a:pt x="2975453" y="6027676"/>
                  <a:pt x="3019529" y="6122558"/>
                </a:cubicBezTo>
                <a:cubicBezTo>
                  <a:pt x="3047396" y="6055617"/>
                  <a:pt x="3054544" y="5905664"/>
                  <a:pt x="3078916" y="5864819"/>
                </a:cubicBezTo>
                <a:cubicBezTo>
                  <a:pt x="3095712" y="5866169"/>
                  <a:pt x="3299774" y="5914761"/>
                  <a:pt x="3389748" y="5919826"/>
                </a:cubicBezTo>
                <a:cubicBezTo>
                  <a:pt x="3375298" y="5888538"/>
                  <a:pt x="3203182" y="5787110"/>
                  <a:pt x="3174920" y="5737749"/>
                </a:cubicBezTo>
                <a:cubicBezTo>
                  <a:pt x="3210137" y="5715627"/>
                  <a:pt x="3258629" y="5690617"/>
                  <a:pt x="3306588" y="5664030"/>
                </a:cubicBezTo>
                <a:lnTo>
                  <a:pt x="3350491" y="5638309"/>
                </a:lnTo>
                <a:lnTo>
                  <a:pt x="3774234" y="5632184"/>
                </a:lnTo>
                <a:cubicBezTo>
                  <a:pt x="4055651" y="5628116"/>
                  <a:pt x="4338706" y="5624544"/>
                  <a:pt x="4628309" y="5622956"/>
                </a:cubicBezTo>
                <a:cubicBezTo>
                  <a:pt x="4669584" y="5044753"/>
                  <a:pt x="4672759" y="2844126"/>
                  <a:pt x="4628309" y="1440423"/>
                </a:cubicBezTo>
                <a:cubicBezTo>
                  <a:pt x="4279406" y="1411055"/>
                  <a:pt x="3180409" y="1372756"/>
                  <a:pt x="2090788" y="1375087"/>
                </a:cubicBezTo>
                <a:close/>
                <a:moveTo>
                  <a:pt x="0" y="0"/>
                </a:moveTo>
                <a:lnTo>
                  <a:pt x="12192000" y="0"/>
                </a:lnTo>
                <a:lnTo>
                  <a:pt x="12192000"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3F9AA69D-4CFD-D1F4-52D9-CA213F676E26}"/>
              </a:ext>
            </a:extLst>
          </p:cNvPr>
          <p:cNvSpPr>
            <a:spLocks noGrp="1"/>
          </p:cNvSpPr>
          <p:nvPr>
            <p:ph type="ctrTitle"/>
          </p:nvPr>
        </p:nvSpPr>
        <p:spPr>
          <a:xfrm>
            <a:off x="1189896" y="2015914"/>
            <a:ext cx="2602136" cy="2514264"/>
          </a:xfrm>
        </p:spPr>
        <p:txBody>
          <a:bodyPr anchor="ctr">
            <a:normAutofit/>
          </a:bodyPr>
          <a:lstStyle>
            <a:lvl1pPr algn="ctr">
              <a:defRPr sz="4911">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D1EFA269-7CD0-B50B-0D2E-66E0E812D73D}"/>
              </a:ext>
            </a:extLst>
          </p:cNvPr>
          <p:cNvSpPr>
            <a:spLocks noGrp="1"/>
          </p:cNvSpPr>
          <p:nvPr>
            <p:ph type="subTitle" idx="1"/>
          </p:nvPr>
        </p:nvSpPr>
        <p:spPr>
          <a:xfrm>
            <a:off x="1431325" y="4716743"/>
            <a:ext cx="2172851" cy="943168"/>
          </a:xfrm>
          <a:prstGeom prst="rect">
            <a:avLst/>
          </a:prstGeom>
        </p:spPr>
        <p:txBody>
          <a:bodyPr anchor="ctr">
            <a:normAutofit/>
          </a:bodyPr>
          <a:lstStyle>
            <a:lvl1pPr marL="0" indent="0" algn="ctr">
              <a:buNone/>
              <a:defRPr sz="1228">
                <a:solidFill>
                  <a:schemeClr val="tx2"/>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p:txBody>
          <a:bodyPr/>
          <a:lstStyle>
            <a:lvl1pPr>
              <a:defRPr>
                <a:solidFill>
                  <a:schemeClr val="tx1"/>
                </a:solidFill>
                <a:effectLst>
                  <a:outerShdw blurRad="38100" dist="38100" dir="2700000" algn="tl">
                    <a:srgbClr val="000000">
                      <a:alpha val="43137"/>
                    </a:srgbClr>
                  </a:outerShdw>
                </a:effectLst>
              </a:defRPr>
            </a:lvl1pPr>
          </a:lstStyle>
          <a:p>
            <a:endParaRPr lang="en-US">
              <a:solidFill>
                <a:schemeClr val="tx1"/>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p:txBody>
          <a:bodyPr/>
          <a:lstStyle>
            <a:lvl1pPr>
              <a:defRPr>
                <a:solidFill>
                  <a:schemeClr val="tx1"/>
                </a:solidFill>
                <a:effectLst>
                  <a:outerShdw blurRad="38100" dist="38100" dir="2700000" algn="tl">
                    <a:srgbClr val="000000">
                      <a:alpha val="43137"/>
                    </a:srgbClr>
                  </a:outerShdw>
                </a:effectLst>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lvl1pPr>
              <a:defRPr>
                <a:solidFill>
                  <a:schemeClr val="tx1"/>
                </a:solidFill>
                <a:effectLst>
                  <a:outerShdw blurRad="38100" dist="38100" dir="2700000" algn="tl">
                    <a:srgbClr val="000000">
                      <a:alpha val="43137"/>
                    </a:srgbClr>
                  </a:outerShdw>
                </a:effectLst>
              </a:defRPr>
            </a:lvl1pPr>
          </a:lstStyle>
          <a:p>
            <a:fld id="{7CF79DB2-B0CF-4CB1-AE78-9ED1037C015C}" type="slidenum">
              <a:rPr lang="en-US" smtClean="0"/>
              <a:pPr/>
              <a:t>‹#›</a:t>
            </a:fld>
            <a:endParaRPr lang="en-US"/>
          </a:p>
        </p:txBody>
      </p:sp>
      <p:sp>
        <p:nvSpPr>
          <p:cNvPr id="14" name="Star: 7 Points 2">
            <a:extLst>
              <a:ext uri="{FF2B5EF4-FFF2-40B4-BE49-F238E27FC236}">
                <a16:creationId xmlns:a16="http://schemas.microsoft.com/office/drawing/2014/main" id="{1E1E1D87-57A3-95D9-A38B-F767CF68A551}"/>
              </a:ext>
            </a:extLst>
          </p:cNvPr>
          <p:cNvSpPr/>
          <p:nvPr/>
        </p:nvSpPr>
        <p:spPr>
          <a:xfrm rot="10412872">
            <a:off x="2253719" y="5806733"/>
            <a:ext cx="766024" cy="944029"/>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5004025"/>
              <a:gd name="connsiteX1" fmla="*/ 1612941 w 5102525"/>
              <a:gd name="connsiteY1" fmla="*/ 2131595 h 5004025"/>
              <a:gd name="connsiteX2" fmla="*/ 485506 w 5102525"/>
              <a:gd name="connsiteY2" fmla="*/ 933726 h 5004025"/>
              <a:gd name="connsiteX3" fmla="*/ 2253600 w 5102525"/>
              <a:gd name="connsiteY3" fmla="*/ 1457047 h 5004025"/>
              <a:gd name="connsiteX4" fmla="*/ 2767493 w 5102525"/>
              <a:gd name="connsiteY4" fmla="*/ 0 h 5004025"/>
              <a:gd name="connsiteX5" fmla="*/ 3180840 w 5102525"/>
              <a:gd name="connsiteY5" fmla="*/ 1613401 h 5004025"/>
              <a:gd name="connsiteX6" fmla="*/ 4697917 w 5102525"/>
              <a:gd name="connsiteY6" fmla="*/ 711224 h 5004025"/>
              <a:gd name="connsiteX7" fmla="*/ 4272825 w 5102525"/>
              <a:gd name="connsiteY7" fmla="*/ 1480991 h 5004025"/>
              <a:gd name="connsiteX8" fmla="*/ 3922732 w 5102525"/>
              <a:gd name="connsiteY8" fmla="*/ 2012985 h 5004025"/>
              <a:gd name="connsiteX9" fmla="*/ 5102434 w 5102525"/>
              <a:gd name="connsiteY9" fmla="*/ 2339389 h 5004025"/>
              <a:gd name="connsiteX10" fmla="*/ 3863684 w 5102525"/>
              <a:gd name="connsiteY10" fmla="*/ 2811641 h 5004025"/>
              <a:gd name="connsiteX11" fmla="*/ 4828313 w 5102525"/>
              <a:gd name="connsiteY11" fmla="*/ 3987432 h 5004025"/>
              <a:gd name="connsiteX12" fmla="*/ 3349200 w 5102525"/>
              <a:gd name="connsiteY12" fmla="*/ 3472552 h 5004025"/>
              <a:gd name="connsiteX13" fmla="*/ 3195237 w 5102525"/>
              <a:gd name="connsiteY13" fmla="*/ 5002640 h 5004025"/>
              <a:gd name="connsiteX14" fmla="*/ 2421951 w 5102525"/>
              <a:gd name="connsiteY14" fmla="*/ 3718173 h 5004025"/>
              <a:gd name="connsiteX15" fmla="*/ 1092964 w 5102525"/>
              <a:gd name="connsiteY15" fmla="*/ 4437056 h 5004025"/>
              <a:gd name="connsiteX16" fmla="*/ 1577326 w 5102525"/>
              <a:gd name="connsiteY16" fmla="*/ 2981795 h 5004025"/>
              <a:gd name="connsiteX17" fmla="*/ -1 w 5102525"/>
              <a:gd name="connsiteY17" fmla="*/ 2871567 h 5004025"/>
              <a:gd name="connsiteX0" fmla="*/ 1 w 5102527"/>
              <a:gd name="connsiteY0" fmla="*/ 2871567 h 5003927"/>
              <a:gd name="connsiteX1" fmla="*/ 1612943 w 5102527"/>
              <a:gd name="connsiteY1" fmla="*/ 2131595 h 5003927"/>
              <a:gd name="connsiteX2" fmla="*/ 485508 w 5102527"/>
              <a:gd name="connsiteY2" fmla="*/ 933726 h 5003927"/>
              <a:gd name="connsiteX3" fmla="*/ 2253602 w 5102527"/>
              <a:gd name="connsiteY3" fmla="*/ 1457047 h 5003927"/>
              <a:gd name="connsiteX4" fmla="*/ 2767495 w 5102527"/>
              <a:gd name="connsiteY4" fmla="*/ 0 h 5003927"/>
              <a:gd name="connsiteX5" fmla="*/ 3180842 w 5102527"/>
              <a:gd name="connsiteY5" fmla="*/ 1613401 h 5003927"/>
              <a:gd name="connsiteX6" fmla="*/ 4697919 w 5102527"/>
              <a:gd name="connsiteY6" fmla="*/ 711224 h 5003927"/>
              <a:gd name="connsiteX7" fmla="*/ 4272827 w 5102527"/>
              <a:gd name="connsiteY7" fmla="*/ 1480991 h 5003927"/>
              <a:gd name="connsiteX8" fmla="*/ 3922734 w 5102527"/>
              <a:gd name="connsiteY8" fmla="*/ 2012985 h 5003927"/>
              <a:gd name="connsiteX9" fmla="*/ 5102436 w 5102527"/>
              <a:gd name="connsiteY9" fmla="*/ 2339389 h 5003927"/>
              <a:gd name="connsiteX10" fmla="*/ 3863686 w 5102527"/>
              <a:gd name="connsiteY10" fmla="*/ 2811641 h 5003927"/>
              <a:gd name="connsiteX11" fmla="*/ 4828315 w 5102527"/>
              <a:gd name="connsiteY11" fmla="*/ 3987432 h 5003927"/>
              <a:gd name="connsiteX12" fmla="*/ 3349202 w 5102527"/>
              <a:gd name="connsiteY12" fmla="*/ 3472552 h 5003927"/>
              <a:gd name="connsiteX13" fmla="*/ 3195239 w 5102527"/>
              <a:gd name="connsiteY13" fmla="*/ 5002640 h 5003927"/>
              <a:gd name="connsiteX14" fmla="*/ 2421953 w 5102527"/>
              <a:gd name="connsiteY14" fmla="*/ 3718173 h 5003927"/>
              <a:gd name="connsiteX15" fmla="*/ 1092966 w 5102527"/>
              <a:gd name="connsiteY15" fmla="*/ 4437056 h 5003927"/>
              <a:gd name="connsiteX16" fmla="*/ 1577328 w 5102527"/>
              <a:gd name="connsiteY16" fmla="*/ 2981795 h 5003927"/>
              <a:gd name="connsiteX17" fmla="*/ 1 w 5102527"/>
              <a:gd name="connsiteY17" fmla="*/ 2871567 h 5003927"/>
              <a:gd name="connsiteX0" fmla="*/ -1 w 5102525"/>
              <a:gd name="connsiteY0" fmla="*/ 2871567 h 5004126"/>
              <a:gd name="connsiteX1" fmla="*/ 1612941 w 5102525"/>
              <a:gd name="connsiteY1" fmla="*/ 2131595 h 5004126"/>
              <a:gd name="connsiteX2" fmla="*/ 485506 w 5102525"/>
              <a:gd name="connsiteY2" fmla="*/ 933726 h 5004126"/>
              <a:gd name="connsiteX3" fmla="*/ 2253600 w 5102525"/>
              <a:gd name="connsiteY3" fmla="*/ 1457047 h 5004126"/>
              <a:gd name="connsiteX4" fmla="*/ 2767493 w 5102525"/>
              <a:gd name="connsiteY4" fmla="*/ 0 h 5004126"/>
              <a:gd name="connsiteX5" fmla="*/ 3180840 w 5102525"/>
              <a:gd name="connsiteY5" fmla="*/ 1613401 h 5004126"/>
              <a:gd name="connsiteX6" fmla="*/ 4697917 w 5102525"/>
              <a:gd name="connsiteY6" fmla="*/ 711224 h 5004126"/>
              <a:gd name="connsiteX7" fmla="*/ 4272825 w 5102525"/>
              <a:gd name="connsiteY7" fmla="*/ 1480991 h 5004126"/>
              <a:gd name="connsiteX8" fmla="*/ 3922732 w 5102525"/>
              <a:gd name="connsiteY8" fmla="*/ 2012985 h 5004126"/>
              <a:gd name="connsiteX9" fmla="*/ 5102434 w 5102525"/>
              <a:gd name="connsiteY9" fmla="*/ 2339389 h 5004126"/>
              <a:gd name="connsiteX10" fmla="*/ 3863684 w 5102525"/>
              <a:gd name="connsiteY10" fmla="*/ 2811641 h 5004126"/>
              <a:gd name="connsiteX11" fmla="*/ 4828313 w 5102525"/>
              <a:gd name="connsiteY11" fmla="*/ 3987432 h 5004126"/>
              <a:gd name="connsiteX12" fmla="*/ 3349200 w 5102525"/>
              <a:gd name="connsiteY12" fmla="*/ 3472552 h 5004126"/>
              <a:gd name="connsiteX13" fmla="*/ 3195237 w 5102525"/>
              <a:gd name="connsiteY13" fmla="*/ 5002640 h 5004126"/>
              <a:gd name="connsiteX14" fmla="*/ 2421951 w 5102525"/>
              <a:gd name="connsiteY14" fmla="*/ 3718173 h 5004126"/>
              <a:gd name="connsiteX15" fmla="*/ 1964565 w 5102525"/>
              <a:gd name="connsiteY15" fmla="*/ 3913413 h 5004126"/>
              <a:gd name="connsiteX16" fmla="*/ 1092964 w 5102525"/>
              <a:gd name="connsiteY16" fmla="*/ 4437056 h 5004126"/>
              <a:gd name="connsiteX17" fmla="*/ 1577326 w 5102525"/>
              <a:gd name="connsiteY17" fmla="*/ 2981795 h 5004126"/>
              <a:gd name="connsiteX18" fmla="*/ -1 w 5102525"/>
              <a:gd name="connsiteY18" fmla="*/ 2871567 h 5004126"/>
              <a:gd name="connsiteX0" fmla="*/ 1 w 5102527"/>
              <a:gd name="connsiteY0" fmla="*/ 2871567 h 5004065"/>
              <a:gd name="connsiteX1" fmla="*/ 1612943 w 5102527"/>
              <a:gd name="connsiteY1" fmla="*/ 2131595 h 5004065"/>
              <a:gd name="connsiteX2" fmla="*/ 485508 w 5102527"/>
              <a:gd name="connsiteY2" fmla="*/ 933726 h 5004065"/>
              <a:gd name="connsiteX3" fmla="*/ 2253602 w 5102527"/>
              <a:gd name="connsiteY3" fmla="*/ 1457047 h 5004065"/>
              <a:gd name="connsiteX4" fmla="*/ 2767495 w 5102527"/>
              <a:gd name="connsiteY4" fmla="*/ 0 h 5004065"/>
              <a:gd name="connsiteX5" fmla="*/ 3180842 w 5102527"/>
              <a:gd name="connsiteY5" fmla="*/ 1613401 h 5004065"/>
              <a:gd name="connsiteX6" fmla="*/ 4697919 w 5102527"/>
              <a:gd name="connsiteY6" fmla="*/ 711224 h 5004065"/>
              <a:gd name="connsiteX7" fmla="*/ 4272827 w 5102527"/>
              <a:gd name="connsiteY7" fmla="*/ 1480991 h 5004065"/>
              <a:gd name="connsiteX8" fmla="*/ 3922734 w 5102527"/>
              <a:gd name="connsiteY8" fmla="*/ 2012985 h 5004065"/>
              <a:gd name="connsiteX9" fmla="*/ 5102436 w 5102527"/>
              <a:gd name="connsiteY9" fmla="*/ 2339389 h 5004065"/>
              <a:gd name="connsiteX10" fmla="*/ 3863686 w 5102527"/>
              <a:gd name="connsiteY10" fmla="*/ 2811641 h 5004065"/>
              <a:gd name="connsiteX11" fmla="*/ 4828315 w 5102527"/>
              <a:gd name="connsiteY11" fmla="*/ 3987432 h 5004065"/>
              <a:gd name="connsiteX12" fmla="*/ 3349202 w 5102527"/>
              <a:gd name="connsiteY12" fmla="*/ 3472552 h 5004065"/>
              <a:gd name="connsiteX13" fmla="*/ 3195239 w 5102527"/>
              <a:gd name="connsiteY13" fmla="*/ 5002640 h 5004065"/>
              <a:gd name="connsiteX14" fmla="*/ 2421953 w 5102527"/>
              <a:gd name="connsiteY14" fmla="*/ 3718173 h 5004065"/>
              <a:gd name="connsiteX15" fmla="*/ 1964567 w 5102527"/>
              <a:gd name="connsiteY15" fmla="*/ 3913413 h 5004065"/>
              <a:gd name="connsiteX16" fmla="*/ 1092966 w 5102527"/>
              <a:gd name="connsiteY16" fmla="*/ 4437056 h 5004065"/>
              <a:gd name="connsiteX17" fmla="*/ 1577328 w 5102527"/>
              <a:gd name="connsiteY17" fmla="*/ 2981795 h 5004065"/>
              <a:gd name="connsiteX18" fmla="*/ 1 w 5102527"/>
              <a:gd name="connsiteY18" fmla="*/ 2871567 h 5004065"/>
              <a:gd name="connsiteX0" fmla="*/ -1 w 5102525"/>
              <a:gd name="connsiteY0" fmla="*/ 2871567 h 5003980"/>
              <a:gd name="connsiteX1" fmla="*/ 1612941 w 5102525"/>
              <a:gd name="connsiteY1" fmla="*/ 2131595 h 5003980"/>
              <a:gd name="connsiteX2" fmla="*/ 485506 w 5102525"/>
              <a:gd name="connsiteY2" fmla="*/ 933726 h 5003980"/>
              <a:gd name="connsiteX3" fmla="*/ 2253600 w 5102525"/>
              <a:gd name="connsiteY3" fmla="*/ 1457047 h 5003980"/>
              <a:gd name="connsiteX4" fmla="*/ 2767493 w 5102525"/>
              <a:gd name="connsiteY4" fmla="*/ 0 h 5003980"/>
              <a:gd name="connsiteX5" fmla="*/ 3180840 w 5102525"/>
              <a:gd name="connsiteY5" fmla="*/ 1613401 h 5003980"/>
              <a:gd name="connsiteX6" fmla="*/ 4697917 w 5102525"/>
              <a:gd name="connsiteY6" fmla="*/ 711224 h 5003980"/>
              <a:gd name="connsiteX7" fmla="*/ 4272825 w 5102525"/>
              <a:gd name="connsiteY7" fmla="*/ 1480991 h 5003980"/>
              <a:gd name="connsiteX8" fmla="*/ 3922732 w 5102525"/>
              <a:gd name="connsiteY8" fmla="*/ 2012985 h 5003980"/>
              <a:gd name="connsiteX9" fmla="*/ 5102434 w 5102525"/>
              <a:gd name="connsiteY9" fmla="*/ 2339389 h 5003980"/>
              <a:gd name="connsiteX10" fmla="*/ 3863684 w 5102525"/>
              <a:gd name="connsiteY10" fmla="*/ 2811641 h 5003980"/>
              <a:gd name="connsiteX11" fmla="*/ 4828313 w 5102525"/>
              <a:gd name="connsiteY11" fmla="*/ 3987432 h 5003980"/>
              <a:gd name="connsiteX12" fmla="*/ 3349200 w 5102525"/>
              <a:gd name="connsiteY12" fmla="*/ 3472552 h 5003980"/>
              <a:gd name="connsiteX13" fmla="*/ 3195237 w 5102525"/>
              <a:gd name="connsiteY13" fmla="*/ 5002640 h 5003980"/>
              <a:gd name="connsiteX14" fmla="*/ 2421951 w 5102525"/>
              <a:gd name="connsiteY14" fmla="*/ 3718173 h 5003980"/>
              <a:gd name="connsiteX15" fmla="*/ 1964565 w 5102525"/>
              <a:gd name="connsiteY15" fmla="*/ 3913413 h 5003980"/>
              <a:gd name="connsiteX16" fmla="*/ 1092964 w 5102525"/>
              <a:gd name="connsiteY16" fmla="*/ 4437056 h 5003980"/>
              <a:gd name="connsiteX17" fmla="*/ 1577326 w 5102525"/>
              <a:gd name="connsiteY17" fmla="*/ 2981795 h 5003980"/>
              <a:gd name="connsiteX18" fmla="*/ -1 w 5102525"/>
              <a:gd name="connsiteY18" fmla="*/ 2871567 h 5003980"/>
              <a:gd name="connsiteX0" fmla="*/ 1 w 5102527"/>
              <a:gd name="connsiteY0" fmla="*/ 2871567 h 5003982"/>
              <a:gd name="connsiteX1" fmla="*/ 1612943 w 5102527"/>
              <a:gd name="connsiteY1" fmla="*/ 2131595 h 5003982"/>
              <a:gd name="connsiteX2" fmla="*/ 485508 w 5102527"/>
              <a:gd name="connsiteY2" fmla="*/ 933726 h 5003982"/>
              <a:gd name="connsiteX3" fmla="*/ 2253602 w 5102527"/>
              <a:gd name="connsiteY3" fmla="*/ 1457047 h 5003982"/>
              <a:gd name="connsiteX4" fmla="*/ 2767495 w 5102527"/>
              <a:gd name="connsiteY4" fmla="*/ 0 h 5003982"/>
              <a:gd name="connsiteX5" fmla="*/ 3180842 w 5102527"/>
              <a:gd name="connsiteY5" fmla="*/ 1613401 h 5003982"/>
              <a:gd name="connsiteX6" fmla="*/ 4697919 w 5102527"/>
              <a:gd name="connsiteY6" fmla="*/ 711224 h 5003982"/>
              <a:gd name="connsiteX7" fmla="*/ 4272827 w 5102527"/>
              <a:gd name="connsiteY7" fmla="*/ 1480991 h 5003982"/>
              <a:gd name="connsiteX8" fmla="*/ 3922734 w 5102527"/>
              <a:gd name="connsiteY8" fmla="*/ 2012985 h 5003982"/>
              <a:gd name="connsiteX9" fmla="*/ 5102436 w 5102527"/>
              <a:gd name="connsiteY9" fmla="*/ 2339389 h 5003982"/>
              <a:gd name="connsiteX10" fmla="*/ 3863686 w 5102527"/>
              <a:gd name="connsiteY10" fmla="*/ 2811641 h 5003982"/>
              <a:gd name="connsiteX11" fmla="*/ 4828315 w 5102527"/>
              <a:gd name="connsiteY11" fmla="*/ 3987432 h 5003982"/>
              <a:gd name="connsiteX12" fmla="*/ 3349202 w 5102527"/>
              <a:gd name="connsiteY12" fmla="*/ 3472552 h 5003982"/>
              <a:gd name="connsiteX13" fmla="*/ 3195239 w 5102527"/>
              <a:gd name="connsiteY13" fmla="*/ 5002640 h 5003982"/>
              <a:gd name="connsiteX14" fmla="*/ 2421953 w 5102527"/>
              <a:gd name="connsiteY14" fmla="*/ 3718173 h 5003982"/>
              <a:gd name="connsiteX15" fmla="*/ 1964567 w 5102527"/>
              <a:gd name="connsiteY15" fmla="*/ 3913413 h 5003982"/>
              <a:gd name="connsiteX16" fmla="*/ 1092966 w 5102527"/>
              <a:gd name="connsiteY16" fmla="*/ 4437056 h 5003982"/>
              <a:gd name="connsiteX17" fmla="*/ 1577328 w 5102527"/>
              <a:gd name="connsiteY17" fmla="*/ 2981795 h 5003982"/>
              <a:gd name="connsiteX18" fmla="*/ 1 w 5102527"/>
              <a:gd name="connsiteY18" fmla="*/ 2871567 h 5003982"/>
              <a:gd name="connsiteX0" fmla="*/ -1 w 5102525"/>
              <a:gd name="connsiteY0" fmla="*/ 2871567 h 5003980"/>
              <a:gd name="connsiteX1" fmla="*/ 1612941 w 5102525"/>
              <a:gd name="connsiteY1" fmla="*/ 2131595 h 5003980"/>
              <a:gd name="connsiteX2" fmla="*/ 485506 w 5102525"/>
              <a:gd name="connsiteY2" fmla="*/ 933726 h 5003980"/>
              <a:gd name="connsiteX3" fmla="*/ 2253600 w 5102525"/>
              <a:gd name="connsiteY3" fmla="*/ 1457047 h 5003980"/>
              <a:gd name="connsiteX4" fmla="*/ 2767493 w 5102525"/>
              <a:gd name="connsiteY4" fmla="*/ 0 h 5003980"/>
              <a:gd name="connsiteX5" fmla="*/ 3180840 w 5102525"/>
              <a:gd name="connsiteY5" fmla="*/ 1613401 h 5003980"/>
              <a:gd name="connsiteX6" fmla="*/ 4697917 w 5102525"/>
              <a:gd name="connsiteY6" fmla="*/ 711224 h 5003980"/>
              <a:gd name="connsiteX7" fmla="*/ 4272825 w 5102525"/>
              <a:gd name="connsiteY7" fmla="*/ 1480991 h 5003980"/>
              <a:gd name="connsiteX8" fmla="*/ 3922732 w 5102525"/>
              <a:gd name="connsiteY8" fmla="*/ 2012985 h 5003980"/>
              <a:gd name="connsiteX9" fmla="*/ 5102434 w 5102525"/>
              <a:gd name="connsiteY9" fmla="*/ 2339389 h 5003980"/>
              <a:gd name="connsiteX10" fmla="*/ 3863684 w 5102525"/>
              <a:gd name="connsiteY10" fmla="*/ 2811641 h 5003980"/>
              <a:gd name="connsiteX11" fmla="*/ 4828313 w 5102525"/>
              <a:gd name="connsiteY11" fmla="*/ 3987432 h 5003980"/>
              <a:gd name="connsiteX12" fmla="*/ 3349200 w 5102525"/>
              <a:gd name="connsiteY12" fmla="*/ 3472552 h 5003980"/>
              <a:gd name="connsiteX13" fmla="*/ 3195237 w 5102525"/>
              <a:gd name="connsiteY13" fmla="*/ 5002640 h 5003980"/>
              <a:gd name="connsiteX14" fmla="*/ 2421951 w 5102525"/>
              <a:gd name="connsiteY14" fmla="*/ 3718173 h 5003980"/>
              <a:gd name="connsiteX15" fmla="*/ 1964565 w 5102525"/>
              <a:gd name="connsiteY15" fmla="*/ 3913413 h 5003980"/>
              <a:gd name="connsiteX16" fmla="*/ 1092964 w 5102525"/>
              <a:gd name="connsiteY16" fmla="*/ 4437056 h 5003980"/>
              <a:gd name="connsiteX17" fmla="*/ 1577326 w 5102525"/>
              <a:gd name="connsiteY17" fmla="*/ 2981795 h 5003980"/>
              <a:gd name="connsiteX18" fmla="*/ -1 w 5102525"/>
              <a:gd name="connsiteY18" fmla="*/ 2871567 h 5003980"/>
              <a:gd name="connsiteX0" fmla="*/ 1 w 5102527"/>
              <a:gd name="connsiteY0" fmla="*/ 2871567 h 5004076"/>
              <a:gd name="connsiteX1" fmla="*/ 1612943 w 5102527"/>
              <a:gd name="connsiteY1" fmla="*/ 2131595 h 5004076"/>
              <a:gd name="connsiteX2" fmla="*/ 485508 w 5102527"/>
              <a:gd name="connsiteY2" fmla="*/ 933726 h 5004076"/>
              <a:gd name="connsiteX3" fmla="*/ 2253602 w 5102527"/>
              <a:gd name="connsiteY3" fmla="*/ 1457047 h 5004076"/>
              <a:gd name="connsiteX4" fmla="*/ 2767495 w 5102527"/>
              <a:gd name="connsiteY4" fmla="*/ 0 h 5004076"/>
              <a:gd name="connsiteX5" fmla="*/ 3180842 w 5102527"/>
              <a:gd name="connsiteY5" fmla="*/ 1613401 h 5004076"/>
              <a:gd name="connsiteX6" fmla="*/ 4697919 w 5102527"/>
              <a:gd name="connsiteY6" fmla="*/ 711224 h 5004076"/>
              <a:gd name="connsiteX7" fmla="*/ 4272827 w 5102527"/>
              <a:gd name="connsiteY7" fmla="*/ 1480991 h 5004076"/>
              <a:gd name="connsiteX8" fmla="*/ 3922734 w 5102527"/>
              <a:gd name="connsiteY8" fmla="*/ 2012985 h 5004076"/>
              <a:gd name="connsiteX9" fmla="*/ 5102436 w 5102527"/>
              <a:gd name="connsiteY9" fmla="*/ 2339389 h 5004076"/>
              <a:gd name="connsiteX10" fmla="*/ 3863686 w 5102527"/>
              <a:gd name="connsiteY10" fmla="*/ 2811641 h 5004076"/>
              <a:gd name="connsiteX11" fmla="*/ 4828315 w 5102527"/>
              <a:gd name="connsiteY11" fmla="*/ 3987432 h 5004076"/>
              <a:gd name="connsiteX12" fmla="*/ 3349202 w 5102527"/>
              <a:gd name="connsiteY12" fmla="*/ 3472552 h 5004076"/>
              <a:gd name="connsiteX13" fmla="*/ 3195239 w 5102527"/>
              <a:gd name="connsiteY13" fmla="*/ 5002640 h 5004076"/>
              <a:gd name="connsiteX14" fmla="*/ 2421953 w 5102527"/>
              <a:gd name="connsiteY14" fmla="*/ 3718173 h 5004076"/>
              <a:gd name="connsiteX15" fmla="*/ 1649194 w 5102527"/>
              <a:gd name="connsiteY15" fmla="*/ 4160578 h 5004076"/>
              <a:gd name="connsiteX16" fmla="*/ 1092966 w 5102527"/>
              <a:gd name="connsiteY16" fmla="*/ 4437056 h 5004076"/>
              <a:gd name="connsiteX17" fmla="*/ 1577328 w 5102527"/>
              <a:gd name="connsiteY17" fmla="*/ 2981795 h 5004076"/>
              <a:gd name="connsiteX18" fmla="*/ 1 w 5102527"/>
              <a:gd name="connsiteY18" fmla="*/ 2871567 h 5004076"/>
              <a:gd name="connsiteX0" fmla="*/ -1 w 5102525"/>
              <a:gd name="connsiteY0" fmla="*/ 2871567 h 5004029"/>
              <a:gd name="connsiteX1" fmla="*/ 1612941 w 5102525"/>
              <a:gd name="connsiteY1" fmla="*/ 2131595 h 5004029"/>
              <a:gd name="connsiteX2" fmla="*/ 485506 w 5102525"/>
              <a:gd name="connsiteY2" fmla="*/ 933726 h 5004029"/>
              <a:gd name="connsiteX3" fmla="*/ 2253600 w 5102525"/>
              <a:gd name="connsiteY3" fmla="*/ 1457047 h 5004029"/>
              <a:gd name="connsiteX4" fmla="*/ 2767493 w 5102525"/>
              <a:gd name="connsiteY4" fmla="*/ 0 h 5004029"/>
              <a:gd name="connsiteX5" fmla="*/ 3180840 w 5102525"/>
              <a:gd name="connsiteY5" fmla="*/ 1613401 h 5004029"/>
              <a:gd name="connsiteX6" fmla="*/ 4697917 w 5102525"/>
              <a:gd name="connsiteY6" fmla="*/ 711224 h 5004029"/>
              <a:gd name="connsiteX7" fmla="*/ 4272825 w 5102525"/>
              <a:gd name="connsiteY7" fmla="*/ 1480991 h 5004029"/>
              <a:gd name="connsiteX8" fmla="*/ 3922732 w 5102525"/>
              <a:gd name="connsiteY8" fmla="*/ 2012985 h 5004029"/>
              <a:gd name="connsiteX9" fmla="*/ 5102434 w 5102525"/>
              <a:gd name="connsiteY9" fmla="*/ 2339389 h 5004029"/>
              <a:gd name="connsiteX10" fmla="*/ 3863684 w 5102525"/>
              <a:gd name="connsiteY10" fmla="*/ 2811641 h 5004029"/>
              <a:gd name="connsiteX11" fmla="*/ 4828313 w 5102525"/>
              <a:gd name="connsiteY11" fmla="*/ 3987432 h 5004029"/>
              <a:gd name="connsiteX12" fmla="*/ 3349200 w 5102525"/>
              <a:gd name="connsiteY12" fmla="*/ 3472552 h 5004029"/>
              <a:gd name="connsiteX13" fmla="*/ 3195237 w 5102525"/>
              <a:gd name="connsiteY13" fmla="*/ 5002640 h 5004029"/>
              <a:gd name="connsiteX14" fmla="*/ 2421951 w 5102525"/>
              <a:gd name="connsiteY14" fmla="*/ 3718173 h 5004029"/>
              <a:gd name="connsiteX15" fmla="*/ 1649192 w 5102525"/>
              <a:gd name="connsiteY15" fmla="*/ 4160578 h 5004029"/>
              <a:gd name="connsiteX16" fmla="*/ 1092964 w 5102525"/>
              <a:gd name="connsiteY16" fmla="*/ 4437056 h 5004029"/>
              <a:gd name="connsiteX17" fmla="*/ 1577326 w 5102525"/>
              <a:gd name="connsiteY17" fmla="*/ 2981795 h 5004029"/>
              <a:gd name="connsiteX18" fmla="*/ -1 w 5102525"/>
              <a:gd name="connsiteY18" fmla="*/ 2871567 h 5004029"/>
              <a:gd name="connsiteX0" fmla="*/ 1 w 5102527"/>
              <a:gd name="connsiteY0" fmla="*/ 2871567 h 5003929"/>
              <a:gd name="connsiteX1" fmla="*/ 1612943 w 5102527"/>
              <a:gd name="connsiteY1" fmla="*/ 2131595 h 5003929"/>
              <a:gd name="connsiteX2" fmla="*/ 485508 w 5102527"/>
              <a:gd name="connsiteY2" fmla="*/ 933726 h 5003929"/>
              <a:gd name="connsiteX3" fmla="*/ 2253602 w 5102527"/>
              <a:gd name="connsiteY3" fmla="*/ 1457047 h 5003929"/>
              <a:gd name="connsiteX4" fmla="*/ 2767495 w 5102527"/>
              <a:gd name="connsiteY4" fmla="*/ 0 h 5003929"/>
              <a:gd name="connsiteX5" fmla="*/ 3180842 w 5102527"/>
              <a:gd name="connsiteY5" fmla="*/ 1613401 h 5003929"/>
              <a:gd name="connsiteX6" fmla="*/ 4697919 w 5102527"/>
              <a:gd name="connsiteY6" fmla="*/ 711224 h 5003929"/>
              <a:gd name="connsiteX7" fmla="*/ 4272827 w 5102527"/>
              <a:gd name="connsiteY7" fmla="*/ 1480991 h 5003929"/>
              <a:gd name="connsiteX8" fmla="*/ 3922734 w 5102527"/>
              <a:gd name="connsiteY8" fmla="*/ 2012985 h 5003929"/>
              <a:gd name="connsiteX9" fmla="*/ 5102436 w 5102527"/>
              <a:gd name="connsiteY9" fmla="*/ 2339389 h 5003929"/>
              <a:gd name="connsiteX10" fmla="*/ 3863686 w 5102527"/>
              <a:gd name="connsiteY10" fmla="*/ 2811641 h 5003929"/>
              <a:gd name="connsiteX11" fmla="*/ 4828315 w 5102527"/>
              <a:gd name="connsiteY11" fmla="*/ 3987432 h 5003929"/>
              <a:gd name="connsiteX12" fmla="*/ 3349202 w 5102527"/>
              <a:gd name="connsiteY12" fmla="*/ 3472552 h 5003929"/>
              <a:gd name="connsiteX13" fmla="*/ 3195239 w 5102527"/>
              <a:gd name="connsiteY13" fmla="*/ 5002640 h 5003929"/>
              <a:gd name="connsiteX14" fmla="*/ 2421953 w 5102527"/>
              <a:gd name="connsiteY14" fmla="*/ 3718173 h 5003929"/>
              <a:gd name="connsiteX15" fmla="*/ 1649194 w 5102527"/>
              <a:gd name="connsiteY15" fmla="*/ 4160578 h 5003929"/>
              <a:gd name="connsiteX16" fmla="*/ 1092966 w 5102527"/>
              <a:gd name="connsiteY16" fmla="*/ 4437056 h 5003929"/>
              <a:gd name="connsiteX17" fmla="*/ 1577328 w 5102527"/>
              <a:gd name="connsiteY17" fmla="*/ 2981795 h 5003929"/>
              <a:gd name="connsiteX18" fmla="*/ 1 w 5102527"/>
              <a:gd name="connsiteY18" fmla="*/ 2871567 h 5003929"/>
              <a:gd name="connsiteX0" fmla="*/ -1 w 5102525"/>
              <a:gd name="connsiteY0" fmla="*/ 2871567 h 5003929"/>
              <a:gd name="connsiteX1" fmla="*/ 1612941 w 5102525"/>
              <a:gd name="connsiteY1" fmla="*/ 2131595 h 5003929"/>
              <a:gd name="connsiteX2" fmla="*/ 485506 w 5102525"/>
              <a:gd name="connsiteY2" fmla="*/ 933726 h 5003929"/>
              <a:gd name="connsiteX3" fmla="*/ 2253600 w 5102525"/>
              <a:gd name="connsiteY3" fmla="*/ 1457047 h 5003929"/>
              <a:gd name="connsiteX4" fmla="*/ 2767493 w 5102525"/>
              <a:gd name="connsiteY4" fmla="*/ 0 h 5003929"/>
              <a:gd name="connsiteX5" fmla="*/ 3180840 w 5102525"/>
              <a:gd name="connsiteY5" fmla="*/ 1613401 h 5003929"/>
              <a:gd name="connsiteX6" fmla="*/ 4697917 w 5102525"/>
              <a:gd name="connsiteY6" fmla="*/ 711224 h 5003929"/>
              <a:gd name="connsiteX7" fmla="*/ 4272825 w 5102525"/>
              <a:gd name="connsiteY7" fmla="*/ 1480991 h 5003929"/>
              <a:gd name="connsiteX8" fmla="*/ 3922732 w 5102525"/>
              <a:gd name="connsiteY8" fmla="*/ 2012985 h 5003929"/>
              <a:gd name="connsiteX9" fmla="*/ 5102434 w 5102525"/>
              <a:gd name="connsiteY9" fmla="*/ 2339389 h 5003929"/>
              <a:gd name="connsiteX10" fmla="*/ 3863684 w 5102525"/>
              <a:gd name="connsiteY10" fmla="*/ 2811641 h 5003929"/>
              <a:gd name="connsiteX11" fmla="*/ 4828313 w 5102525"/>
              <a:gd name="connsiteY11" fmla="*/ 3987432 h 5003929"/>
              <a:gd name="connsiteX12" fmla="*/ 3349200 w 5102525"/>
              <a:gd name="connsiteY12" fmla="*/ 3472552 h 5003929"/>
              <a:gd name="connsiteX13" fmla="*/ 3195237 w 5102525"/>
              <a:gd name="connsiteY13" fmla="*/ 5002640 h 5003929"/>
              <a:gd name="connsiteX14" fmla="*/ 2421951 w 5102525"/>
              <a:gd name="connsiteY14" fmla="*/ 3718173 h 5003929"/>
              <a:gd name="connsiteX15" fmla="*/ 1649192 w 5102525"/>
              <a:gd name="connsiteY15" fmla="*/ 4160578 h 5003929"/>
              <a:gd name="connsiteX16" fmla="*/ 1092964 w 5102525"/>
              <a:gd name="connsiteY16" fmla="*/ 4437056 h 5003929"/>
              <a:gd name="connsiteX17" fmla="*/ 1577326 w 5102525"/>
              <a:gd name="connsiteY17" fmla="*/ 2981795 h 5003929"/>
              <a:gd name="connsiteX18" fmla="*/ -1 w 5102525"/>
              <a:gd name="connsiteY18" fmla="*/ 2871567 h 5003929"/>
              <a:gd name="connsiteX0" fmla="*/ 1 w 5102527"/>
              <a:gd name="connsiteY0" fmla="*/ 2871567 h 5003929"/>
              <a:gd name="connsiteX1" fmla="*/ 1612943 w 5102527"/>
              <a:gd name="connsiteY1" fmla="*/ 2131595 h 5003929"/>
              <a:gd name="connsiteX2" fmla="*/ 485508 w 5102527"/>
              <a:gd name="connsiteY2" fmla="*/ 933726 h 5003929"/>
              <a:gd name="connsiteX3" fmla="*/ 2253602 w 5102527"/>
              <a:gd name="connsiteY3" fmla="*/ 1457047 h 5003929"/>
              <a:gd name="connsiteX4" fmla="*/ 2767495 w 5102527"/>
              <a:gd name="connsiteY4" fmla="*/ 0 h 5003929"/>
              <a:gd name="connsiteX5" fmla="*/ 3180842 w 5102527"/>
              <a:gd name="connsiteY5" fmla="*/ 1613401 h 5003929"/>
              <a:gd name="connsiteX6" fmla="*/ 4697919 w 5102527"/>
              <a:gd name="connsiteY6" fmla="*/ 711224 h 5003929"/>
              <a:gd name="connsiteX7" fmla="*/ 4272827 w 5102527"/>
              <a:gd name="connsiteY7" fmla="*/ 1480991 h 5003929"/>
              <a:gd name="connsiteX8" fmla="*/ 3922734 w 5102527"/>
              <a:gd name="connsiteY8" fmla="*/ 2012985 h 5003929"/>
              <a:gd name="connsiteX9" fmla="*/ 5102436 w 5102527"/>
              <a:gd name="connsiteY9" fmla="*/ 2339389 h 5003929"/>
              <a:gd name="connsiteX10" fmla="*/ 3863686 w 5102527"/>
              <a:gd name="connsiteY10" fmla="*/ 2811641 h 5003929"/>
              <a:gd name="connsiteX11" fmla="*/ 4828315 w 5102527"/>
              <a:gd name="connsiteY11" fmla="*/ 3987432 h 5003929"/>
              <a:gd name="connsiteX12" fmla="*/ 3349202 w 5102527"/>
              <a:gd name="connsiteY12" fmla="*/ 3472552 h 5003929"/>
              <a:gd name="connsiteX13" fmla="*/ 3195239 w 5102527"/>
              <a:gd name="connsiteY13" fmla="*/ 5002640 h 5003929"/>
              <a:gd name="connsiteX14" fmla="*/ 2421953 w 5102527"/>
              <a:gd name="connsiteY14" fmla="*/ 3718173 h 5003929"/>
              <a:gd name="connsiteX15" fmla="*/ 1649194 w 5102527"/>
              <a:gd name="connsiteY15" fmla="*/ 4160578 h 5003929"/>
              <a:gd name="connsiteX16" fmla="*/ 1092966 w 5102527"/>
              <a:gd name="connsiteY16" fmla="*/ 4437056 h 5003929"/>
              <a:gd name="connsiteX17" fmla="*/ 1577328 w 5102527"/>
              <a:gd name="connsiteY17" fmla="*/ 2981795 h 5003929"/>
              <a:gd name="connsiteX18" fmla="*/ 1 w 5102527"/>
              <a:gd name="connsiteY18" fmla="*/ 2871567 h 5003929"/>
              <a:gd name="connsiteX0" fmla="*/ -1 w 5102525"/>
              <a:gd name="connsiteY0" fmla="*/ 2871567 h 5003929"/>
              <a:gd name="connsiteX1" fmla="*/ 1612941 w 5102525"/>
              <a:gd name="connsiteY1" fmla="*/ 2131595 h 5003929"/>
              <a:gd name="connsiteX2" fmla="*/ 485506 w 5102525"/>
              <a:gd name="connsiteY2" fmla="*/ 933726 h 5003929"/>
              <a:gd name="connsiteX3" fmla="*/ 2253600 w 5102525"/>
              <a:gd name="connsiteY3" fmla="*/ 1457047 h 5003929"/>
              <a:gd name="connsiteX4" fmla="*/ 2767493 w 5102525"/>
              <a:gd name="connsiteY4" fmla="*/ 0 h 5003929"/>
              <a:gd name="connsiteX5" fmla="*/ 3180840 w 5102525"/>
              <a:gd name="connsiteY5" fmla="*/ 1613401 h 5003929"/>
              <a:gd name="connsiteX6" fmla="*/ 4697917 w 5102525"/>
              <a:gd name="connsiteY6" fmla="*/ 711224 h 5003929"/>
              <a:gd name="connsiteX7" fmla="*/ 4272825 w 5102525"/>
              <a:gd name="connsiteY7" fmla="*/ 1480991 h 5003929"/>
              <a:gd name="connsiteX8" fmla="*/ 3922732 w 5102525"/>
              <a:gd name="connsiteY8" fmla="*/ 2012985 h 5003929"/>
              <a:gd name="connsiteX9" fmla="*/ 5102434 w 5102525"/>
              <a:gd name="connsiteY9" fmla="*/ 2339389 h 5003929"/>
              <a:gd name="connsiteX10" fmla="*/ 3863684 w 5102525"/>
              <a:gd name="connsiteY10" fmla="*/ 2811641 h 5003929"/>
              <a:gd name="connsiteX11" fmla="*/ 4828313 w 5102525"/>
              <a:gd name="connsiteY11" fmla="*/ 3987432 h 5003929"/>
              <a:gd name="connsiteX12" fmla="*/ 3349200 w 5102525"/>
              <a:gd name="connsiteY12" fmla="*/ 3472552 h 5003929"/>
              <a:gd name="connsiteX13" fmla="*/ 3195237 w 5102525"/>
              <a:gd name="connsiteY13" fmla="*/ 5002640 h 5003929"/>
              <a:gd name="connsiteX14" fmla="*/ 2421951 w 5102525"/>
              <a:gd name="connsiteY14" fmla="*/ 3718173 h 5003929"/>
              <a:gd name="connsiteX15" fmla="*/ 1649192 w 5102525"/>
              <a:gd name="connsiteY15" fmla="*/ 4160578 h 5003929"/>
              <a:gd name="connsiteX16" fmla="*/ 1092964 w 5102525"/>
              <a:gd name="connsiteY16" fmla="*/ 4437056 h 5003929"/>
              <a:gd name="connsiteX17" fmla="*/ 1577326 w 5102525"/>
              <a:gd name="connsiteY17" fmla="*/ 2981795 h 5003929"/>
              <a:gd name="connsiteX18" fmla="*/ -1 w 5102525"/>
              <a:gd name="connsiteY18" fmla="*/ 2871567 h 5003929"/>
              <a:gd name="connsiteX0" fmla="*/ 1 w 5102527"/>
              <a:gd name="connsiteY0" fmla="*/ 2871567 h 5002640"/>
              <a:gd name="connsiteX1" fmla="*/ 1612943 w 5102527"/>
              <a:gd name="connsiteY1" fmla="*/ 2131595 h 5002640"/>
              <a:gd name="connsiteX2" fmla="*/ 485508 w 5102527"/>
              <a:gd name="connsiteY2" fmla="*/ 933726 h 5002640"/>
              <a:gd name="connsiteX3" fmla="*/ 2253602 w 5102527"/>
              <a:gd name="connsiteY3" fmla="*/ 1457047 h 5002640"/>
              <a:gd name="connsiteX4" fmla="*/ 2767495 w 5102527"/>
              <a:gd name="connsiteY4" fmla="*/ 0 h 5002640"/>
              <a:gd name="connsiteX5" fmla="*/ 3180842 w 5102527"/>
              <a:gd name="connsiteY5" fmla="*/ 1613401 h 5002640"/>
              <a:gd name="connsiteX6" fmla="*/ 4697919 w 5102527"/>
              <a:gd name="connsiteY6" fmla="*/ 711224 h 5002640"/>
              <a:gd name="connsiteX7" fmla="*/ 4272827 w 5102527"/>
              <a:gd name="connsiteY7" fmla="*/ 1480991 h 5002640"/>
              <a:gd name="connsiteX8" fmla="*/ 3922734 w 5102527"/>
              <a:gd name="connsiteY8" fmla="*/ 2012985 h 5002640"/>
              <a:gd name="connsiteX9" fmla="*/ 5102436 w 5102527"/>
              <a:gd name="connsiteY9" fmla="*/ 2339389 h 5002640"/>
              <a:gd name="connsiteX10" fmla="*/ 3863686 w 5102527"/>
              <a:gd name="connsiteY10" fmla="*/ 2811641 h 5002640"/>
              <a:gd name="connsiteX11" fmla="*/ 4828315 w 5102527"/>
              <a:gd name="connsiteY11" fmla="*/ 3987432 h 5002640"/>
              <a:gd name="connsiteX12" fmla="*/ 3349202 w 5102527"/>
              <a:gd name="connsiteY12" fmla="*/ 3472552 h 5002640"/>
              <a:gd name="connsiteX13" fmla="*/ 3195239 w 5102527"/>
              <a:gd name="connsiteY13" fmla="*/ 5002640 h 5002640"/>
              <a:gd name="connsiteX14" fmla="*/ 2421953 w 5102527"/>
              <a:gd name="connsiteY14" fmla="*/ 3718173 h 5002640"/>
              <a:gd name="connsiteX15" fmla="*/ 1649194 w 5102527"/>
              <a:gd name="connsiteY15" fmla="*/ 4160578 h 5002640"/>
              <a:gd name="connsiteX16" fmla="*/ 1092966 w 5102527"/>
              <a:gd name="connsiteY16" fmla="*/ 4437056 h 5002640"/>
              <a:gd name="connsiteX17" fmla="*/ 1577328 w 5102527"/>
              <a:gd name="connsiteY17" fmla="*/ 2981795 h 5002640"/>
              <a:gd name="connsiteX18" fmla="*/ 1 w 5102527"/>
              <a:gd name="connsiteY18" fmla="*/ 2871567 h 50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2527" h="500264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76070" y="4713838"/>
                  <a:pt x="3195239" y="5002640"/>
                </a:cubicBezTo>
                <a:cubicBezTo>
                  <a:pt x="3063596" y="4932904"/>
                  <a:pt x="2475086" y="3717242"/>
                  <a:pt x="2421953" y="3718173"/>
                </a:cubicBezTo>
                <a:cubicBezTo>
                  <a:pt x="2368820" y="3719104"/>
                  <a:pt x="1841184" y="4041449"/>
                  <a:pt x="1649194" y="4160578"/>
                </a:cubicBezTo>
                <a:cubicBezTo>
                  <a:pt x="1224201" y="4417952"/>
                  <a:pt x="1125897" y="4502022"/>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60275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lvl1pPr>
              <a:defRPr>
                <a:solidFill>
                  <a:schemeClr val="bg2"/>
                </a:solidFill>
              </a:defRPr>
            </a:lvl1pPr>
          </a:lstStyle>
          <a:p>
            <a:fld id="{7CF79DB2-B0CF-4CB1-AE78-9ED1037C015C}" type="slidenum">
              <a:rPr lang="en-US" smtClean="0"/>
              <a:t>‹#›</a:t>
            </a:fld>
            <a:endParaRPr lang="en-US"/>
          </a:p>
        </p:txBody>
      </p:sp>
      <p:sp>
        <p:nvSpPr>
          <p:cNvPr id="8" name="Rectangle 7">
            <a:extLst>
              <a:ext uri="{FF2B5EF4-FFF2-40B4-BE49-F238E27FC236}">
                <a16:creationId xmlns:a16="http://schemas.microsoft.com/office/drawing/2014/main" id="{AB0CF712-2483-16C1-8DC0-E7D9B041FAEF}"/>
              </a:ext>
            </a:extLst>
          </p:cNvPr>
          <p:cNvSpPr/>
          <p:nvPr/>
        </p:nvSpPr>
        <p:spPr>
          <a:xfrm>
            <a:off x="6228744" y="0"/>
            <a:ext cx="4463068" cy="7559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3CA6902-F480-DB08-0124-BFA20F65C4DA}"/>
              </a:ext>
            </a:extLst>
          </p:cNvPr>
          <p:cNvSpPr/>
          <p:nvPr/>
        </p:nvSpPr>
        <p:spPr>
          <a:xfrm rot="577455">
            <a:off x="6001095" y="-132438"/>
            <a:ext cx="4576929" cy="7268330"/>
          </a:xfrm>
          <a:custGeom>
            <a:avLst/>
            <a:gdLst>
              <a:gd name="connsiteX0" fmla="*/ 3682305 w 5219126"/>
              <a:gd name="connsiteY0" fmla="*/ 0 h 6593697"/>
              <a:gd name="connsiteX1" fmla="*/ 3868502 w 5219126"/>
              <a:gd name="connsiteY1" fmla="*/ 720549 h 6593697"/>
              <a:gd name="connsiteX2" fmla="*/ 3605592 w 5219126"/>
              <a:gd name="connsiteY2" fmla="*/ 2169332 h 6593697"/>
              <a:gd name="connsiteX3" fmla="*/ 1988586 w 5219126"/>
              <a:gd name="connsiteY3" fmla="*/ 3262961 h 6593697"/>
              <a:gd name="connsiteX4" fmla="*/ 1751534 w 5219126"/>
              <a:gd name="connsiteY4" fmla="*/ 3331563 h 6593697"/>
              <a:gd name="connsiteX5" fmla="*/ 5195021 w 5219126"/>
              <a:gd name="connsiteY5" fmla="*/ 3338208 h 6593697"/>
              <a:gd name="connsiteX6" fmla="*/ 5218151 w 5219126"/>
              <a:gd name="connsiteY6" fmla="*/ 6517642 h 6593697"/>
              <a:gd name="connsiteX7" fmla="*/ 5211635 w 5219126"/>
              <a:gd name="connsiteY7" fmla="*/ 6593697 h 6593697"/>
              <a:gd name="connsiteX8" fmla="*/ 1645871 w 5219126"/>
              <a:gd name="connsiteY8" fmla="*/ 6593697 h 6593697"/>
              <a:gd name="connsiteX9" fmla="*/ 1606732 w 5219126"/>
              <a:gd name="connsiteY9" fmla="*/ 3353431 h 6593697"/>
              <a:gd name="connsiteX10" fmla="*/ 1495081 w 5219126"/>
              <a:gd name="connsiteY10" fmla="*/ 3359976 h 6593697"/>
              <a:gd name="connsiteX11" fmla="*/ 144734 w 5219126"/>
              <a:gd name="connsiteY11" fmla="*/ 2780278 h 6593697"/>
              <a:gd name="connsiteX12" fmla="*/ 137001 w 5219126"/>
              <a:gd name="connsiteY12" fmla="*/ 2773159 h 6593697"/>
              <a:gd name="connsiteX13" fmla="*/ 0 w 5219126"/>
              <a:gd name="connsiteY13" fmla="*/ 1965238 h 6593697"/>
              <a:gd name="connsiteX14" fmla="*/ 538764 w 5219126"/>
              <a:gd name="connsiteY14" fmla="*/ 1650905 h 6593697"/>
              <a:gd name="connsiteX15" fmla="*/ 971604 w 5219126"/>
              <a:gd name="connsiteY15" fmla="*/ 2150627 h 6593697"/>
              <a:gd name="connsiteX16" fmla="*/ 1641386 w 5219126"/>
              <a:gd name="connsiteY16" fmla="*/ 2248793 h 6593697"/>
              <a:gd name="connsiteX17" fmla="*/ 2640791 w 5219126"/>
              <a:gd name="connsiteY17" fmla="*/ 1687894 h 6593697"/>
              <a:gd name="connsiteX18" fmla="*/ 2891057 w 5219126"/>
              <a:gd name="connsiteY18" fmla="*/ 535522 h 6593697"/>
              <a:gd name="connsiteX19" fmla="*/ 2818517 w 5219126"/>
              <a:gd name="connsiteY19" fmla="*/ 344210 h 65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9126" h="6593697">
                <a:moveTo>
                  <a:pt x="3682305" y="0"/>
                </a:moveTo>
                <a:cubicBezTo>
                  <a:pt x="3763208" y="185456"/>
                  <a:pt x="3881287" y="358995"/>
                  <a:pt x="3868502" y="720549"/>
                </a:cubicBezTo>
                <a:cubicBezTo>
                  <a:pt x="3855717" y="1082104"/>
                  <a:pt x="3911532" y="1674539"/>
                  <a:pt x="3605592" y="2169332"/>
                </a:cubicBezTo>
                <a:cubicBezTo>
                  <a:pt x="3299858" y="2564572"/>
                  <a:pt x="2671124" y="3028830"/>
                  <a:pt x="1988586" y="3262961"/>
                </a:cubicBezTo>
                <a:lnTo>
                  <a:pt x="1751534" y="3331563"/>
                </a:lnTo>
                <a:lnTo>
                  <a:pt x="5195021" y="3338208"/>
                </a:lnTo>
                <a:cubicBezTo>
                  <a:pt x="5200605" y="4061832"/>
                  <a:pt x="5224168" y="5975060"/>
                  <a:pt x="5218151" y="6517642"/>
                </a:cubicBezTo>
                <a:lnTo>
                  <a:pt x="5211635" y="6593697"/>
                </a:lnTo>
                <a:lnTo>
                  <a:pt x="1645871" y="6593697"/>
                </a:lnTo>
                <a:lnTo>
                  <a:pt x="1606732" y="3353431"/>
                </a:lnTo>
                <a:lnTo>
                  <a:pt x="1495081" y="3359976"/>
                </a:lnTo>
                <a:cubicBezTo>
                  <a:pt x="946512" y="3358234"/>
                  <a:pt x="481189" y="3076211"/>
                  <a:pt x="144734" y="2780278"/>
                </a:cubicBezTo>
                <a:lnTo>
                  <a:pt x="137001" y="2773159"/>
                </a:lnTo>
                <a:lnTo>
                  <a:pt x="0" y="1965238"/>
                </a:lnTo>
                <a:lnTo>
                  <a:pt x="538764" y="1650905"/>
                </a:lnTo>
                <a:cubicBezTo>
                  <a:pt x="613403" y="1838271"/>
                  <a:pt x="786458" y="2015703"/>
                  <a:pt x="971604" y="2150627"/>
                </a:cubicBezTo>
                <a:cubicBezTo>
                  <a:pt x="1152220" y="2242553"/>
                  <a:pt x="1409207" y="2220202"/>
                  <a:pt x="1641386" y="2248793"/>
                </a:cubicBezTo>
                <a:cubicBezTo>
                  <a:pt x="1990713" y="2180028"/>
                  <a:pt x="2432513" y="1973439"/>
                  <a:pt x="2640791" y="1687894"/>
                </a:cubicBezTo>
                <a:cubicBezTo>
                  <a:pt x="2849070" y="1402348"/>
                  <a:pt x="3031813" y="945326"/>
                  <a:pt x="2891057" y="535522"/>
                </a:cubicBezTo>
                <a:lnTo>
                  <a:pt x="2818517" y="344210"/>
                </a:lnTo>
                <a:close/>
              </a:path>
            </a:pathLst>
          </a:custGeom>
          <a:solidFill>
            <a:schemeClr val="accent3">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3F9AA69D-4CFD-D1F4-52D9-CA213F676E26}"/>
              </a:ext>
            </a:extLst>
          </p:cNvPr>
          <p:cNvSpPr>
            <a:spLocks noGrp="1"/>
          </p:cNvSpPr>
          <p:nvPr>
            <p:ph type="ctrTitle"/>
          </p:nvPr>
        </p:nvSpPr>
        <p:spPr>
          <a:xfrm>
            <a:off x="6822596" y="1722690"/>
            <a:ext cx="3275363" cy="3481434"/>
          </a:xfrm>
        </p:spPr>
        <p:txBody>
          <a:bodyPr anchor="ctr">
            <a:normAutofit/>
          </a:bodyPr>
          <a:lstStyle>
            <a:lvl1pPr algn="ctr">
              <a:defRPr sz="5262">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D1EFA269-7CD0-B50B-0D2E-66E0E812D73D}"/>
              </a:ext>
            </a:extLst>
          </p:cNvPr>
          <p:cNvSpPr>
            <a:spLocks noGrp="1"/>
          </p:cNvSpPr>
          <p:nvPr>
            <p:ph type="subTitle" idx="1"/>
          </p:nvPr>
        </p:nvSpPr>
        <p:spPr>
          <a:xfrm>
            <a:off x="7054129" y="5204123"/>
            <a:ext cx="2812296" cy="1270902"/>
          </a:xfrm>
          <a:prstGeom prst="rect">
            <a:avLst/>
          </a:prstGeom>
        </p:spPr>
        <p:txBody>
          <a:bodyPr anchor="ctr">
            <a:normAutofit/>
          </a:bodyPr>
          <a:lstStyle>
            <a:lvl1pPr marL="0" indent="0" algn="ctr">
              <a:buNone/>
              <a:defRPr sz="1228">
                <a:solidFill>
                  <a:schemeClr val="tx2"/>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p>
        </p:txBody>
      </p:sp>
      <p:sp>
        <p:nvSpPr>
          <p:cNvPr id="12" name="Picture Placeholder 11">
            <a:extLst>
              <a:ext uri="{FF2B5EF4-FFF2-40B4-BE49-F238E27FC236}">
                <a16:creationId xmlns:a16="http://schemas.microsoft.com/office/drawing/2014/main" id="{026BCF74-6279-CB37-6D23-399FA7706983}"/>
              </a:ext>
            </a:extLst>
          </p:cNvPr>
          <p:cNvSpPr>
            <a:spLocks noGrp="1"/>
          </p:cNvSpPr>
          <p:nvPr>
            <p:ph type="pic" sz="quarter" idx="13" hasCustomPrompt="1"/>
          </p:nvPr>
        </p:nvSpPr>
        <p:spPr>
          <a:xfrm>
            <a:off x="0" y="0"/>
            <a:ext cx="6228538" cy="7559675"/>
          </a:xfrm>
          <a:prstGeom prst="rect">
            <a:avLst/>
          </a:prstGeom>
          <a:blipFill>
            <a:blip r:embed="rId2">
              <a:alphaModFix amt="60000"/>
            </a:blip>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7032329" y="282228"/>
            <a:ext cx="2855897" cy="402483"/>
          </a:xfrm>
        </p:spPr>
        <p:txBody>
          <a:bodyPr/>
          <a:lstStyle>
            <a:lvl1pPr algn="ct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7197197" y="7006699"/>
            <a:ext cx="2526160" cy="402483"/>
          </a:xfrm>
        </p:spPr>
        <p:txBody>
          <a:bodyPr/>
          <a:lstStyle>
            <a:lvl1pPr algn="ctr">
              <a:defRPr>
                <a:solidFill>
                  <a:schemeClr val="tx2"/>
                </a:solidFill>
              </a:defRPr>
            </a:lvl1pPr>
          </a:lstStyle>
          <a:p>
            <a:fld id="{4BEBB76A-5642-4655-AA5F-D2E8581DD95F}" type="datetimeFigureOut">
              <a:rPr lang="en-US" smtClean="0"/>
              <a:pPr/>
              <a:t>5/16/2026</a:t>
            </a:fld>
            <a:endParaRPr lang="en-US"/>
          </a:p>
        </p:txBody>
      </p:sp>
    </p:spTree>
    <p:extLst>
      <p:ext uri="{BB962C8B-B14F-4D97-AF65-F5344CB8AC3E}">
        <p14:creationId xmlns:p14="http://schemas.microsoft.com/office/powerpoint/2010/main" val="1627867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5B1B45C-C751-7073-07E7-A6F87BE783E1}"/>
              </a:ext>
            </a:extLst>
          </p:cNvPr>
          <p:cNvSpPr/>
          <p:nvPr/>
        </p:nvSpPr>
        <p:spPr>
          <a:xfrm rot="5400000">
            <a:off x="-1344785" y="1344293"/>
            <a:ext cx="7583076" cy="4893500"/>
          </a:xfrm>
          <a:custGeom>
            <a:avLst/>
            <a:gdLst>
              <a:gd name="connsiteX0" fmla="*/ 0 w 6879229"/>
              <a:gd name="connsiteY0" fmla="*/ 5580115 h 5580115"/>
              <a:gd name="connsiteX1" fmla="*/ 0 w 6879229"/>
              <a:gd name="connsiteY1" fmla="*/ 336408 h 5580115"/>
              <a:gd name="connsiteX2" fmla="*/ 14600 w 6879229"/>
              <a:gd name="connsiteY2" fmla="*/ 341265 h 5580115"/>
              <a:gd name="connsiteX3" fmla="*/ 407674 w 6879229"/>
              <a:gd name="connsiteY3" fmla="*/ 406739 h 5580115"/>
              <a:gd name="connsiteX4" fmla="*/ 1396779 w 6879229"/>
              <a:gd name="connsiteY4" fmla="*/ 33767 h 5580115"/>
              <a:gd name="connsiteX5" fmla="*/ 2329167 w 6879229"/>
              <a:gd name="connsiteY5" fmla="*/ 406739 h 5580115"/>
              <a:gd name="connsiteX6" fmla="*/ 3293063 w 6879229"/>
              <a:gd name="connsiteY6" fmla="*/ 113574 h 5580115"/>
              <a:gd name="connsiteX7" fmla="*/ 4250658 w 6879229"/>
              <a:gd name="connsiteY7" fmla="*/ 406739 h 5580115"/>
              <a:gd name="connsiteX8" fmla="*/ 5205103 w 6879229"/>
              <a:gd name="connsiteY8" fmla="*/ 0 h 5580115"/>
              <a:gd name="connsiteX9" fmla="*/ 6178027 w 6879229"/>
              <a:gd name="connsiteY9" fmla="*/ 406740 h 5580115"/>
              <a:gd name="connsiteX10" fmla="*/ 6842247 w 6879229"/>
              <a:gd name="connsiteY10" fmla="*/ 151396 h 5580115"/>
              <a:gd name="connsiteX11" fmla="*/ 6879229 w 6879229"/>
              <a:gd name="connsiteY11" fmla="*/ 141992 h 5580115"/>
              <a:gd name="connsiteX12" fmla="*/ 6866459 w 6879229"/>
              <a:gd name="connsiteY12" fmla="*/ 5580115 h 558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79229" h="5580115">
                <a:moveTo>
                  <a:pt x="0" y="5580115"/>
                </a:moveTo>
                <a:lnTo>
                  <a:pt x="0" y="336408"/>
                </a:lnTo>
                <a:lnTo>
                  <a:pt x="14600" y="341265"/>
                </a:lnTo>
                <a:cubicBezTo>
                  <a:pt x="140883" y="379552"/>
                  <a:pt x="272568" y="406739"/>
                  <a:pt x="407674" y="406739"/>
                </a:cubicBezTo>
                <a:cubicBezTo>
                  <a:pt x="888043" y="406739"/>
                  <a:pt x="916401" y="33767"/>
                  <a:pt x="1396779" y="33767"/>
                </a:cubicBezTo>
                <a:cubicBezTo>
                  <a:pt x="1877148" y="33767"/>
                  <a:pt x="2013120" y="393437"/>
                  <a:pt x="2329167" y="406739"/>
                </a:cubicBezTo>
                <a:cubicBezTo>
                  <a:pt x="2645214" y="420040"/>
                  <a:pt x="2812686" y="113574"/>
                  <a:pt x="3293063" y="113574"/>
                </a:cubicBezTo>
                <a:cubicBezTo>
                  <a:pt x="3773430" y="113574"/>
                  <a:pt x="3931985" y="425667"/>
                  <a:pt x="4250658" y="406739"/>
                </a:cubicBezTo>
                <a:cubicBezTo>
                  <a:pt x="4569331" y="387810"/>
                  <a:pt x="4724725" y="0"/>
                  <a:pt x="5205103" y="0"/>
                </a:cubicBezTo>
                <a:cubicBezTo>
                  <a:pt x="5526330" y="0"/>
                  <a:pt x="5853648" y="389857"/>
                  <a:pt x="6178027" y="406740"/>
                </a:cubicBezTo>
                <a:cubicBezTo>
                  <a:pt x="6421312" y="419401"/>
                  <a:pt x="6576966" y="241259"/>
                  <a:pt x="6842247" y="151396"/>
                </a:cubicBezTo>
                <a:lnTo>
                  <a:pt x="6879229" y="141992"/>
                </a:lnTo>
                <a:lnTo>
                  <a:pt x="6866459" y="5580115"/>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520606" y="2592343"/>
            <a:ext cx="3409386" cy="2917453"/>
          </a:xfrm>
        </p:spPr>
        <p:txBody>
          <a:bodyPr anchor="ctr">
            <a:normAutofit/>
          </a:bodyPr>
          <a:lstStyle>
            <a:lvl1pPr algn="ctr">
              <a:defRPr sz="6314">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824954" y="1045994"/>
            <a:ext cx="3798179" cy="5572288"/>
          </a:xfrm>
          <a:prstGeom prst="rect">
            <a:avLst/>
          </a:prstGeom>
        </p:spPr>
        <p:txBody>
          <a:bodyPr anchor="ctr">
            <a:normAutofit/>
          </a:bodyPr>
          <a:lstStyle>
            <a:lvl1pPr>
              <a:defRPr sz="1403"/>
            </a:lvl1pPr>
            <a:lvl2pPr>
              <a:defRPr sz="1228"/>
            </a:lvl2pPr>
            <a:lvl3pPr>
              <a:defRPr sz="1228"/>
            </a:lvl3pPr>
            <a:lvl4pPr>
              <a:defRPr sz="1228"/>
            </a:lvl4pPr>
            <a:lvl5pPr>
              <a:defRPr sz="122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bg2"/>
                </a:solidFill>
              </a:defRPr>
            </a:lvl1pPr>
          </a:lstStyle>
          <a:p>
            <a:endParaRPr lang="en-US">
              <a:solidFill>
                <a:schemeClr val="bg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73005887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D9567B5E-86DF-77F6-0BDA-80B8F69FCEE7}"/>
              </a:ext>
            </a:extLst>
          </p:cNvPr>
          <p:cNvSpPr>
            <a:spLocks noGrp="1"/>
          </p:cNvSpPr>
          <p:nvPr>
            <p:ph type="title"/>
          </p:nvPr>
        </p:nvSpPr>
        <p:spPr>
          <a:xfrm>
            <a:off x="5567717" y="800960"/>
            <a:ext cx="3846333" cy="2023562"/>
          </a:xfrm>
        </p:spPr>
        <p:txBody>
          <a:bodyPr>
            <a:noAutofit/>
          </a:bodyPr>
          <a:lstStyle>
            <a:lvl1pPr>
              <a:defRPr sz="6314">
                <a:solidFill>
                  <a:schemeClr val="tx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572433" y="282228"/>
            <a:ext cx="2855897" cy="402483"/>
          </a:xfrm>
        </p:spPr>
        <p:txBody>
          <a:bodyPr/>
          <a:lstStyle>
            <a:lvl1pPr>
              <a:defRPr>
                <a:solidFill>
                  <a:schemeClr val="tx2"/>
                </a:solidFill>
              </a:defRPr>
            </a:lvl1pPr>
          </a:lstStyle>
          <a:p>
            <a:endParaRPr lang="en-US">
              <a:solidFill>
                <a:schemeClr val="tx2"/>
              </a:solidFill>
            </a:endParaRP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572433" y="2824522"/>
            <a:ext cx="3846333" cy="3934194"/>
          </a:xfrm>
          <a:prstGeom prst="rect">
            <a:avLst/>
          </a:prstGeom>
        </p:spPr>
        <p:txBody>
          <a:bodyPr>
            <a:normAutofit/>
          </a:bodyPr>
          <a:lstStyle>
            <a:lvl1pPr>
              <a:defRPr sz="1403">
                <a:solidFill>
                  <a:schemeClr val="tx2"/>
                </a:solidFill>
              </a:defRPr>
            </a:lvl1pPr>
            <a:lvl2pPr>
              <a:defRPr sz="1228">
                <a:solidFill>
                  <a:schemeClr val="tx2"/>
                </a:solidFill>
              </a:defRPr>
            </a:lvl2pPr>
            <a:lvl3pPr>
              <a:defRPr sz="1228">
                <a:solidFill>
                  <a:schemeClr val="tx2"/>
                </a:solidFill>
              </a:defRPr>
            </a:lvl3pPr>
            <a:lvl4pPr>
              <a:defRPr sz="1228">
                <a:solidFill>
                  <a:schemeClr val="tx2"/>
                </a:solidFill>
              </a:defRPr>
            </a:lvl4pPr>
            <a:lvl5pPr>
              <a:defRPr sz="1228">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5572432" y="7006699"/>
            <a:ext cx="2526160" cy="402483"/>
          </a:xfrm>
        </p:spPr>
        <p:txBody>
          <a:bodyPr/>
          <a:lstStyle>
            <a:lvl1pPr algn="l">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7" name="Freeform: Shape 8">
            <a:extLst>
              <a:ext uri="{FF2B5EF4-FFF2-40B4-BE49-F238E27FC236}">
                <a16:creationId xmlns:a16="http://schemas.microsoft.com/office/drawing/2014/main" id="{D0231637-6387-3E40-FCC3-365FC9F5DA58}"/>
              </a:ext>
            </a:extLst>
          </p:cNvPr>
          <p:cNvSpPr/>
          <p:nvPr/>
        </p:nvSpPr>
        <p:spPr>
          <a:xfrm rot="10503176" flipH="1" flipV="1">
            <a:off x="1374667" y="5568115"/>
            <a:ext cx="1811004" cy="199153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90084 w 4687167"/>
              <a:gd name="connsiteY0" fmla="*/ 1 h 3571042"/>
              <a:gd name="connsiteX1" fmla="*/ 4687167 w 4687167"/>
              <a:gd name="connsiteY1" fmla="*/ 292036 h 3571042"/>
              <a:gd name="connsiteX2" fmla="*/ 4161065 w 4687167"/>
              <a:gd name="connsiteY2" fmla="*/ 2317359 h 3571042"/>
              <a:gd name="connsiteX3" fmla="*/ 3515331 w 4687167"/>
              <a:gd name="connsiteY3" fmla="*/ 3294164 h 3571042"/>
              <a:gd name="connsiteX4" fmla="*/ 2940712 w 4687167"/>
              <a:gd name="connsiteY4" fmla="*/ 3514982 h 3571042"/>
              <a:gd name="connsiteX5" fmla="*/ 2001855 w 4687167"/>
              <a:gd name="connsiteY5" fmla="*/ 3570130 h 3571042"/>
              <a:gd name="connsiteX6" fmla="*/ 582997 w 4687167"/>
              <a:gd name="connsiteY6" fmla="*/ 3198192 h 3571042"/>
              <a:gd name="connsiteX7" fmla="*/ 108182 w 4687167"/>
              <a:gd name="connsiteY7" fmla="*/ 1440447 h 3571042"/>
              <a:gd name="connsiteX8" fmla="*/ 90084 w 4687167"/>
              <a:gd name="connsiteY8" fmla="*/ 1 h 3571042"/>
              <a:gd name="connsiteX0" fmla="*/ 10315 w 4607398"/>
              <a:gd name="connsiteY0" fmla="*/ -1 h 3571040"/>
              <a:gd name="connsiteX1" fmla="*/ 4607398 w 4607398"/>
              <a:gd name="connsiteY1" fmla="*/ 292034 h 3571040"/>
              <a:gd name="connsiteX2" fmla="*/ 4081296 w 4607398"/>
              <a:gd name="connsiteY2" fmla="*/ 2317357 h 3571040"/>
              <a:gd name="connsiteX3" fmla="*/ 3435562 w 4607398"/>
              <a:gd name="connsiteY3" fmla="*/ 3294162 h 3571040"/>
              <a:gd name="connsiteX4" fmla="*/ 2860943 w 4607398"/>
              <a:gd name="connsiteY4" fmla="*/ 3514980 h 3571040"/>
              <a:gd name="connsiteX5" fmla="*/ 1922086 w 4607398"/>
              <a:gd name="connsiteY5" fmla="*/ 3570128 h 3571040"/>
              <a:gd name="connsiteX6" fmla="*/ 503228 w 4607398"/>
              <a:gd name="connsiteY6" fmla="*/ 3198190 h 3571040"/>
              <a:gd name="connsiteX7" fmla="*/ 28413 w 4607398"/>
              <a:gd name="connsiteY7" fmla="*/ 1440445 h 3571040"/>
              <a:gd name="connsiteX8" fmla="*/ 10315 w 4607398"/>
              <a:gd name="connsiteY8" fmla="*/ -1 h 3571040"/>
              <a:gd name="connsiteX0" fmla="*/ 257739 w 4854822"/>
              <a:gd name="connsiteY0" fmla="*/ 1 h 3571042"/>
              <a:gd name="connsiteX1" fmla="*/ 4854822 w 4854822"/>
              <a:gd name="connsiteY1" fmla="*/ 292036 h 3571042"/>
              <a:gd name="connsiteX2" fmla="*/ 4328720 w 4854822"/>
              <a:gd name="connsiteY2" fmla="*/ 2317359 h 3571042"/>
              <a:gd name="connsiteX3" fmla="*/ 3682986 w 4854822"/>
              <a:gd name="connsiteY3" fmla="*/ 3294164 h 3571042"/>
              <a:gd name="connsiteX4" fmla="*/ 3108367 w 4854822"/>
              <a:gd name="connsiteY4" fmla="*/ 3514982 h 3571042"/>
              <a:gd name="connsiteX5" fmla="*/ 2169510 w 4854822"/>
              <a:gd name="connsiteY5" fmla="*/ 3570130 h 3571042"/>
              <a:gd name="connsiteX6" fmla="*/ 750652 w 4854822"/>
              <a:gd name="connsiteY6" fmla="*/ 3198192 h 3571042"/>
              <a:gd name="connsiteX7" fmla="*/ 257739 w 4854822"/>
              <a:gd name="connsiteY7" fmla="*/ 1 h 3571042"/>
              <a:gd name="connsiteX0" fmla="*/ 108358 w 4705441"/>
              <a:gd name="connsiteY0" fmla="*/ -1 h 3571040"/>
              <a:gd name="connsiteX1" fmla="*/ 4705441 w 4705441"/>
              <a:gd name="connsiteY1" fmla="*/ 292034 h 3571040"/>
              <a:gd name="connsiteX2" fmla="*/ 4179339 w 4705441"/>
              <a:gd name="connsiteY2" fmla="*/ 2317357 h 3571040"/>
              <a:gd name="connsiteX3" fmla="*/ 3533605 w 4705441"/>
              <a:gd name="connsiteY3" fmla="*/ 3294162 h 3571040"/>
              <a:gd name="connsiteX4" fmla="*/ 2958986 w 4705441"/>
              <a:gd name="connsiteY4" fmla="*/ 3514980 h 3571040"/>
              <a:gd name="connsiteX5" fmla="*/ 2020129 w 4705441"/>
              <a:gd name="connsiteY5" fmla="*/ 3570128 h 3571040"/>
              <a:gd name="connsiteX6" fmla="*/ 601271 w 4705441"/>
              <a:gd name="connsiteY6" fmla="*/ 3198190 h 3571040"/>
              <a:gd name="connsiteX7" fmla="*/ 108358 w 4705441"/>
              <a:gd name="connsiteY7" fmla="*/ -1 h 3571040"/>
              <a:gd name="connsiteX0" fmla="*/ 64393 w 4661476"/>
              <a:gd name="connsiteY0" fmla="*/ 1 h 3571042"/>
              <a:gd name="connsiteX1" fmla="*/ 4661476 w 4661476"/>
              <a:gd name="connsiteY1" fmla="*/ 292036 h 3571042"/>
              <a:gd name="connsiteX2" fmla="*/ 4135374 w 4661476"/>
              <a:gd name="connsiteY2" fmla="*/ 2317359 h 3571042"/>
              <a:gd name="connsiteX3" fmla="*/ 3489640 w 4661476"/>
              <a:gd name="connsiteY3" fmla="*/ 3294164 h 3571042"/>
              <a:gd name="connsiteX4" fmla="*/ 2915021 w 4661476"/>
              <a:gd name="connsiteY4" fmla="*/ 3514982 h 3571042"/>
              <a:gd name="connsiteX5" fmla="*/ 1976164 w 4661476"/>
              <a:gd name="connsiteY5" fmla="*/ 3570130 h 3571042"/>
              <a:gd name="connsiteX6" fmla="*/ 557306 w 4661476"/>
              <a:gd name="connsiteY6" fmla="*/ 3198192 h 3571042"/>
              <a:gd name="connsiteX7" fmla="*/ 64393 w 4661476"/>
              <a:gd name="connsiteY7" fmla="*/ 1 h 357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1476" h="3571042">
                <a:moveTo>
                  <a:pt x="64393" y="1"/>
                </a:moveTo>
                <a:lnTo>
                  <a:pt x="4661476" y="292036"/>
                </a:lnTo>
                <a:cubicBezTo>
                  <a:pt x="4525959" y="1348137"/>
                  <a:pt x="4330680" y="1817004"/>
                  <a:pt x="4135374" y="2317359"/>
                </a:cubicBezTo>
                <a:cubicBezTo>
                  <a:pt x="4110763" y="2413948"/>
                  <a:pt x="3631233" y="3168727"/>
                  <a:pt x="3489640" y="3294164"/>
                </a:cubicBezTo>
                <a:cubicBezTo>
                  <a:pt x="3377966" y="3387190"/>
                  <a:pt x="3097648" y="3446764"/>
                  <a:pt x="2915021" y="3514982"/>
                </a:cubicBezTo>
                <a:cubicBezTo>
                  <a:pt x="2540061" y="3589683"/>
                  <a:pt x="2238890" y="3566987"/>
                  <a:pt x="1976164" y="3570130"/>
                </a:cubicBezTo>
                <a:cubicBezTo>
                  <a:pt x="1713438" y="3573273"/>
                  <a:pt x="795942" y="3269497"/>
                  <a:pt x="557306" y="3198192"/>
                </a:cubicBezTo>
                <a:cubicBezTo>
                  <a:pt x="238678" y="2603171"/>
                  <a:pt x="-157115" y="1457061"/>
                  <a:pt x="64393" y="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Isosceles Triangle 2">
            <a:extLst>
              <a:ext uri="{FF2B5EF4-FFF2-40B4-BE49-F238E27FC236}">
                <a16:creationId xmlns:a16="http://schemas.microsoft.com/office/drawing/2014/main" id="{1424B7C7-4D96-C302-F15D-838BBA879275}"/>
              </a:ext>
            </a:extLst>
          </p:cNvPr>
          <p:cNvSpPr/>
          <p:nvPr/>
        </p:nvSpPr>
        <p:spPr>
          <a:xfrm rot="19965887">
            <a:off x="497814" y="1989439"/>
            <a:ext cx="1753978" cy="1987912"/>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0">
            <a:extLst>
              <a:ext uri="{FF2B5EF4-FFF2-40B4-BE49-F238E27FC236}">
                <a16:creationId xmlns:a16="http://schemas.microsoft.com/office/drawing/2014/main" id="{C5787402-CD40-9AD5-FD38-9B36D34D43CF}"/>
              </a:ext>
            </a:extLst>
          </p:cNvPr>
          <p:cNvSpPr/>
          <p:nvPr/>
        </p:nvSpPr>
        <p:spPr>
          <a:xfrm rot="11287850">
            <a:off x="420583" y="5103501"/>
            <a:ext cx="855420" cy="2395306"/>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tar: 7 Points 2">
            <a:extLst>
              <a:ext uri="{FF2B5EF4-FFF2-40B4-BE49-F238E27FC236}">
                <a16:creationId xmlns:a16="http://schemas.microsoft.com/office/drawing/2014/main" id="{E332E53C-C30B-5642-0C44-B8FA76323A08}"/>
              </a:ext>
            </a:extLst>
          </p:cNvPr>
          <p:cNvSpPr/>
          <p:nvPr/>
        </p:nvSpPr>
        <p:spPr>
          <a:xfrm rot="15264538">
            <a:off x="1161354" y="3786345"/>
            <a:ext cx="2144023" cy="1718497"/>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E7C1F39-DD1E-4113-073E-277138779273}"/>
              </a:ext>
            </a:extLst>
          </p:cNvPr>
          <p:cNvGrpSpPr/>
          <p:nvPr/>
        </p:nvGrpSpPr>
        <p:grpSpPr>
          <a:xfrm>
            <a:off x="1863218" y="6378910"/>
            <a:ext cx="608907" cy="410278"/>
            <a:chOff x="5447388" y="3100610"/>
            <a:chExt cx="1500891" cy="804540"/>
          </a:xfrm>
        </p:grpSpPr>
        <p:sp>
          <p:nvSpPr>
            <p:cNvPr id="12" name="Oval 11">
              <a:extLst>
                <a:ext uri="{FF2B5EF4-FFF2-40B4-BE49-F238E27FC236}">
                  <a16:creationId xmlns:a16="http://schemas.microsoft.com/office/drawing/2014/main" id="{1CF7F074-8ECF-C7D4-BF80-5A3C1855064D}"/>
                </a:ext>
              </a:extLst>
            </p:cNvPr>
            <p:cNvSpPr/>
            <p:nvPr/>
          </p:nvSpPr>
          <p:spPr>
            <a:xfrm>
              <a:off x="5447388" y="3266522"/>
              <a:ext cx="541294" cy="638628"/>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22">
              <a:extLst>
                <a:ext uri="{FF2B5EF4-FFF2-40B4-BE49-F238E27FC236}">
                  <a16:creationId xmlns:a16="http://schemas.microsoft.com/office/drawing/2014/main" id="{0094DC20-25F6-CAE9-A211-905A09B64FFD}"/>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DB8B80F1-9B87-C741-3FC6-E401AAFF1E35}"/>
                </a:ext>
              </a:extLst>
            </p:cNvPr>
            <p:cNvSpPr/>
            <p:nvPr/>
          </p:nvSpPr>
          <p:spPr>
            <a:xfrm>
              <a:off x="6406985" y="3100610"/>
              <a:ext cx="541294" cy="638628"/>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24">
              <a:extLst>
                <a:ext uri="{FF2B5EF4-FFF2-40B4-BE49-F238E27FC236}">
                  <a16:creationId xmlns:a16="http://schemas.microsoft.com/office/drawing/2014/main" id="{8D62373B-5B38-7699-B61A-AFCE7556FF5A}"/>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25">
              <a:extLst>
                <a:ext uri="{FF2B5EF4-FFF2-40B4-BE49-F238E27FC236}">
                  <a16:creationId xmlns:a16="http://schemas.microsoft.com/office/drawing/2014/main" id="{51BEFA82-A7D0-74DB-7543-5621532E8ED2}"/>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EE302B7-86D6-4E84-71E2-DE040EE1C12A}"/>
              </a:ext>
            </a:extLst>
          </p:cNvPr>
          <p:cNvGrpSpPr/>
          <p:nvPr/>
        </p:nvGrpSpPr>
        <p:grpSpPr>
          <a:xfrm rot="10991591" flipH="1">
            <a:off x="1163788" y="2872732"/>
            <a:ext cx="620497" cy="334305"/>
            <a:chOff x="9017281" y="2382447"/>
            <a:chExt cx="707560" cy="303275"/>
          </a:xfrm>
        </p:grpSpPr>
        <p:sp>
          <p:nvSpPr>
            <p:cNvPr id="18" name="Oval 17">
              <a:extLst>
                <a:ext uri="{FF2B5EF4-FFF2-40B4-BE49-F238E27FC236}">
                  <a16:creationId xmlns:a16="http://schemas.microsoft.com/office/drawing/2014/main" id="{6D0B3CCD-C0BF-3FB5-D6C7-3B8B3B3AF442}"/>
                </a:ext>
              </a:extLst>
            </p:cNvPr>
            <p:cNvSpPr/>
            <p:nvPr/>
          </p:nvSpPr>
          <p:spPr>
            <a:xfrm rot="11328795" flipH="1" flipV="1">
              <a:off x="9017281" y="2390279"/>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28">
              <a:extLst>
                <a:ext uri="{FF2B5EF4-FFF2-40B4-BE49-F238E27FC236}">
                  <a16:creationId xmlns:a16="http://schemas.microsoft.com/office/drawing/2014/main" id="{C4C51C94-0A97-BC2F-B922-BEF6E3902CEB}"/>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07045480-442E-EAAD-4BF6-63B4048B3C6E}"/>
                </a:ext>
              </a:extLst>
            </p:cNvPr>
            <p:cNvSpPr/>
            <p:nvPr/>
          </p:nvSpPr>
          <p:spPr>
            <a:xfrm rot="11328795" flipH="1" flipV="1">
              <a:off x="9467729" y="2382447"/>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30">
              <a:extLst>
                <a:ext uri="{FF2B5EF4-FFF2-40B4-BE49-F238E27FC236}">
                  <a16:creationId xmlns:a16="http://schemas.microsoft.com/office/drawing/2014/main" id="{D5357494-165D-1677-CD4F-53F6F4B919A6}"/>
                </a:ext>
              </a:extLst>
            </p:cNvPr>
            <p:cNvSpPr/>
            <p:nvPr/>
          </p:nvSpPr>
          <p:spPr>
            <a:xfrm rot="11328795" flipH="1" flipV="1">
              <a:off x="9574102" y="2390247"/>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Shape 31">
            <a:extLst>
              <a:ext uri="{FF2B5EF4-FFF2-40B4-BE49-F238E27FC236}">
                <a16:creationId xmlns:a16="http://schemas.microsoft.com/office/drawing/2014/main" id="{B1773356-1EEA-0DC4-82B7-D69707B0DD32}"/>
              </a:ext>
            </a:extLst>
          </p:cNvPr>
          <p:cNvSpPr/>
          <p:nvPr userDrawn="1"/>
        </p:nvSpPr>
        <p:spPr>
          <a:xfrm rot="11328795" flipH="1" flipV="1">
            <a:off x="1433013" y="3288871"/>
            <a:ext cx="82049" cy="4673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C3431"/>
                </a:solidFill>
              </a:ln>
              <a:solidFill>
                <a:schemeClr val="tx2"/>
              </a:solidFill>
            </a:endParaRPr>
          </a:p>
        </p:txBody>
      </p:sp>
    </p:spTree>
    <p:extLst>
      <p:ext uri="{BB962C8B-B14F-4D97-AF65-F5344CB8AC3E}">
        <p14:creationId xmlns:p14="http://schemas.microsoft.com/office/powerpoint/2010/main" val="504259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C01885-66BA-780E-B5EB-88DA4ADEDC67}"/>
              </a:ext>
            </a:extLst>
          </p:cNvPr>
          <p:cNvSpPr>
            <a:spLocks noGrp="1"/>
          </p:cNvSpPr>
          <p:nvPr>
            <p:ph type="title"/>
          </p:nvPr>
        </p:nvSpPr>
        <p:spPr>
          <a:xfrm>
            <a:off x="5572433" y="1180215"/>
            <a:ext cx="3936270" cy="1601752"/>
          </a:xfrm>
        </p:spPr>
        <p:txBody>
          <a:bodyPr/>
          <a:lstStyle>
            <a:lvl1pPr>
              <a:defRPr sz="7016">
                <a:solidFill>
                  <a:schemeClr val="tx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572433" y="282228"/>
            <a:ext cx="2855897" cy="402483"/>
          </a:xfrm>
        </p:spPr>
        <p:txBody>
          <a:bodyPr/>
          <a:lstStyle>
            <a:lvl1pPr>
              <a:defRPr>
                <a:solidFill>
                  <a:schemeClr val="tx2"/>
                </a:solidFill>
              </a:defRPr>
            </a:lvl1pPr>
          </a:lstStyle>
          <a:p>
            <a:endParaRPr lang="en-US">
              <a:solidFill>
                <a:schemeClr val="tx2"/>
              </a:solidFill>
            </a:endParaRP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572433" y="2806196"/>
            <a:ext cx="3936270" cy="3934194"/>
          </a:xfrm>
          <a:prstGeom prst="rect">
            <a:avLst/>
          </a:prstGeom>
        </p:spPr>
        <p:txBody>
          <a:bodyPr>
            <a:normAutofit/>
          </a:bodyPr>
          <a:lstStyle>
            <a:lvl1pPr>
              <a:defRPr sz="1403">
                <a:solidFill>
                  <a:schemeClr val="tx2"/>
                </a:solidFill>
              </a:defRPr>
            </a:lvl1pPr>
            <a:lvl2pPr>
              <a:defRPr sz="1228">
                <a:solidFill>
                  <a:schemeClr val="tx2"/>
                </a:solidFill>
              </a:defRPr>
            </a:lvl2pPr>
            <a:lvl3pPr>
              <a:defRPr sz="1228">
                <a:solidFill>
                  <a:schemeClr val="tx2"/>
                </a:solidFill>
              </a:defRPr>
            </a:lvl3pPr>
            <a:lvl4pPr>
              <a:defRPr sz="1228">
                <a:solidFill>
                  <a:schemeClr val="tx2"/>
                </a:solidFill>
              </a:defRPr>
            </a:lvl4pPr>
            <a:lvl5pPr>
              <a:defRPr sz="1228">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5572432" y="7006699"/>
            <a:ext cx="2526160" cy="402483"/>
          </a:xfrm>
        </p:spPr>
        <p:txBody>
          <a:bodyPr/>
          <a:lstStyle>
            <a:lvl1pPr algn="l">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24" name="Picture Placeholder 11">
            <a:extLst>
              <a:ext uri="{FF2B5EF4-FFF2-40B4-BE49-F238E27FC236}">
                <a16:creationId xmlns:a16="http://schemas.microsoft.com/office/drawing/2014/main" id="{0B5B43A2-3F72-21BD-F8B0-B5E66ED78C4D}"/>
              </a:ext>
            </a:extLst>
          </p:cNvPr>
          <p:cNvSpPr>
            <a:spLocks noGrp="1"/>
          </p:cNvSpPr>
          <p:nvPr>
            <p:ph type="pic" sz="quarter" idx="14" hasCustomPrompt="1"/>
          </p:nvPr>
        </p:nvSpPr>
        <p:spPr>
          <a:xfrm rot="21048132">
            <a:off x="904747" y="878140"/>
            <a:ext cx="3267240" cy="4039372"/>
          </a:xfrm>
          <a:custGeom>
            <a:avLst/>
            <a:gdLst>
              <a:gd name="connsiteX0" fmla="*/ 1608654 w 2955473"/>
              <a:gd name="connsiteY0" fmla="*/ 1 h 2975231"/>
              <a:gd name="connsiteX1" fmla="*/ 1907042 w 2955473"/>
              <a:gd name="connsiteY1" fmla="*/ 40268 h 2975231"/>
              <a:gd name="connsiteX2" fmla="*/ 2955473 w 2955473"/>
              <a:gd name="connsiteY2" fmla="*/ 1389745 h 2975231"/>
              <a:gd name="connsiteX3" fmla="*/ 1894542 w 2955473"/>
              <a:gd name="connsiteY3" fmla="*/ 2940652 h 2975231"/>
              <a:gd name="connsiteX4" fmla="*/ 215597 w 2955473"/>
              <a:gd name="connsiteY4" fmla="*/ 2314973 h 2975231"/>
              <a:gd name="connsiteX5" fmla="*/ 51635 w 2955473"/>
              <a:gd name="connsiteY5" fmla="*/ 1085943 h 2975231"/>
              <a:gd name="connsiteX6" fmla="*/ 663171 w 2955473"/>
              <a:gd name="connsiteY6" fmla="*/ 240863 h 2975231"/>
              <a:gd name="connsiteX7" fmla="*/ 1608654 w 2955473"/>
              <a:gd name="connsiteY7" fmla="*/ 1 h 297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473" h="2975231">
                <a:moveTo>
                  <a:pt x="1608654" y="1"/>
                </a:moveTo>
                <a:cubicBezTo>
                  <a:pt x="1717499" y="45"/>
                  <a:pt x="1819623" y="12356"/>
                  <a:pt x="1907042" y="40268"/>
                </a:cubicBezTo>
                <a:cubicBezTo>
                  <a:pt x="2256716" y="151916"/>
                  <a:pt x="2944472" y="714411"/>
                  <a:pt x="2955473" y="1389745"/>
                </a:cubicBezTo>
                <a:cubicBezTo>
                  <a:pt x="2909399" y="2225557"/>
                  <a:pt x="2351188" y="2786448"/>
                  <a:pt x="1894542" y="2940652"/>
                </a:cubicBezTo>
                <a:cubicBezTo>
                  <a:pt x="1437897" y="3094857"/>
                  <a:pt x="495451" y="2705978"/>
                  <a:pt x="215597" y="2314973"/>
                </a:cubicBezTo>
                <a:cubicBezTo>
                  <a:pt x="-64257" y="1923967"/>
                  <a:pt x="-14818" y="1411172"/>
                  <a:pt x="51635" y="1085943"/>
                </a:cubicBezTo>
                <a:cubicBezTo>
                  <a:pt x="118088" y="760713"/>
                  <a:pt x="353937" y="415142"/>
                  <a:pt x="663171" y="240863"/>
                </a:cubicBezTo>
                <a:cubicBezTo>
                  <a:pt x="895097" y="110154"/>
                  <a:pt x="1282120" y="-129"/>
                  <a:pt x="1608654" y="1"/>
                </a:cubicBezTo>
                <a:close/>
              </a:path>
            </a:pathLst>
          </a:custGeom>
          <a:blipFill>
            <a:blip r:embed="rId2">
              <a:alphaModFix amt="60000"/>
            </a:blip>
            <a:stretch>
              <a:fillRect/>
            </a:stretch>
          </a:blipFill>
        </p:spPr>
        <p:txBody>
          <a:bodyPr wrap="square">
            <a:noAutofit/>
          </a:bodyPr>
          <a:lstStyle>
            <a:lvl1pPr marL="0" indent="0">
              <a:buNone/>
              <a:defRPr>
                <a:solidFill>
                  <a:schemeClr val="tx2"/>
                </a:solidFill>
              </a:defRPr>
            </a:lvl1pPr>
          </a:lstStyle>
          <a:p>
            <a:r>
              <a:rPr lang="en-US"/>
              <a:t>  </a:t>
            </a:r>
          </a:p>
        </p:txBody>
      </p:sp>
      <p:sp>
        <p:nvSpPr>
          <p:cNvPr id="25" name="Freeform: Shape 5">
            <a:extLst>
              <a:ext uri="{FF2B5EF4-FFF2-40B4-BE49-F238E27FC236}">
                <a16:creationId xmlns:a16="http://schemas.microsoft.com/office/drawing/2014/main" id="{9C072A2D-8BD7-161B-9291-1E23B1E9F132}"/>
              </a:ext>
            </a:extLst>
          </p:cNvPr>
          <p:cNvSpPr/>
          <p:nvPr/>
        </p:nvSpPr>
        <p:spPr>
          <a:xfrm rot="10800000" flipH="1" flipV="1">
            <a:off x="1552066" y="4798627"/>
            <a:ext cx="2147556" cy="135630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378232" y="890922"/>
                  <a:pt x="3985176" y="1274845"/>
                </a:cubicBezTo>
                <a:cubicBezTo>
                  <a:pt x="3751091" y="1462369"/>
                  <a:pt x="3456217" y="1531828"/>
                  <a:pt x="3273590" y="1600046"/>
                </a:cubicBezTo>
                <a:cubicBezTo>
                  <a:pt x="2898630" y="1674747"/>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a:p>
            <a:pPr algn="ctr"/>
            <a:endParaRPr lang="en-US">
              <a:solidFill>
                <a:schemeClr val="tx2"/>
              </a:solidFill>
            </a:endParaRPr>
          </a:p>
        </p:txBody>
      </p:sp>
      <p:sp>
        <p:nvSpPr>
          <p:cNvPr id="10" name="Freeform 9">
            <a:extLst>
              <a:ext uri="{FF2B5EF4-FFF2-40B4-BE49-F238E27FC236}">
                <a16:creationId xmlns:a16="http://schemas.microsoft.com/office/drawing/2014/main" id="{C66BF687-18B3-B4D9-3829-54B304012400}"/>
              </a:ext>
            </a:extLst>
          </p:cNvPr>
          <p:cNvSpPr/>
          <p:nvPr/>
        </p:nvSpPr>
        <p:spPr>
          <a:xfrm rot="11640837" flipH="1">
            <a:off x="1386600" y="6163587"/>
            <a:ext cx="2030154" cy="1395945"/>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nvGrpSpPr>
          <p:cNvPr id="27" name="Group 26">
            <a:extLst>
              <a:ext uri="{FF2B5EF4-FFF2-40B4-BE49-F238E27FC236}">
                <a16:creationId xmlns:a16="http://schemas.microsoft.com/office/drawing/2014/main" id="{F689B83F-DED1-4FF1-8795-D66BE073A1FC}"/>
              </a:ext>
            </a:extLst>
          </p:cNvPr>
          <p:cNvGrpSpPr/>
          <p:nvPr/>
        </p:nvGrpSpPr>
        <p:grpSpPr>
          <a:xfrm flipH="1">
            <a:off x="2263784" y="5264151"/>
            <a:ext cx="549167" cy="495762"/>
            <a:chOff x="10056508" y="3477013"/>
            <a:chExt cx="713092" cy="512135"/>
          </a:xfrm>
        </p:grpSpPr>
        <p:sp>
          <p:nvSpPr>
            <p:cNvPr id="28" name="Freeform: Shape 13">
              <a:extLst>
                <a:ext uri="{FF2B5EF4-FFF2-40B4-BE49-F238E27FC236}">
                  <a16:creationId xmlns:a16="http://schemas.microsoft.com/office/drawing/2014/main" id="{DE610B33-E292-9F11-4A6E-0FF88920F876}"/>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C3431"/>
                  </a:solidFill>
                </a:ln>
                <a:solidFill>
                  <a:schemeClr val="tx2"/>
                </a:solidFill>
              </a:endParaRPr>
            </a:p>
          </p:txBody>
        </p:sp>
        <p:sp>
          <p:nvSpPr>
            <p:cNvPr id="29" name="Oval 28">
              <a:extLst>
                <a:ext uri="{FF2B5EF4-FFF2-40B4-BE49-F238E27FC236}">
                  <a16:creationId xmlns:a16="http://schemas.microsoft.com/office/drawing/2014/main" id="{97165388-148A-221C-3FA3-50B9A61BDE7D}"/>
                </a:ext>
              </a:extLst>
            </p:cNvPr>
            <p:cNvSpPr/>
            <p:nvPr/>
          </p:nvSpPr>
          <p:spPr>
            <a:xfrm flipH="1">
              <a:off x="10462097" y="3477013"/>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0" name="Freeform: Shape 15">
              <a:extLst>
                <a:ext uri="{FF2B5EF4-FFF2-40B4-BE49-F238E27FC236}">
                  <a16:creationId xmlns:a16="http://schemas.microsoft.com/office/drawing/2014/main" id="{1F069273-C2A7-3D8B-5203-4527BC8B3039}"/>
                </a:ext>
              </a:extLst>
            </p:cNvPr>
            <p:cNvSpPr/>
            <p:nvPr/>
          </p:nvSpPr>
          <p:spPr>
            <a:xfrm flipH="1">
              <a:off x="10468546" y="347701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31" name="Oval 30">
              <a:extLst>
                <a:ext uri="{FF2B5EF4-FFF2-40B4-BE49-F238E27FC236}">
                  <a16:creationId xmlns:a16="http://schemas.microsoft.com/office/drawing/2014/main" id="{80AA5136-A18C-C2B6-E9C2-10452AF62273}"/>
                </a:ext>
              </a:extLst>
            </p:cNvPr>
            <p:cNvSpPr/>
            <p:nvPr/>
          </p:nvSpPr>
          <p:spPr>
            <a:xfrm flipH="1">
              <a:off x="10108996" y="3520306"/>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2" name="Freeform: Shape 17">
              <a:extLst>
                <a:ext uri="{FF2B5EF4-FFF2-40B4-BE49-F238E27FC236}">
                  <a16:creationId xmlns:a16="http://schemas.microsoft.com/office/drawing/2014/main" id="{9DF0C0FE-A9B3-F4DB-36E8-A044451CC18F}"/>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spTree>
    <p:extLst>
      <p:ext uri="{BB962C8B-B14F-4D97-AF65-F5344CB8AC3E}">
        <p14:creationId xmlns:p14="http://schemas.microsoft.com/office/powerpoint/2010/main" val="1476860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714BF7F-4D9A-6724-4323-AA2D7D6D9DF7}"/>
              </a:ext>
            </a:extLst>
          </p:cNvPr>
          <p:cNvSpPr/>
          <p:nvPr/>
        </p:nvSpPr>
        <p:spPr>
          <a:xfrm rot="968660">
            <a:off x="-794079" y="1849270"/>
            <a:ext cx="11228418" cy="5729565"/>
          </a:xfrm>
          <a:custGeom>
            <a:avLst/>
            <a:gdLst>
              <a:gd name="connsiteX0" fmla="*/ 0 w 12803897"/>
              <a:gd name="connsiteY0" fmla="*/ 215826 h 5197757"/>
              <a:gd name="connsiteX1" fmla="*/ 7265655 w 12803897"/>
              <a:gd name="connsiteY1" fmla="*/ 186960 h 5197757"/>
              <a:gd name="connsiteX2" fmla="*/ 7010816 w 12803897"/>
              <a:gd name="connsiteY2" fmla="*/ 1624595 h 5197757"/>
              <a:gd name="connsiteX3" fmla="*/ 6977045 w 12803897"/>
              <a:gd name="connsiteY3" fmla="*/ 1720315 h 5197757"/>
              <a:gd name="connsiteX4" fmla="*/ 7021935 w 12803897"/>
              <a:gd name="connsiteY4" fmla="*/ 1659818 h 5197757"/>
              <a:gd name="connsiteX5" fmla="*/ 9081366 w 12803897"/>
              <a:gd name="connsiteY5" fmla="*/ 191287 h 5197757"/>
              <a:gd name="connsiteX6" fmla="*/ 12803897 w 12803897"/>
              <a:gd name="connsiteY6" fmla="*/ 1329451 h 5197757"/>
              <a:gd name="connsiteX7" fmla="*/ 11646289 w 12803897"/>
              <a:gd name="connsiteY7" fmla="*/ 2444351 h 5197757"/>
              <a:gd name="connsiteX8" fmla="*/ 10703071 w 12803897"/>
              <a:gd name="connsiteY8" fmla="*/ 1801280 h 5197757"/>
              <a:gd name="connsiteX9" fmla="*/ 9611631 w 12803897"/>
              <a:gd name="connsiteY9" fmla="*/ 1844412 h 5197757"/>
              <a:gd name="connsiteX10" fmla="*/ 8242239 w 12803897"/>
              <a:gd name="connsiteY10" fmla="*/ 3063993 h 5197757"/>
              <a:gd name="connsiteX11" fmla="*/ 8285777 w 12803897"/>
              <a:gd name="connsiteY11" fmla="*/ 4735422 h 5197757"/>
              <a:gd name="connsiteX12" fmla="*/ 8288961 w 12803897"/>
              <a:gd name="connsiteY12" fmla="*/ 4740118 h 5197757"/>
              <a:gd name="connsiteX13" fmla="*/ 6708028 w 12803897"/>
              <a:gd name="connsiteY13" fmla="*/ 5197757 h 5197757"/>
              <a:gd name="connsiteX14" fmla="*/ 6590215 w 12803897"/>
              <a:gd name="connsiteY14" fmla="*/ 5015394 h 5197757"/>
              <a:gd name="connsiteX15" fmla="*/ 6381330 w 12803897"/>
              <a:gd name="connsiteY15" fmla="*/ 4559771 h 5197757"/>
              <a:gd name="connsiteX16" fmla="*/ 6446023 w 12803897"/>
              <a:gd name="connsiteY16" fmla="*/ 2638685 h 5197757"/>
              <a:gd name="connsiteX17" fmla="*/ 6579563 w 12803897"/>
              <a:gd name="connsiteY17" fmla="*/ 2344774 h 5197757"/>
              <a:gd name="connsiteX18" fmla="*/ 6581210 w 12803897"/>
              <a:gd name="connsiteY18" fmla="*/ 2341768 h 5197757"/>
              <a:gd name="connsiteX19" fmla="*/ 6390775 w 12803897"/>
              <a:gd name="connsiteY19" fmla="*/ 2558036 h 5197757"/>
              <a:gd name="connsiteX20" fmla="*/ 5091615 w 12803897"/>
              <a:gd name="connsiteY20" fmla="*/ 3522488 h 5197757"/>
              <a:gd name="connsiteX21" fmla="*/ 1850877 w 12803897"/>
              <a:gd name="connsiteY21" fmla="*/ 3321467 h 5197757"/>
              <a:gd name="connsiteX22" fmla="*/ 436663 w 12803897"/>
              <a:gd name="connsiteY22" fmla="*/ 1564029 h 5197757"/>
              <a:gd name="connsiteX23" fmla="*/ 0 w 12803897"/>
              <a:gd name="connsiteY23" fmla="*/ 215826 h 519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03897" h="5197757">
                <a:moveTo>
                  <a:pt x="0" y="215826"/>
                </a:moveTo>
                <a:cubicBezTo>
                  <a:pt x="2348676" y="46033"/>
                  <a:pt x="4889223" y="185711"/>
                  <a:pt x="7265655" y="186960"/>
                </a:cubicBezTo>
                <a:cubicBezTo>
                  <a:pt x="7338978" y="202764"/>
                  <a:pt x="7199484" y="1058103"/>
                  <a:pt x="7010816" y="1624595"/>
                </a:cubicBezTo>
                <a:lnTo>
                  <a:pt x="6977045" y="1720315"/>
                </a:lnTo>
                <a:lnTo>
                  <a:pt x="7021935" y="1659818"/>
                </a:lnTo>
                <a:cubicBezTo>
                  <a:pt x="7485497" y="1064003"/>
                  <a:pt x="8182247" y="453886"/>
                  <a:pt x="9081366" y="191287"/>
                </a:cubicBezTo>
                <a:cubicBezTo>
                  <a:pt x="11123560" y="-313606"/>
                  <a:pt x="11383778" y="220443"/>
                  <a:pt x="12803897" y="1329451"/>
                </a:cubicBezTo>
                <a:lnTo>
                  <a:pt x="11646289" y="2444351"/>
                </a:lnTo>
                <a:cubicBezTo>
                  <a:pt x="11284679" y="2199999"/>
                  <a:pt x="11054493" y="1963438"/>
                  <a:pt x="10703071" y="1801280"/>
                </a:cubicBezTo>
                <a:cubicBezTo>
                  <a:pt x="10378558" y="1707199"/>
                  <a:pt x="9981450" y="1777345"/>
                  <a:pt x="9611631" y="1844412"/>
                </a:cubicBezTo>
                <a:cubicBezTo>
                  <a:pt x="9097720" y="2060654"/>
                  <a:pt x="8463216" y="2582157"/>
                  <a:pt x="8242239" y="3063993"/>
                </a:cubicBezTo>
                <a:cubicBezTo>
                  <a:pt x="8021263" y="3545828"/>
                  <a:pt x="7876899" y="4115955"/>
                  <a:pt x="8285777" y="4735422"/>
                </a:cubicBezTo>
                <a:lnTo>
                  <a:pt x="8288961" y="4740118"/>
                </a:lnTo>
                <a:lnTo>
                  <a:pt x="6708028" y="5197757"/>
                </a:lnTo>
                <a:lnTo>
                  <a:pt x="6590215" y="5015394"/>
                </a:lnTo>
                <a:cubicBezTo>
                  <a:pt x="6498240" y="4860843"/>
                  <a:pt x="6423367" y="4705884"/>
                  <a:pt x="6381330" y="4559771"/>
                </a:cubicBezTo>
                <a:cubicBezTo>
                  <a:pt x="6213182" y="3975320"/>
                  <a:pt x="6196391" y="3529915"/>
                  <a:pt x="6446023" y="2638685"/>
                </a:cubicBezTo>
                <a:cubicBezTo>
                  <a:pt x="6480551" y="2549005"/>
                  <a:pt x="6525147" y="2450070"/>
                  <a:pt x="6579563" y="2344774"/>
                </a:cubicBezTo>
                <a:lnTo>
                  <a:pt x="6581210" y="2341768"/>
                </a:lnTo>
                <a:lnTo>
                  <a:pt x="6390775" y="2558036"/>
                </a:lnTo>
                <a:cubicBezTo>
                  <a:pt x="6006743" y="2965774"/>
                  <a:pt x="5514858" y="3354069"/>
                  <a:pt x="5091615" y="3522488"/>
                </a:cubicBezTo>
                <a:cubicBezTo>
                  <a:pt x="4315803" y="3679339"/>
                  <a:pt x="2736973" y="3646373"/>
                  <a:pt x="1850877" y="3321467"/>
                </a:cubicBezTo>
                <a:cubicBezTo>
                  <a:pt x="1022674" y="2895235"/>
                  <a:pt x="734136" y="2091994"/>
                  <a:pt x="436663" y="1564029"/>
                </a:cubicBezTo>
                <a:cubicBezTo>
                  <a:pt x="316759" y="1197444"/>
                  <a:pt x="278132" y="1047856"/>
                  <a:pt x="0" y="215826"/>
                </a:cubicBezTo>
                <a:close/>
              </a:path>
            </a:pathLst>
          </a:custGeom>
          <a:solidFill>
            <a:schemeClr val="bg2">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786A1A-F56A-1CFB-EBA5-B8B2AF1FB4BF}"/>
              </a:ext>
            </a:extLst>
          </p:cNvPr>
          <p:cNvSpPr>
            <a:spLocks noGrp="1"/>
          </p:cNvSpPr>
          <p:nvPr>
            <p:ph type="title" hasCustomPrompt="1"/>
          </p:nvPr>
        </p:nvSpPr>
        <p:spPr>
          <a:xfrm>
            <a:off x="614561" y="3175542"/>
            <a:ext cx="6852181" cy="4081399"/>
          </a:xfrm>
        </p:spPr>
        <p:txBody>
          <a:bodyPr anchor="b">
            <a:normAutofit/>
          </a:bodyPr>
          <a:lstStyle>
            <a:lvl1pPr>
              <a:defRPr sz="7016">
                <a:solidFill>
                  <a:schemeClr val="accent3">
                    <a:lumMod val="75000"/>
                  </a:schemeClr>
                </a:solidFill>
              </a:defRPr>
            </a:lvl1pPr>
          </a:lstStyle>
          <a:p>
            <a:r>
              <a:rPr lang="en-US"/>
              <a:t>Section Header</a:t>
            </a:r>
          </a:p>
        </p:txBody>
      </p:sp>
      <p:sp>
        <p:nvSpPr>
          <p:cNvPr id="5" name="Footer Placeholder 4">
            <a:extLst>
              <a:ext uri="{FF2B5EF4-FFF2-40B4-BE49-F238E27FC236}">
                <a16:creationId xmlns:a16="http://schemas.microsoft.com/office/drawing/2014/main" id="{4107C5F7-587C-87C6-CAF8-A612BCDB2271}"/>
              </a:ext>
            </a:extLst>
          </p:cNvPr>
          <p:cNvSpPr>
            <a:spLocks noGrp="1"/>
          </p:cNvSpPr>
          <p:nvPr>
            <p:ph type="ftr" sz="quarter" idx="11"/>
          </p:nvPr>
        </p:nvSpPr>
        <p:spPr>
          <a:xfrm>
            <a:off x="614560" y="282228"/>
            <a:ext cx="2855897" cy="402483"/>
          </a:xfrm>
        </p:spPr>
        <p:txBody>
          <a:bodyPr/>
          <a:lstStyle>
            <a:lvl1pPr>
              <a:defRPr>
                <a:solidFill>
                  <a:schemeClr val="accent3">
                    <a:lumMod val="75000"/>
                  </a:schemeClr>
                </a:solidFill>
              </a:defRPr>
            </a:lvl1pPr>
          </a:lstStyle>
          <a:p>
            <a:endParaRPr lang="en-US"/>
          </a:p>
        </p:txBody>
      </p:sp>
      <p:sp>
        <p:nvSpPr>
          <p:cNvPr id="4" name="Date Placeholder 3">
            <a:extLst>
              <a:ext uri="{FF2B5EF4-FFF2-40B4-BE49-F238E27FC236}">
                <a16:creationId xmlns:a16="http://schemas.microsoft.com/office/drawing/2014/main" id="{D3D89F01-23DF-7F47-AE88-C42313662CB1}"/>
              </a:ext>
            </a:extLst>
          </p:cNvPr>
          <p:cNvSpPr>
            <a:spLocks noGrp="1"/>
          </p:cNvSpPr>
          <p:nvPr>
            <p:ph type="dt" sz="half" idx="10"/>
          </p:nvPr>
        </p:nvSpPr>
        <p:spPr/>
        <p:txBody>
          <a:bodyPr/>
          <a:lstStyle>
            <a:lvl1pPr>
              <a:defRPr>
                <a:solidFill>
                  <a:schemeClr val="accent3">
                    <a:lumMod val="75000"/>
                  </a:schemeClr>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F9647014-48DE-DE03-E331-DB15BAA26852}"/>
              </a:ext>
            </a:extLst>
          </p:cNvPr>
          <p:cNvSpPr>
            <a:spLocks noGrp="1"/>
          </p:cNvSpPr>
          <p:nvPr>
            <p:ph type="sldNum" sz="quarter" idx="12"/>
          </p:nvPr>
        </p:nvSpPr>
        <p:spPr/>
        <p:txBody>
          <a:bodyPr/>
          <a:lstStyle>
            <a:lvl1pPr>
              <a:defRPr>
                <a:solidFill>
                  <a:schemeClr val="accent3">
                    <a:lumMod val="75000"/>
                  </a:schemeClr>
                </a:solidFill>
              </a:defRPr>
            </a:lvl1pPr>
          </a:lstStyle>
          <a:p>
            <a:fld id="{7CF79DB2-B0CF-4CB1-AE78-9ED1037C015C}" type="slidenum">
              <a:rPr lang="en-US" smtClean="0"/>
              <a:t>‹#›</a:t>
            </a:fld>
            <a:endParaRPr lang="en-US"/>
          </a:p>
        </p:txBody>
      </p:sp>
    </p:spTree>
    <p:extLst>
      <p:ext uri="{BB962C8B-B14F-4D97-AF65-F5344CB8AC3E}">
        <p14:creationId xmlns:p14="http://schemas.microsoft.com/office/powerpoint/2010/main" val="164872972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3"/>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F484405-6C7A-E60E-D5CF-EF717AA2D775}"/>
              </a:ext>
            </a:extLst>
          </p:cNvPr>
          <p:cNvSpPr/>
          <p:nvPr/>
        </p:nvSpPr>
        <p:spPr>
          <a:xfrm rot="968660" flipH="1" flipV="1">
            <a:off x="58064" y="56050"/>
            <a:ext cx="11145130" cy="6209355"/>
          </a:xfrm>
          <a:custGeom>
            <a:avLst/>
            <a:gdLst>
              <a:gd name="connsiteX0" fmla="*/ 8493809 w 12708923"/>
              <a:gd name="connsiteY0" fmla="*/ 5182296 h 5633014"/>
              <a:gd name="connsiteX1" fmla="*/ 6936782 w 12708923"/>
              <a:gd name="connsiteY1" fmla="*/ 5633014 h 5633014"/>
              <a:gd name="connsiteX2" fmla="*/ 6806737 w 12708923"/>
              <a:gd name="connsiteY2" fmla="*/ 5468563 h 5633014"/>
              <a:gd name="connsiteX3" fmla="*/ 6286356 w 12708923"/>
              <a:gd name="connsiteY3" fmla="*/ 4559771 h 5633014"/>
              <a:gd name="connsiteX4" fmla="*/ 6351049 w 12708923"/>
              <a:gd name="connsiteY4" fmla="*/ 2638685 h 5633014"/>
              <a:gd name="connsiteX5" fmla="*/ 6484589 w 12708923"/>
              <a:gd name="connsiteY5" fmla="*/ 2344774 h 5633014"/>
              <a:gd name="connsiteX6" fmla="*/ 6486236 w 12708923"/>
              <a:gd name="connsiteY6" fmla="*/ 2341768 h 5633014"/>
              <a:gd name="connsiteX7" fmla="*/ 6295801 w 12708923"/>
              <a:gd name="connsiteY7" fmla="*/ 2558036 h 5633014"/>
              <a:gd name="connsiteX8" fmla="*/ 4996641 w 12708923"/>
              <a:gd name="connsiteY8" fmla="*/ 3522488 h 5633014"/>
              <a:gd name="connsiteX9" fmla="*/ 1755903 w 12708923"/>
              <a:gd name="connsiteY9" fmla="*/ 3321467 h 5633014"/>
              <a:gd name="connsiteX10" fmla="*/ 341689 w 12708923"/>
              <a:gd name="connsiteY10" fmla="*/ 1564029 h 5633014"/>
              <a:gd name="connsiteX11" fmla="*/ 38329 w 12708923"/>
              <a:gd name="connsiteY11" fmla="*/ 617796 h 5633014"/>
              <a:gd name="connsiteX12" fmla="*/ 0 w 12708923"/>
              <a:gd name="connsiteY12" fmla="*/ 501476 h 5633014"/>
              <a:gd name="connsiteX13" fmla="*/ 1200521 w 12708923"/>
              <a:gd name="connsiteY13" fmla="*/ 153957 h 5633014"/>
              <a:gd name="connsiteX14" fmla="*/ 1696947 w 12708923"/>
              <a:gd name="connsiteY14" fmla="*/ 139509 h 5633014"/>
              <a:gd name="connsiteX15" fmla="*/ 7170680 w 12708923"/>
              <a:gd name="connsiteY15" fmla="*/ 186960 h 5633014"/>
              <a:gd name="connsiteX16" fmla="*/ 6915841 w 12708923"/>
              <a:gd name="connsiteY16" fmla="*/ 1624595 h 5633014"/>
              <a:gd name="connsiteX17" fmla="*/ 6882071 w 12708923"/>
              <a:gd name="connsiteY17" fmla="*/ 1720315 h 5633014"/>
              <a:gd name="connsiteX18" fmla="*/ 6926961 w 12708923"/>
              <a:gd name="connsiteY18" fmla="*/ 1659818 h 5633014"/>
              <a:gd name="connsiteX19" fmla="*/ 8986392 w 12708923"/>
              <a:gd name="connsiteY19" fmla="*/ 191287 h 5633014"/>
              <a:gd name="connsiteX20" fmla="*/ 12708923 w 12708923"/>
              <a:gd name="connsiteY20" fmla="*/ 1329451 h 5633014"/>
              <a:gd name="connsiteX21" fmla="*/ 11551315 w 12708923"/>
              <a:gd name="connsiteY21" fmla="*/ 2444351 h 5633014"/>
              <a:gd name="connsiteX22" fmla="*/ 10608097 w 12708923"/>
              <a:gd name="connsiteY22" fmla="*/ 1801280 h 5633014"/>
              <a:gd name="connsiteX23" fmla="*/ 9516657 w 12708923"/>
              <a:gd name="connsiteY23" fmla="*/ 1844412 h 5633014"/>
              <a:gd name="connsiteX24" fmla="*/ 8147265 w 12708923"/>
              <a:gd name="connsiteY24" fmla="*/ 3063993 h 5633014"/>
              <a:gd name="connsiteX25" fmla="*/ 8190803 w 12708923"/>
              <a:gd name="connsiteY25" fmla="*/ 4735422 h 563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08923" h="5633014">
                <a:moveTo>
                  <a:pt x="8493809" y="5182296"/>
                </a:moveTo>
                <a:lnTo>
                  <a:pt x="6936782" y="5633014"/>
                </a:lnTo>
                <a:lnTo>
                  <a:pt x="6806737" y="5468563"/>
                </a:lnTo>
                <a:cubicBezTo>
                  <a:pt x="6585848" y="5179610"/>
                  <a:pt x="6370430" y="4851996"/>
                  <a:pt x="6286356" y="4559771"/>
                </a:cubicBezTo>
                <a:cubicBezTo>
                  <a:pt x="6118207" y="3975320"/>
                  <a:pt x="6101417" y="3529915"/>
                  <a:pt x="6351049" y="2638685"/>
                </a:cubicBezTo>
                <a:cubicBezTo>
                  <a:pt x="6385577" y="2549005"/>
                  <a:pt x="6430173" y="2450070"/>
                  <a:pt x="6484589" y="2344774"/>
                </a:cubicBezTo>
                <a:lnTo>
                  <a:pt x="6486236" y="2341768"/>
                </a:lnTo>
                <a:lnTo>
                  <a:pt x="6295801" y="2558036"/>
                </a:lnTo>
                <a:cubicBezTo>
                  <a:pt x="5911769" y="2965774"/>
                  <a:pt x="5419884" y="3354069"/>
                  <a:pt x="4996641" y="3522488"/>
                </a:cubicBezTo>
                <a:cubicBezTo>
                  <a:pt x="4220829" y="3679339"/>
                  <a:pt x="2641999" y="3646373"/>
                  <a:pt x="1755903" y="3321467"/>
                </a:cubicBezTo>
                <a:cubicBezTo>
                  <a:pt x="927700" y="2895235"/>
                  <a:pt x="639162" y="2091994"/>
                  <a:pt x="341689" y="1564029"/>
                </a:cubicBezTo>
                <a:cubicBezTo>
                  <a:pt x="244267" y="1266179"/>
                  <a:pt x="200500" y="1111580"/>
                  <a:pt x="38329" y="617796"/>
                </a:cubicBezTo>
                <a:lnTo>
                  <a:pt x="0" y="501476"/>
                </a:lnTo>
                <a:lnTo>
                  <a:pt x="1200521" y="153957"/>
                </a:lnTo>
                <a:lnTo>
                  <a:pt x="1696947" y="139509"/>
                </a:lnTo>
                <a:cubicBezTo>
                  <a:pt x="3513718" y="107221"/>
                  <a:pt x="5388357" y="186024"/>
                  <a:pt x="7170680" y="186960"/>
                </a:cubicBezTo>
                <a:cubicBezTo>
                  <a:pt x="7244004" y="202764"/>
                  <a:pt x="7104510" y="1058103"/>
                  <a:pt x="6915841" y="1624595"/>
                </a:cubicBezTo>
                <a:lnTo>
                  <a:pt x="6882071" y="1720315"/>
                </a:lnTo>
                <a:lnTo>
                  <a:pt x="6926961" y="1659818"/>
                </a:lnTo>
                <a:cubicBezTo>
                  <a:pt x="7390522" y="1064003"/>
                  <a:pt x="8087273" y="453886"/>
                  <a:pt x="8986392" y="191287"/>
                </a:cubicBezTo>
                <a:cubicBezTo>
                  <a:pt x="11028586" y="-313606"/>
                  <a:pt x="11288804" y="220443"/>
                  <a:pt x="12708923" y="1329451"/>
                </a:cubicBezTo>
                <a:lnTo>
                  <a:pt x="11551315" y="2444351"/>
                </a:lnTo>
                <a:cubicBezTo>
                  <a:pt x="11189705" y="2199999"/>
                  <a:pt x="10959519" y="1963438"/>
                  <a:pt x="10608097" y="1801280"/>
                </a:cubicBezTo>
                <a:cubicBezTo>
                  <a:pt x="10283584" y="1707199"/>
                  <a:pt x="9886476" y="1777345"/>
                  <a:pt x="9516657" y="1844412"/>
                </a:cubicBezTo>
                <a:cubicBezTo>
                  <a:pt x="9002746" y="2060654"/>
                  <a:pt x="8368242" y="2582157"/>
                  <a:pt x="8147265" y="3063993"/>
                </a:cubicBezTo>
                <a:cubicBezTo>
                  <a:pt x="7926289" y="3545828"/>
                  <a:pt x="7781925" y="4115955"/>
                  <a:pt x="8190803" y="4735422"/>
                </a:cubicBezTo>
                <a:close/>
              </a:path>
            </a:pathLst>
          </a:custGeom>
          <a:solidFill>
            <a:schemeClr val="tx2">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786A1A-F56A-1CFB-EBA5-B8B2AF1FB4BF}"/>
              </a:ext>
            </a:extLst>
          </p:cNvPr>
          <p:cNvSpPr>
            <a:spLocks noGrp="1"/>
          </p:cNvSpPr>
          <p:nvPr>
            <p:ph type="title" hasCustomPrompt="1"/>
          </p:nvPr>
        </p:nvSpPr>
        <p:spPr>
          <a:xfrm>
            <a:off x="614561" y="3175542"/>
            <a:ext cx="6852181" cy="4081399"/>
          </a:xfrm>
        </p:spPr>
        <p:txBody>
          <a:bodyPr anchor="b">
            <a:normAutofit/>
          </a:bodyPr>
          <a:lstStyle>
            <a:lvl1pPr>
              <a:defRPr sz="7016">
                <a:solidFill>
                  <a:schemeClr val="tx2"/>
                </a:solidFill>
              </a:defRPr>
            </a:lvl1pPr>
          </a:lstStyle>
          <a:p>
            <a:r>
              <a:rPr lang="en-US"/>
              <a:t>Section Header</a:t>
            </a:r>
          </a:p>
        </p:txBody>
      </p:sp>
      <p:sp>
        <p:nvSpPr>
          <p:cNvPr id="5" name="Footer Placeholder 4">
            <a:extLst>
              <a:ext uri="{FF2B5EF4-FFF2-40B4-BE49-F238E27FC236}">
                <a16:creationId xmlns:a16="http://schemas.microsoft.com/office/drawing/2014/main" id="{4107C5F7-587C-87C6-CAF8-A612BCDB2271}"/>
              </a:ext>
            </a:extLst>
          </p:cNvPr>
          <p:cNvSpPr>
            <a:spLocks noGrp="1"/>
          </p:cNvSpPr>
          <p:nvPr>
            <p:ph type="ftr" sz="quarter" idx="11"/>
          </p:nvPr>
        </p:nvSpPr>
        <p:spPr>
          <a:xfrm>
            <a:off x="614560" y="282228"/>
            <a:ext cx="2855897" cy="402483"/>
          </a:xfrm>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D3D89F01-23DF-7F47-AE88-C42313662CB1}"/>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F9647014-48DE-DE03-E331-DB15BAA26852}"/>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698664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C85FFC0-C72F-F900-5CFF-B84179718FA0}"/>
              </a:ext>
            </a:extLst>
          </p:cNvPr>
          <p:cNvSpPr/>
          <p:nvPr/>
        </p:nvSpPr>
        <p:spPr>
          <a:xfrm rot="2224783">
            <a:off x="3034399" y="6794057"/>
            <a:ext cx="1331978" cy="773679"/>
          </a:xfrm>
          <a:custGeom>
            <a:avLst/>
            <a:gdLst>
              <a:gd name="connsiteX0" fmla="*/ 0 w 1518870"/>
              <a:gd name="connsiteY0" fmla="*/ 37648 h 701868"/>
              <a:gd name="connsiteX1" fmla="*/ 303252 w 1518870"/>
              <a:gd name="connsiteY1" fmla="*/ 0 h 701868"/>
              <a:gd name="connsiteX2" fmla="*/ 312983 w 1518870"/>
              <a:gd name="connsiteY2" fmla="*/ 64029 h 701868"/>
              <a:gd name="connsiteX3" fmla="*/ 569092 w 1518870"/>
              <a:gd name="connsiteY3" fmla="*/ 344065 h 701868"/>
              <a:gd name="connsiteX4" fmla="*/ 945952 w 1518870"/>
              <a:gd name="connsiteY4" fmla="*/ 345461 h 701868"/>
              <a:gd name="connsiteX5" fmla="*/ 1122743 w 1518870"/>
              <a:gd name="connsiteY5" fmla="*/ 215368 h 701868"/>
              <a:gd name="connsiteX6" fmla="*/ 1167260 w 1518870"/>
              <a:gd name="connsiteY6" fmla="*/ 10709 h 701868"/>
              <a:gd name="connsiteX7" fmla="*/ 1518870 w 1518870"/>
              <a:gd name="connsiteY7" fmla="*/ 17669 h 701868"/>
              <a:gd name="connsiteX8" fmla="*/ 1468399 w 1518870"/>
              <a:gd name="connsiteY8" fmla="*/ 228933 h 701868"/>
              <a:gd name="connsiteX9" fmla="*/ 1457666 w 1518870"/>
              <a:gd name="connsiteY9" fmla="*/ 253966 h 701868"/>
              <a:gd name="connsiteX10" fmla="*/ 875969 w 1518870"/>
              <a:gd name="connsiteY10" fmla="*/ 693577 h 701868"/>
              <a:gd name="connsiteX11" fmla="*/ 791461 w 1518870"/>
              <a:gd name="connsiteY11" fmla="*/ 701224 h 701868"/>
              <a:gd name="connsiteX12" fmla="*/ 368779 w 1518870"/>
              <a:gd name="connsiteY12" fmla="*/ 625445 h 701868"/>
              <a:gd name="connsiteX13" fmla="*/ 61659 w 1518870"/>
              <a:gd name="connsiteY13" fmla="*/ 265426 h 701868"/>
              <a:gd name="connsiteX14" fmla="*/ 0 w 1518870"/>
              <a:gd name="connsiteY14" fmla="*/ 37648 h 7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8870" h="701868">
                <a:moveTo>
                  <a:pt x="0" y="37648"/>
                </a:moveTo>
                <a:lnTo>
                  <a:pt x="303252" y="0"/>
                </a:lnTo>
                <a:lnTo>
                  <a:pt x="312983" y="64029"/>
                </a:lnTo>
                <a:cubicBezTo>
                  <a:pt x="338033" y="198934"/>
                  <a:pt x="463598" y="297160"/>
                  <a:pt x="569092" y="344065"/>
                </a:cubicBezTo>
                <a:cubicBezTo>
                  <a:pt x="674587" y="390971"/>
                  <a:pt x="834572" y="380155"/>
                  <a:pt x="945952" y="345461"/>
                </a:cubicBezTo>
                <a:cubicBezTo>
                  <a:pt x="1008106" y="301868"/>
                  <a:pt x="1085531" y="268541"/>
                  <a:pt x="1122743" y="215368"/>
                </a:cubicBezTo>
                <a:cubicBezTo>
                  <a:pt x="1154385" y="149614"/>
                  <a:pt x="1175758" y="73970"/>
                  <a:pt x="1167260" y="10709"/>
                </a:cubicBezTo>
                <a:lnTo>
                  <a:pt x="1518870" y="17669"/>
                </a:lnTo>
                <a:cubicBezTo>
                  <a:pt x="1514499" y="60264"/>
                  <a:pt x="1500988" y="139585"/>
                  <a:pt x="1468399" y="228933"/>
                </a:cubicBezTo>
                <a:lnTo>
                  <a:pt x="1457666" y="253966"/>
                </a:lnTo>
                <a:lnTo>
                  <a:pt x="875969" y="693577"/>
                </a:lnTo>
                <a:lnTo>
                  <a:pt x="791461" y="701224"/>
                </a:lnTo>
                <a:cubicBezTo>
                  <a:pt x="626165" y="707270"/>
                  <a:pt x="476661" y="669904"/>
                  <a:pt x="368779" y="625445"/>
                </a:cubicBezTo>
                <a:cubicBezTo>
                  <a:pt x="201773" y="535717"/>
                  <a:pt x="123122" y="363392"/>
                  <a:pt x="61659" y="265426"/>
                </a:cubicBezTo>
                <a:cubicBezTo>
                  <a:pt x="196" y="167459"/>
                  <a:pt x="6392" y="101343"/>
                  <a:pt x="0" y="3764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tar: 7 Points 2">
            <a:extLst>
              <a:ext uri="{FF2B5EF4-FFF2-40B4-BE49-F238E27FC236}">
                <a16:creationId xmlns:a16="http://schemas.microsoft.com/office/drawing/2014/main" id="{5C79B494-291B-B728-22C2-A04C8813E221}"/>
              </a:ext>
            </a:extLst>
          </p:cNvPr>
          <p:cNvSpPr/>
          <p:nvPr/>
        </p:nvSpPr>
        <p:spPr>
          <a:xfrm rot="21274765">
            <a:off x="290832" y="5593110"/>
            <a:ext cx="1332666" cy="1589595"/>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1EDA6F9-D626-7F1E-9068-182DE158B879}"/>
              </a:ext>
            </a:extLst>
          </p:cNvPr>
          <p:cNvSpPr/>
          <p:nvPr/>
        </p:nvSpPr>
        <p:spPr>
          <a:xfrm rot="1467941">
            <a:off x="7562658" y="6254216"/>
            <a:ext cx="541502" cy="1505647"/>
          </a:xfrm>
          <a:custGeom>
            <a:avLst/>
            <a:gdLst>
              <a:gd name="connsiteX0" fmla="*/ 2202 w 617481"/>
              <a:gd name="connsiteY0" fmla="*/ 0 h 1365896"/>
              <a:gd name="connsiteX1" fmla="*/ 615043 w 617481"/>
              <a:gd name="connsiteY1" fmla="*/ 2920 h 1365896"/>
              <a:gd name="connsiteX2" fmla="*/ 613971 w 617481"/>
              <a:gd name="connsiteY2" fmla="*/ 871557 h 1365896"/>
              <a:gd name="connsiteX3" fmla="*/ 613818 w 617481"/>
              <a:gd name="connsiteY3" fmla="*/ 1094934 h 1365896"/>
              <a:gd name="connsiteX4" fmla="*/ 18300 w 617481"/>
              <a:gd name="connsiteY4" fmla="*/ 1365896 h 1365896"/>
              <a:gd name="connsiteX5" fmla="*/ 17300 w 617481"/>
              <a:gd name="connsiteY5" fmla="*/ 1331318 h 1365896"/>
              <a:gd name="connsiteX6" fmla="*/ 5567 w 617481"/>
              <a:gd name="connsiteY6" fmla="*/ 610848 h 1365896"/>
              <a:gd name="connsiteX7" fmla="*/ 2202 w 617481"/>
              <a:gd name="connsiteY7" fmla="*/ 0 h 136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481" h="1365896">
                <a:moveTo>
                  <a:pt x="2202" y="0"/>
                </a:moveTo>
                <a:lnTo>
                  <a:pt x="615043" y="2920"/>
                </a:lnTo>
                <a:cubicBezTo>
                  <a:pt x="622245" y="16997"/>
                  <a:pt x="610894" y="627629"/>
                  <a:pt x="613971" y="871557"/>
                </a:cubicBezTo>
                <a:lnTo>
                  <a:pt x="613818" y="1094934"/>
                </a:lnTo>
                <a:lnTo>
                  <a:pt x="18300" y="1365896"/>
                </a:lnTo>
                <a:lnTo>
                  <a:pt x="17300" y="1331318"/>
                </a:lnTo>
                <a:cubicBezTo>
                  <a:pt x="10777" y="1061317"/>
                  <a:pt x="9486" y="776926"/>
                  <a:pt x="5567" y="610848"/>
                </a:cubicBezTo>
                <a:cubicBezTo>
                  <a:pt x="1449" y="373868"/>
                  <a:pt x="-2652" y="175470"/>
                  <a:pt x="2202"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3313167" y="1956030"/>
            <a:ext cx="4065479" cy="1776825"/>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3700388" y="3888975"/>
            <a:ext cx="3291037" cy="1918060"/>
          </a:xfrm>
          <a:prstGeom prst="rect">
            <a:avLst/>
          </a:prstGeom>
        </p:spPr>
        <p:txBody>
          <a:bodyPr vert="horz" lIns="91440" tIns="45720" rIns="91440" bIns="45720" rtlCol="0">
            <a:normAutofit/>
          </a:bodyPr>
          <a:lstStyle>
            <a:lvl1pPr marL="0" indent="0" algn="ctr">
              <a:buNone/>
              <a:defRPr lang="en-US" dirty="0"/>
            </a:lvl1pPr>
            <a:lvl2pPr marL="400964" indent="0" algn="ctr">
              <a:buNone/>
              <a:defRPr lang="en-US" dirty="0"/>
            </a:lvl2pPr>
            <a:lvl3pPr marL="801929" indent="0" algn="ctr">
              <a:buNone/>
              <a:defRPr lang="en-US" dirty="0"/>
            </a:lvl3pPr>
            <a:lvl4pPr marL="1202893" indent="0" algn="ctr">
              <a:buNone/>
              <a:defRPr lang="en-US" dirty="0"/>
            </a:lvl4pPr>
            <a:lvl5pPr marL="1603858" indent="0" algn="ctr">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8" name="Isosceles Triangle 2">
            <a:extLst>
              <a:ext uri="{FF2B5EF4-FFF2-40B4-BE49-F238E27FC236}">
                <a16:creationId xmlns:a16="http://schemas.microsoft.com/office/drawing/2014/main" id="{A5863C22-1CC1-75C0-6215-0F40FA296272}"/>
              </a:ext>
            </a:extLst>
          </p:cNvPr>
          <p:cNvSpPr/>
          <p:nvPr/>
        </p:nvSpPr>
        <p:spPr>
          <a:xfrm rot="1025276">
            <a:off x="1312879" y="3470714"/>
            <a:ext cx="1110312" cy="1258398"/>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7 Points 2">
            <a:extLst>
              <a:ext uri="{FF2B5EF4-FFF2-40B4-BE49-F238E27FC236}">
                <a16:creationId xmlns:a16="http://schemas.microsoft.com/office/drawing/2014/main" id="{0E2B8178-BE8F-880E-D752-724082F4161B}"/>
              </a:ext>
            </a:extLst>
          </p:cNvPr>
          <p:cNvSpPr/>
          <p:nvPr/>
        </p:nvSpPr>
        <p:spPr>
          <a:xfrm rot="15264538">
            <a:off x="8710212" y="4425708"/>
            <a:ext cx="1357221" cy="108785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5AD7C05-D49D-B531-DDC8-D946DE455494}"/>
              </a:ext>
            </a:extLst>
          </p:cNvPr>
          <p:cNvSpPr/>
          <p:nvPr/>
        </p:nvSpPr>
        <p:spPr>
          <a:xfrm rot="1588828">
            <a:off x="1938260" y="551244"/>
            <a:ext cx="1246781" cy="76467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7">
            <a:extLst>
              <a:ext uri="{FF2B5EF4-FFF2-40B4-BE49-F238E27FC236}">
                <a16:creationId xmlns:a16="http://schemas.microsoft.com/office/drawing/2014/main" id="{5C559778-C467-990D-8502-F365F2214034}"/>
              </a:ext>
            </a:extLst>
          </p:cNvPr>
          <p:cNvSpPr/>
          <p:nvPr/>
        </p:nvSpPr>
        <p:spPr>
          <a:xfrm rot="18749635" flipH="1">
            <a:off x="8852351" y="1038138"/>
            <a:ext cx="1308092" cy="898159"/>
          </a:xfrm>
          <a:custGeom>
            <a:avLst/>
            <a:gdLst>
              <a:gd name="connsiteX0" fmla="*/ 1102233 w 1874613"/>
              <a:gd name="connsiteY0" fmla="*/ 1641019 h 1641095"/>
              <a:gd name="connsiteX1" fmla="*/ 1635393 w 1874613"/>
              <a:gd name="connsiteY1" fmla="*/ 1445032 h 1641095"/>
              <a:gd name="connsiteX2" fmla="*/ 1854003 w 1874613"/>
              <a:gd name="connsiteY2" fmla="*/ 75197 h 1641095"/>
              <a:gd name="connsiteX3" fmla="*/ 1852842 w 1874613"/>
              <a:gd name="connsiteY3" fmla="*/ 0 h 1641095"/>
              <a:gd name="connsiteX4" fmla="*/ 1342300 w 1874613"/>
              <a:gd name="connsiteY4" fmla="*/ 0 h 1641095"/>
              <a:gd name="connsiteX5" fmla="*/ 1349545 w 1874613"/>
              <a:gd name="connsiteY5" fmla="*/ 99152 h 1641095"/>
              <a:gd name="connsiteX6" fmla="*/ 1364138 w 1874613"/>
              <a:gd name="connsiteY6" fmla="*/ 380280 h 1641095"/>
              <a:gd name="connsiteX7" fmla="*/ 1322012 w 1874613"/>
              <a:gd name="connsiteY7" fmla="*/ 945783 h 1641095"/>
              <a:gd name="connsiteX8" fmla="*/ 781877 w 1874613"/>
              <a:gd name="connsiteY8" fmla="*/ 956852 h 1641095"/>
              <a:gd name="connsiteX9" fmla="*/ 584484 w 1874613"/>
              <a:gd name="connsiteY9" fmla="*/ 245211 h 1641095"/>
              <a:gd name="connsiteX10" fmla="*/ 556852 w 1874613"/>
              <a:gd name="connsiteY10" fmla="*/ 14067 h 1641095"/>
              <a:gd name="connsiteX11" fmla="*/ 554641 w 1874613"/>
              <a:gd name="connsiteY11" fmla="*/ 0 h 1641095"/>
              <a:gd name="connsiteX12" fmla="*/ 0 w 1874613"/>
              <a:gd name="connsiteY12" fmla="*/ 0 h 1641095"/>
              <a:gd name="connsiteX13" fmla="*/ 13618 w 1874613"/>
              <a:gd name="connsiteY13" fmla="*/ 97647 h 1641095"/>
              <a:gd name="connsiteX14" fmla="*/ 108500 w 1874613"/>
              <a:gd name="connsiteY14" fmla="*/ 634315 h 1641095"/>
              <a:gd name="connsiteX15" fmla="*/ 280702 w 1874613"/>
              <a:gd name="connsiteY15" fmla="*/ 1281679 h 1641095"/>
              <a:gd name="connsiteX16" fmla="*/ 567332 w 1874613"/>
              <a:gd name="connsiteY16" fmla="*/ 1542836 h 1641095"/>
              <a:gd name="connsiteX17" fmla="*/ 1102233 w 1874613"/>
              <a:gd name="connsiteY17" fmla="*/ 1641019 h 164109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3618 w 1874613"/>
              <a:gd name="connsiteY13" fmla="*/ 97647 h 1617915"/>
              <a:gd name="connsiteX14" fmla="*/ 108500 w 1874613"/>
              <a:gd name="connsiteY14" fmla="*/ 634315 h 1617915"/>
              <a:gd name="connsiteX15" fmla="*/ 280702 w 1874613"/>
              <a:gd name="connsiteY15" fmla="*/ 1281679 h 1617915"/>
              <a:gd name="connsiteX16" fmla="*/ 567332 w 1874613"/>
              <a:gd name="connsiteY16" fmla="*/ 1542836 h 1617915"/>
              <a:gd name="connsiteX17" fmla="*/ 1086734 w 1874613"/>
              <a:gd name="connsiteY17"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92623 w 1880502"/>
              <a:gd name="connsiteY0" fmla="*/ 1617771 h 1617915"/>
              <a:gd name="connsiteX1" fmla="*/ 1641282 w 1880502"/>
              <a:gd name="connsiteY1" fmla="*/ 1445032 h 1617915"/>
              <a:gd name="connsiteX2" fmla="*/ 1859892 w 1880502"/>
              <a:gd name="connsiteY2" fmla="*/ 75197 h 1617915"/>
              <a:gd name="connsiteX3" fmla="*/ 1858731 w 1880502"/>
              <a:gd name="connsiteY3" fmla="*/ 0 h 1617915"/>
              <a:gd name="connsiteX4" fmla="*/ 1348189 w 1880502"/>
              <a:gd name="connsiteY4" fmla="*/ 0 h 1617915"/>
              <a:gd name="connsiteX5" fmla="*/ 1355434 w 1880502"/>
              <a:gd name="connsiteY5" fmla="*/ 99152 h 1617915"/>
              <a:gd name="connsiteX6" fmla="*/ 1370027 w 1880502"/>
              <a:gd name="connsiteY6" fmla="*/ 380280 h 1617915"/>
              <a:gd name="connsiteX7" fmla="*/ 1327901 w 1880502"/>
              <a:gd name="connsiteY7" fmla="*/ 945783 h 1617915"/>
              <a:gd name="connsiteX8" fmla="*/ 787766 w 1880502"/>
              <a:gd name="connsiteY8" fmla="*/ 956852 h 1617915"/>
              <a:gd name="connsiteX9" fmla="*/ 590373 w 1880502"/>
              <a:gd name="connsiteY9" fmla="*/ 245211 h 1617915"/>
              <a:gd name="connsiteX10" fmla="*/ 562741 w 1880502"/>
              <a:gd name="connsiteY10" fmla="*/ 14067 h 1617915"/>
              <a:gd name="connsiteX11" fmla="*/ 560530 w 1880502"/>
              <a:gd name="connsiteY11" fmla="*/ 0 h 1617915"/>
              <a:gd name="connsiteX12" fmla="*/ 5889 w 1880502"/>
              <a:gd name="connsiteY12" fmla="*/ 0 h 1617915"/>
              <a:gd name="connsiteX13" fmla="*/ 286591 w 1880502"/>
              <a:gd name="connsiteY13" fmla="*/ 1281679 h 1617915"/>
              <a:gd name="connsiteX14" fmla="*/ 573221 w 1880502"/>
              <a:gd name="connsiteY14" fmla="*/ 1542836 h 1617915"/>
              <a:gd name="connsiteX15" fmla="*/ 1092623 w 1880502"/>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280702 w 1874613"/>
              <a:gd name="connsiteY13" fmla="*/ 1281679 h 1617915"/>
              <a:gd name="connsiteX14" fmla="*/ 567332 w 1874613"/>
              <a:gd name="connsiteY14" fmla="*/ 1542836 h 1617915"/>
              <a:gd name="connsiteX15" fmla="*/ 1086734 w 1874613"/>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6852 w 1874613"/>
              <a:gd name="connsiteY9" fmla="*/ 14067 h 1617915"/>
              <a:gd name="connsiteX10" fmla="*/ 554641 w 1874613"/>
              <a:gd name="connsiteY10" fmla="*/ 0 h 1617915"/>
              <a:gd name="connsiteX11" fmla="*/ 0 w 1874613"/>
              <a:gd name="connsiteY11" fmla="*/ 0 h 1617915"/>
              <a:gd name="connsiteX12" fmla="*/ 280702 w 1874613"/>
              <a:gd name="connsiteY12" fmla="*/ 1281679 h 1617915"/>
              <a:gd name="connsiteX13" fmla="*/ 567332 w 1874613"/>
              <a:gd name="connsiteY13" fmla="*/ 1542836 h 1617915"/>
              <a:gd name="connsiteX14" fmla="*/ 1086734 w 1874613"/>
              <a:gd name="connsiteY14"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75761 w 1874613"/>
              <a:gd name="connsiteY5" fmla="*/ 442274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613" h="1617915">
                <a:moveTo>
                  <a:pt x="1086734" y="1617771"/>
                </a:moveTo>
                <a:cubicBezTo>
                  <a:pt x="1268639" y="1615535"/>
                  <a:pt x="1465752" y="1587519"/>
                  <a:pt x="1635393" y="1445032"/>
                </a:cubicBezTo>
                <a:cubicBezTo>
                  <a:pt x="1955194" y="1161392"/>
                  <a:pt x="1866386" y="489669"/>
                  <a:pt x="1854003" y="75197"/>
                </a:cubicBezTo>
                <a:lnTo>
                  <a:pt x="1852842" y="0"/>
                </a:lnTo>
                <a:lnTo>
                  <a:pt x="1342300" y="0"/>
                </a:lnTo>
                <a:lnTo>
                  <a:pt x="1375761" y="442274"/>
                </a:lnTo>
                <a:cubicBezTo>
                  <a:pt x="1385607" y="630226"/>
                  <a:pt x="1401223" y="863873"/>
                  <a:pt x="1325887" y="972905"/>
                </a:cubicBezTo>
                <a:cubicBezTo>
                  <a:pt x="1190884" y="1059678"/>
                  <a:pt x="910418" y="1119003"/>
                  <a:pt x="781877" y="956852"/>
                </a:cubicBezTo>
                <a:cubicBezTo>
                  <a:pt x="653336" y="794701"/>
                  <a:pt x="591964" y="217593"/>
                  <a:pt x="554641" y="0"/>
                </a:cubicBezTo>
                <a:lnTo>
                  <a:pt x="0" y="0"/>
                </a:lnTo>
                <a:cubicBezTo>
                  <a:pt x="12462" y="329851"/>
                  <a:pt x="186147" y="1024540"/>
                  <a:pt x="280702" y="1281679"/>
                </a:cubicBezTo>
                <a:cubicBezTo>
                  <a:pt x="357174" y="1433099"/>
                  <a:pt x="391172" y="1492929"/>
                  <a:pt x="567332" y="1542836"/>
                </a:cubicBezTo>
                <a:cubicBezTo>
                  <a:pt x="738133" y="1596462"/>
                  <a:pt x="904829" y="1620006"/>
                  <a:pt x="1086734" y="1617771"/>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854958E-645E-B6CF-370B-2EDD2064B066}"/>
              </a:ext>
            </a:extLst>
          </p:cNvPr>
          <p:cNvSpPr/>
          <p:nvPr/>
        </p:nvSpPr>
        <p:spPr>
          <a:xfrm rot="2913124">
            <a:off x="-251085" y="1600242"/>
            <a:ext cx="1216748" cy="952386"/>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EED3D5A-A101-980D-FA2C-40E1FD3410BE}"/>
              </a:ext>
            </a:extLst>
          </p:cNvPr>
          <p:cNvSpPr/>
          <p:nvPr/>
        </p:nvSpPr>
        <p:spPr>
          <a:xfrm rot="10281995">
            <a:off x="7008432" y="57307"/>
            <a:ext cx="856235" cy="1003971"/>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5124271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9CF005CF-205E-3608-F581-10406FA6EC17}"/>
              </a:ext>
            </a:extLst>
          </p:cNvPr>
          <p:cNvSpPr/>
          <p:nvPr/>
        </p:nvSpPr>
        <p:spPr>
          <a:xfrm rot="2011926">
            <a:off x="7405205" y="6163664"/>
            <a:ext cx="907223" cy="1847044"/>
          </a:xfrm>
          <a:custGeom>
            <a:avLst/>
            <a:gdLst>
              <a:gd name="connsiteX0" fmla="*/ 3689 w 1034517"/>
              <a:gd name="connsiteY0" fmla="*/ 0 h 1675605"/>
              <a:gd name="connsiteX1" fmla="*/ 1030432 w 1034517"/>
              <a:gd name="connsiteY1" fmla="*/ 3677 h 1675605"/>
              <a:gd name="connsiteX2" fmla="*/ 1027730 w 1034517"/>
              <a:gd name="connsiteY2" fmla="*/ 963081 h 1675605"/>
              <a:gd name="connsiteX3" fmla="*/ 1027878 w 1034517"/>
              <a:gd name="connsiteY3" fmla="*/ 1013630 h 1675605"/>
              <a:gd name="connsiteX4" fmla="*/ 28960 w 1034517"/>
              <a:gd name="connsiteY4" fmla="*/ 1675605 h 1675605"/>
              <a:gd name="connsiteX5" fmla="*/ 22225 w 1034517"/>
              <a:gd name="connsiteY5" fmla="*/ 1420730 h 1675605"/>
              <a:gd name="connsiteX6" fmla="*/ 9327 w 1034517"/>
              <a:gd name="connsiteY6" fmla="*/ 769240 h 1675605"/>
              <a:gd name="connsiteX7" fmla="*/ 3689 w 1034517"/>
              <a:gd name="connsiteY7" fmla="*/ 0 h 167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17" h="1675605">
                <a:moveTo>
                  <a:pt x="3689" y="0"/>
                </a:moveTo>
                <a:lnTo>
                  <a:pt x="1030432" y="3677"/>
                </a:lnTo>
                <a:cubicBezTo>
                  <a:pt x="1040991" y="19188"/>
                  <a:pt x="1027750" y="609868"/>
                  <a:pt x="1027730" y="963081"/>
                </a:cubicBezTo>
                <a:lnTo>
                  <a:pt x="1027878" y="1013630"/>
                </a:lnTo>
                <a:lnTo>
                  <a:pt x="28960" y="1675605"/>
                </a:lnTo>
                <a:lnTo>
                  <a:pt x="22225" y="1420730"/>
                </a:lnTo>
                <a:cubicBezTo>
                  <a:pt x="16698" y="1166759"/>
                  <a:pt x="14251" y="926095"/>
                  <a:pt x="9327" y="769240"/>
                </a:cubicBezTo>
                <a:cubicBezTo>
                  <a:pt x="2428" y="470811"/>
                  <a:pt x="-4444" y="220969"/>
                  <a:pt x="3689" y="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29B99026-428B-6924-9AE4-8C05B0563881}"/>
              </a:ext>
            </a:extLst>
          </p:cNvPr>
          <p:cNvSpPr/>
          <p:nvPr/>
        </p:nvSpPr>
        <p:spPr>
          <a:xfrm rot="2913124">
            <a:off x="2158734" y="6104528"/>
            <a:ext cx="1892898" cy="1488224"/>
          </a:xfrm>
          <a:custGeom>
            <a:avLst/>
            <a:gdLst>
              <a:gd name="connsiteX0" fmla="*/ 299160 w 1717203"/>
              <a:gd name="connsiteY0" fmla="*/ 205772 h 1697039"/>
              <a:gd name="connsiteX1" fmla="*/ 794372 w 1717203"/>
              <a:gd name="connsiteY1" fmla="*/ 213 h 1697039"/>
              <a:gd name="connsiteX2" fmla="*/ 1481443 w 1717203"/>
              <a:gd name="connsiteY2" fmla="*/ 228650 h 1697039"/>
              <a:gd name="connsiteX3" fmla="*/ 1713706 w 1717203"/>
              <a:gd name="connsiteY3" fmla="*/ 766609 h 1697039"/>
              <a:gd name="connsiteX4" fmla="*/ 1717203 w 1717203"/>
              <a:gd name="connsiteY4" fmla="*/ 850736 h 1697039"/>
              <a:gd name="connsiteX5" fmla="*/ 993858 w 1717203"/>
              <a:gd name="connsiteY5" fmla="*/ 1669827 h 1697039"/>
              <a:gd name="connsiteX6" fmla="*/ 934806 w 1717203"/>
              <a:gd name="connsiteY6" fmla="*/ 1684818 h 1697039"/>
              <a:gd name="connsiteX7" fmla="*/ 706772 w 1717203"/>
              <a:gd name="connsiteY7" fmla="*/ 1689826 h 1697039"/>
              <a:gd name="connsiteX8" fmla="*/ 6695 w 1717203"/>
              <a:gd name="connsiteY8" fmla="*/ 913575 h 1697039"/>
              <a:gd name="connsiteX9" fmla="*/ 255062 w 1717203"/>
              <a:gd name="connsiteY9" fmla="*/ 259118 h 1697039"/>
              <a:gd name="connsiteX10" fmla="*/ 299160 w 1717203"/>
              <a:gd name="connsiteY10" fmla="*/ 205772 h 16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03" h="1697039">
                <a:moveTo>
                  <a:pt x="299160" y="205772"/>
                </a:moveTo>
                <a:cubicBezTo>
                  <a:pt x="414905" y="86401"/>
                  <a:pt x="615524" y="4657"/>
                  <a:pt x="794372" y="213"/>
                </a:cubicBezTo>
                <a:cubicBezTo>
                  <a:pt x="998768" y="-4865"/>
                  <a:pt x="1333660" y="80867"/>
                  <a:pt x="1481443" y="228650"/>
                </a:cubicBezTo>
                <a:cubicBezTo>
                  <a:pt x="1573807" y="321015"/>
                  <a:pt x="1685825" y="535804"/>
                  <a:pt x="1713706" y="766609"/>
                </a:cubicBezTo>
                <a:lnTo>
                  <a:pt x="1717203" y="850736"/>
                </a:lnTo>
                <a:lnTo>
                  <a:pt x="993858" y="1669827"/>
                </a:lnTo>
                <a:lnTo>
                  <a:pt x="934806" y="1684818"/>
                </a:lnTo>
                <a:cubicBezTo>
                  <a:pt x="852938" y="1699378"/>
                  <a:pt x="775269" y="1700776"/>
                  <a:pt x="706772" y="1689826"/>
                </a:cubicBezTo>
                <a:cubicBezTo>
                  <a:pt x="432788" y="1646027"/>
                  <a:pt x="51512" y="1273903"/>
                  <a:pt x="6695" y="913575"/>
                </a:cubicBezTo>
                <a:cubicBezTo>
                  <a:pt x="-38121" y="553247"/>
                  <a:pt x="152982" y="406902"/>
                  <a:pt x="255062" y="259118"/>
                </a:cubicBezTo>
                <a:cubicBezTo>
                  <a:pt x="267822" y="240645"/>
                  <a:pt x="282625" y="222824"/>
                  <a:pt x="299160" y="205772"/>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3313167" y="1956030"/>
            <a:ext cx="4065479" cy="1776825"/>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3700388" y="3888975"/>
            <a:ext cx="3291037" cy="1918060"/>
          </a:xfrm>
          <a:prstGeom prst="rect">
            <a:avLst/>
          </a:prstGeom>
        </p:spPr>
        <p:txBody>
          <a:bodyPr vert="horz" lIns="91440" tIns="45720" rIns="91440" bIns="45720" rtlCol="0">
            <a:normAutofit/>
          </a:bodyPr>
          <a:lstStyle>
            <a:lvl1pPr marL="0" indent="0" algn="ctr">
              <a:buNone/>
              <a:defRPr lang="en-US" dirty="0"/>
            </a:lvl1pPr>
            <a:lvl2pPr marL="400964" indent="0" algn="ctr">
              <a:buNone/>
              <a:defRPr lang="en-US" dirty="0"/>
            </a:lvl2pPr>
            <a:lvl3pPr marL="801929" indent="0" algn="ctr">
              <a:buNone/>
              <a:defRPr lang="en-US" dirty="0"/>
            </a:lvl3pPr>
            <a:lvl4pPr marL="1202893" indent="0" algn="ctr">
              <a:buNone/>
              <a:defRPr lang="en-US" dirty="0"/>
            </a:lvl4pPr>
            <a:lvl5pPr marL="1603858" indent="0" algn="ctr">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1" name="Isosceles Triangle 2">
            <a:extLst>
              <a:ext uri="{FF2B5EF4-FFF2-40B4-BE49-F238E27FC236}">
                <a16:creationId xmlns:a16="http://schemas.microsoft.com/office/drawing/2014/main" id="{F3801517-0438-91C0-DC4F-9185AEDDBD2E}"/>
              </a:ext>
            </a:extLst>
          </p:cNvPr>
          <p:cNvSpPr/>
          <p:nvPr/>
        </p:nvSpPr>
        <p:spPr>
          <a:xfrm rot="451832">
            <a:off x="780361" y="2119433"/>
            <a:ext cx="1631264" cy="1848605"/>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 name="connsiteX0" fmla="*/ 0 w 1262004"/>
              <a:gd name="connsiteY0" fmla="*/ 1006208 h 1137762"/>
              <a:gd name="connsiteX1" fmla="*/ 622138 w 1262004"/>
              <a:gd name="connsiteY1" fmla="*/ 83701 h 1137762"/>
              <a:gd name="connsiteX2" fmla="*/ 763837 w 1262004"/>
              <a:gd name="connsiteY2" fmla="*/ 85866 h 1137762"/>
              <a:gd name="connsiteX3" fmla="*/ 1217518 w 1262004"/>
              <a:gd name="connsiteY3" fmla="*/ 1005533 h 1137762"/>
              <a:gd name="connsiteX4" fmla="*/ 1255895 w 1262004"/>
              <a:gd name="connsiteY4" fmla="*/ 1136587 h 1137762"/>
              <a:gd name="connsiteX5" fmla="*/ 0 w 1262004"/>
              <a:gd name="connsiteY5" fmla="*/ 1006208 h 11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762">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52845" y="1036185"/>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7 Points 2">
            <a:extLst>
              <a:ext uri="{FF2B5EF4-FFF2-40B4-BE49-F238E27FC236}">
                <a16:creationId xmlns:a16="http://schemas.microsoft.com/office/drawing/2014/main" id="{8B17EF5E-106A-365E-16C3-D138375CA313}"/>
              </a:ext>
            </a:extLst>
          </p:cNvPr>
          <p:cNvSpPr/>
          <p:nvPr/>
        </p:nvSpPr>
        <p:spPr>
          <a:xfrm rot="15264538">
            <a:off x="8293562" y="3262682"/>
            <a:ext cx="2144023" cy="1718497"/>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0AAB5A3-76EE-DC42-7343-4B94AE43765A}"/>
              </a:ext>
            </a:extLst>
          </p:cNvPr>
          <p:cNvSpPr/>
          <p:nvPr/>
        </p:nvSpPr>
        <p:spPr>
          <a:xfrm rot="1588828">
            <a:off x="1673277" y="92015"/>
            <a:ext cx="1883096" cy="1205102"/>
          </a:xfrm>
          <a:custGeom>
            <a:avLst/>
            <a:gdLst>
              <a:gd name="connsiteX0" fmla="*/ 0 w 2147316"/>
              <a:gd name="connsiteY0" fmla="*/ 381534 h 1093247"/>
              <a:gd name="connsiteX1" fmla="*/ 765892 w 2147316"/>
              <a:gd name="connsiteY1" fmla="*/ 0 h 1093247"/>
              <a:gd name="connsiteX2" fmla="*/ 1016583 w 2147316"/>
              <a:gd name="connsiteY2" fmla="*/ 1225 h 1093247"/>
              <a:gd name="connsiteX3" fmla="*/ 2138294 w 2147316"/>
              <a:gd name="connsiteY3" fmla="*/ 21391 h 1093247"/>
              <a:gd name="connsiteX4" fmla="*/ 2060364 w 2147316"/>
              <a:gd name="connsiteY4" fmla="*/ 514248 h 1093247"/>
              <a:gd name="connsiteX5" fmla="*/ 1411873 w 2147316"/>
              <a:gd name="connsiteY5" fmla="*/ 1071370 h 1093247"/>
              <a:gd name="connsiteX6" fmla="*/ 461413 w 2147316"/>
              <a:gd name="connsiteY6" fmla="*/ 987933 h 1093247"/>
              <a:gd name="connsiteX7" fmla="*/ 15866 w 2147316"/>
              <a:gd name="connsiteY7" fmla="*/ 411100 h 109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7316" h="1093247">
                <a:moveTo>
                  <a:pt x="0" y="381534"/>
                </a:moveTo>
                <a:lnTo>
                  <a:pt x="765892" y="0"/>
                </a:lnTo>
                <a:lnTo>
                  <a:pt x="1016583" y="1225"/>
                </a:lnTo>
                <a:cubicBezTo>
                  <a:pt x="1390487" y="7947"/>
                  <a:pt x="1765479" y="21201"/>
                  <a:pt x="2138294" y="21391"/>
                </a:cubicBezTo>
                <a:cubicBezTo>
                  <a:pt x="2164586" y="26909"/>
                  <a:pt x="2131858" y="353328"/>
                  <a:pt x="2060364" y="514248"/>
                </a:cubicBezTo>
                <a:cubicBezTo>
                  <a:pt x="1949454" y="736415"/>
                  <a:pt x="1690702" y="967023"/>
                  <a:pt x="1411873" y="1071370"/>
                </a:cubicBezTo>
                <a:cubicBezTo>
                  <a:pt x="1168454" y="1119284"/>
                  <a:pt x="739434" y="1087184"/>
                  <a:pt x="461413" y="987933"/>
                </a:cubicBezTo>
                <a:cubicBezTo>
                  <a:pt x="234037" y="874004"/>
                  <a:pt x="106680" y="588693"/>
                  <a:pt x="15866" y="41110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7D62F9E-954A-F498-C3B8-806843BFACC1}"/>
              </a:ext>
            </a:extLst>
          </p:cNvPr>
          <p:cNvSpPr/>
          <p:nvPr/>
        </p:nvSpPr>
        <p:spPr>
          <a:xfrm rot="18923913" flipH="1">
            <a:off x="7833476" y="-299987"/>
            <a:ext cx="1498181" cy="1783452"/>
          </a:xfrm>
          <a:custGeom>
            <a:avLst/>
            <a:gdLst>
              <a:gd name="connsiteX0" fmla="*/ 458444 w 1708393"/>
              <a:gd name="connsiteY0" fmla="*/ 445297 h 1617915"/>
              <a:gd name="connsiteX1" fmla="*/ 0 w 1708393"/>
              <a:gd name="connsiteY1" fmla="*/ 897408 h 1617915"/>
              <a:gd name="connsiteX2" fmla="*/ 32484 w 1708393"/>
              <a:gd name="connsiteY2" fmla="*/ 1019322 h 1617915"/>
              <a:gd name="connsiteX3" fmla="*/ 114482 w 1708393"/>
              <a:gd name="connsiteY3" fmla="*/ 1281679 h 1617915"/>
              <a:gd name="connsiteX4" fmla="*/ 401112 w 1708393"/>
              <a:gd name="connsiteY4" fmla="*/ 1542836 h 1617915"/>
              <a:gd name="connsiteX5" fmla="*/ 920514 w 1708393"/>
              <a:gd name="connsiteY5" fmla="*/ 1617771 h 1617915"/>
              <a:gd name="connsiteX6" fmla="*/ 1469173 w 1708393"/>
              <a:gd name="connsiteY6" fmla="*/ 1445032 h 1617915"/>
              <a:gd name="connsiteX7" fmla="*/ 1687783 w 1708393"/>
              <a:gd name="connsiteY7" fmla="*/ 75197 h 1617915"/>
              <a:gd name="connsiteX8" fmla="*/ 1686622 w 1708393"/>
              <a:gd name="connsiteY8" fmla="*/ 0 h 1617915"/>
              <a:gd name="connsiteX9" fmla="*/ 1176080 w 1708393"/>
              <a:gd name="connsiteY9" fmla="*/ 0 h 1617915"/>
              <a:gd name="connsiteX10" fmla="*/ 1209541 w 1708393"/>
              <a:gd name="connsiteY10" fmla="*/ 442274 h 1617915"/>
              <a:gd name="connsiteX11" fmla="*/ 1159667 w 1708393"/>
              <a:gd name="connsiteY11" fmla="*/ 972905 h 1617915"/>
              <a:gd name="connsiteX12" fmla="*/ 615657 w 1708393"/>
              <a:gd name="connsiteY12" fmla="*/ 956852 h 1617915"/>
              <a:gd name="connsiteX13" fmla="*/ 467832 w 1708393"/>
              <a:gd name="connsiteY13" fmla="*/ 499217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93" h="1617915">
                <a:moveTo>
                  <a:pt x="458444" y="445297"/>
                </a:moveTo>
                <a:lnTo>
                  <a:pt x="0" y="897408"/>
                </a:lnTo>
                <a:lnTo>
                  <a:pt x="32484" y="1019322"/>
                </a:lnTo>
                <a:cubicBezTo>
                  <a:pt x="62259" y="1125763"/>
                  <a:pt x="90843" y="1217394"/>
                  <a:pt x="114482" y="1281679"/>
                </a:cubicBezTo>
                <a:cubicBezTo>
                  <a:pt x="190954" y="1433099"/>
                  <a:pt x="224952" y="1492929"/>
                  <a:pt x="401112" y="1542836"/>
                </a:cubicBezTo>
                <a:cubicBezTo>
                  <a:pt x="571913" y="1596462"/>
                  <a:pt x="738609" y="1620006"/>
                  <a:pt x="920514" y="1617771"/>
                </a:cubicBezTo>
                <a:cubicBezTo>
                  <a:pt x="1102419" y="1615535"/>
                  <a:pt x="1299532" y="1587519"/>
                  <a:pt x="1469173" y="1445032"/>
                </a:cubicBezTo>
                <a:cubicBezTo>
                  <a:pt x="1788974" y="1161392"/>
                  <a:pt x="1700166" y="489669"/>
                  <a:pt x="1687783" y="75197"/>
                </a:cubicBezTo>
                <a:lnTo>
                  <a:pt x="1686622" y="0"/>
                </a:lnTo>
                <a:lnTo>
                  <a:pt x="1176080" y="0"/>
                </a:lnTo>
                <a:lnTo>
                  <a:pt x="1209541" y="442274"/>
                </a:lnTo>
                <a:cubicBezTo>
                  <a:pt x="1219387" y="630226"/>
                  <a:pt x="1235003" y="863873"/>
                  <a:pt x="1159667" y="972905"/>
                </a:cubicBezTo>
                <a:cubicBezTo>
                  <a:pt x="1024664" y="1059678"/>
                  <a:pt x="744198" y="1119003"/>
                  <a:pt x="615657" y="956852"/>
                </a:cubicBezTo>
                <a:cubicBezTo>
                  <a:pt x="551387" y="875776"/>
                  <a:pt x="503909" y="690961"/>
                  <a:pt x="467832" y="49921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5C82F90C-89C5-2E98-6405-F3170F2DAE3C}"/>
              </a:ext>
            </a:extLst>
          </p:cNvPr>
          <p:cNvSpPr/>
          <p:nvPr/>
        </p:nvSpPr>
        <p:spPr>
          <a:xfrm rot="16588822">
            <a:off x="-619250" y="5049832"/>
            <a:ext cx="2418659" cy="1334169"/>
          </a:xfrm>
          <a:custGeom>
            <a:avLst/>
            <a:gdLst>
              <a:gd name="connsiteX0" fmla="*/ 2261800 w 2261840"/>
              <a:gd name="connsiteY0" fmla="*/ 406917 h 1568294"/>
              <a:gd name="connsiteX1" fmla="*/ 1712689 w 2261840"/>
              <a:gd name="connsiteY1" fmla="*/ 626077 h 1568294"/>
              <a:gd name="connsiteX2" fmla="*/ 2140288 w 2261840"/>
              <a:gd name="connsiteY2" fmla="*/ 1171730 h 1568294"/>
              <a:gd name="connsiteX3" fmla="*/ 1484629 w 2261840"/>
              <a:gd name="connsiteY3" fmla="*/ 932788 h 1568294"/>
              <a:gd name="connsiteX4" fmla="*/ 1411449 w 2261840"/>
              <a:gd name="connsiteY4" fmla="*/ 1567622 h 1568294"/>
              <a:gd name="connsiteX5" fmla="*/ 1073599 w 2261840"/>
              <a:gd name="connsiteY5" fmla="*/ 1046774 h 1568294"/>
              <a:gd name="connsiteX6" fmla="*/ 484488 w 2261840"/>
              <a:gd name="connsiteY6" fmla="*/ 1380389 h 1568294"/>
              <a:gd name="connsiteX7" fmla="*/ 699196 w 2261840"/>
              <a:gd name="connsiteY7" fmla="*/ 705041 h 1568294"/>
              <a:gd name="connsiteX8" fmla="*/ 0 w 2261840"/>
              <a:gd name="connsiteY8" fmla="*/ 653887 h 1568294"/>
              <a:gd name="connsiteX9" fmla="*/ 714983 w 2261840"/>
              <a:gd name="connsiteY9" fmla="*/ 310486 h 1568294"/>
              <a:gd name="connsiteX10" fmla="*/ 597383 w 2261840"/>
              <a:gd name="connsiteY10" fmla="*/ 178346 h 1568294"/>
              <a:gd name="connsiteX11" fmla="*/ 570720 w 2261840"/>
              <a:gd name="connsiteY11" fmla="*/ 150959 h 1568294"/>
              <a:gd name="connsiteX12" fmla="*/ 1406681 w 2261840"/>
              <a:gd name="connsiteY12" fmla="*/ 56003 h 1568294"/>
              <a:gd name="connsiteX13" fmla="*/ 1409998 w 2261840"/>
              <a:gd name="connsiteY13" fmla="*/ 70006 h 1568294"/>
              <a:gd name="connsiteX14" fmla="*/ 1440462 w 2261840"/>
              <a:gd name="connsiteY14" fmla="*/ 52166 h 1568294"/>
              <a:gd name="connsiteX15" fmla="*/ 1899722 w 2261840"/>
              <a:gd name="connsiteY15" fmla="*/ 0 h 1568294"/>
              <a:gd name="connsiteX16" fmla="*/ 1894052 w 2261840"/>
              <a:gd name="connsiteY16" fmla="*/ 8558 h 1568294"/>
              <a:gd name="connsiteX17" fmla="*/ 1738863 w 2261840"/>
              <a:gd name="connsiteY17" fmla="*/ 255442 h 1568294"/>
              <a:gd name="connsiteX18" fmla="*/ 2261800 w 2261840"/>
              <a:gd name="connsiteY18" fmla="*/ 406917 h 156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840" h="1568294">
                <a:moveTo>
                  <a:pt x="2261800" y="406917"/>
                </a:moveTo>
                <a:cubicBezTo>
                  <a:pt x="2265936" y="472926"/>
                  <a:pt x="1951830" y="512975"/>
                  <a:pt x="1712689" y="626077"/>
                </a:cubicBezTo>
                <a:cubicBezTo>
                  <a:pt x="1798844" y="739393"/>
                  <a:pt x="2054988" y="1006011"/>
                  <a:pt x="2140288" y="1171730"/>
                </a:cubicBezTo>
                <a:cubicBezTo>
                  <a:pt x="2111516" y="1181913"/>
                  <a:pt x="1645202" y="982786"/>
                  <a:pt x="1484629" y="932788"/>
                </a:cubicBezTo>
                <a:cubicBezTo>
                  <a:pt x="1464072" y="1079114"/>
                  <a:pt x="1447280" y="1433597"/>
                  <a:pt x="1411449" y="1567622"/>
                </a:cubicBezTo>
                <a:cubicBezTo>
                  <a:pt x="1351033" y="1590116"/>
                  <a:pt x="1102088" y="1040425"/>
                  <a:pt x="1073599" y="1046774"/>
                </a:cubicBezTo>
                <a:cubicBezTo>
                  <a:pt x="1015360" y="1044144"/>
                  <a:pt x="548910" y="1443541"/>
                  <a:pt x="484488" y="1380389"/>
                </a:cubicBezTo>
                <a:cubicBezTo>
                  <a:pt x="517677" y="1158616"/>
                  <a:pt x="642493" y="909230"/>
                  <a:pt x="699196" y="705041"/>
                </a:cubicBezTo>
                <a:cubicBezTo>
                  <a:pt x="660190" y="671938"/>
                  <a:pt x="23067" y="717380"/>
                  <a:pt x="0" y="653887"/>
                </a:cubicBezTo>
                <a:cubicBezTo>
                  <a:pt x="186799" y="520873"/>
                  <a:pt x="520884" y="408210"/>
                  <a:pt x="714983" y="310486"/>
                </a:cubicBezTo>
                <a:cubicBezTo>
                  <a:pt x="689229" y="276263"/>
                  <a:pt x="646872" y="229950"/>
                  <a:pt x="597383" y="178346"/>
                </a:cubicBezTo>
                <a:lnTo>
                  <a:pt x="570720" y="150959"/>
                </a:lnTo>
                <a:lnTo>
                  <a:pt x="1406681" y="56003"/>
                </a:lnTo>
                <a:lnTo>
                  <a:pt x="1409998" y="70006"/>
                </a:lnTo>
                <a:lnTo>
                  <a:pt x="1440462" y="52166"/>
                </a:lnTo>
                <a:lnTo>
                  <a:pt x="1899722" y="0"/>
                </a:lnTo>
                <a:lnTo>
                  <a:pt x="1894052" y="8558"/>
                </a:lnTo>
                <a:lnTo>
                  <a:pt x="1738863" y="255442"/>
                </a:lnTo>
                <a:cubicBezTo>
                  <a:pt x="1786568" y="289619"/>
                  <a:pt x="2203503" y="359016"/>
                  <a:pt x="2261800" y="40691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A00DB1FA-E977-E339-6323-760CD892E1CC}"/>
              </a:ext>
            </a:extLst>
          </p:cNvPr>
          <p:cNvGrpSpPr/>
          <p:nvPr/>
        </p:nvGrpSpPr>
        <p:grpSpPr>
          <a:xfrm rot="10991591" flipH="1">
            <a:off x="2497045" y="618038"/>
            <a:ext cx="565644" cy="304751"/>
            <a:chOff x="9017281" y="2382447"/>
            <a:chExt cx="707560" cy="303275"/>
          </a:xfrm>
        </p:grpSpPr>
        <p:sp>
          <p:nvSpPr>
            <p:cNvPr id="19" name="Oval 18">
              <a:extLst>
                <a:ext uri="{FF2B5EF4-FFF2-40B4-BE49-F238E27FC236}">
                  <a16:creationId xmlns:a16="http://schemas.microsoft.com/office/drawing/2014/main" id="{CA64186A-E19A-A8F8-C1F0-6F5D0EFE40F8}"/>
                </a:ext>
              </a:extLst>
            </p:cNvPr>
            <p:cNvSpPr/>
            <p:nvPr/>
          </p:nvSpPr>
          <p:spPr>
            <a:xfrm rot="11328795" flipH="1" flipV="1">
              <a:off x="9017281" y="2390279"/>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28">
              <a:extLst>
                <a:ext uri="{FF2B5EF4-FFF2-40B4-BE49-F238E27FC236}">
                  <a16:creationId xmlns:a16="http://schemas.microsoft.com/office/drawing/2014/main" id="{719F3AAA-C14D-FA36-350D-2C0FAFAD0148}"/>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id="{E318B54A-AE2D-4A1E-7866-514FD593D1F7}"/>
                </a:ext>
              </a:extLst>
            </p:cNvPr>
            <p:cNvSpPr/>
            <p:nvPr/>
          </p:nvSpPr>
          <p:spPr>
            <a:xfrm rot="11328795" flipH="1" flipV="1">
              <a:off x="9467729" y="238244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30">
              <a:extLst>
                <a:ext uri="{FF2B5EF4-FFF2-40B4-BE49-F238E27FC236}">
                  <a16:creationId xmlns:a16="http://schemas.microsoft.com/office/drawing/2014/main" id="{8850C03A-ADC1-E2FE-A265-3BDB999064BC}"/>
                </a:ext>
              </a:extLst>
            </p:cNvPr>
            <p:cNvSpPr/>
            <p:nvPr/>
          </p:nvSpPr>
          <p:spPr>
            <a:xfrm rot="11328795" flipH="1" flipV="1">
              <a:off x="9574102" y="2390247"/>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E03BD0DC-98EE-B07B-8868-4135557553B5}"/>
              </a:ext>
            </a:extLst>
          </p:cNvPr>
          <p:cNvGrpSpPr/>
          <p:nvPr/>
        </p:nvGrpSpPr>
        <p:grpSpPr>
          <a:xfrm flipH="1">
            <a:off x="9147678" y="3877851"/>
            <a:ext cx="530149" cy="357212"/>
            <a:chOff x="5447388" y="3100610"/>
            <a:chExt cx="1500891" cy="804540"/>
          </a:xfrm>
        </p:grpSpPr>
        <p:sp>
          <p:nvSpPr>
            <p:cNvPr id="24" name="Oval 23">
              <a:extLst>
                <a:ext uri="{FF2B5EF4-FFF2-40B4-BE49-F238E27FC236}">
                  <a16:creationId xmlns:a16="http://schemas.microsoft.com/office/drawing/2014/main" id="{FA870E85-9F4C-73A6-0899-B499B4C1D587}"/>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B66156F-54FC-77FF-9C78-29A74755B107}"/>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C9847B55-B6EF-0195-AD9D-582E09AEF46B}"/>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88629DC-6A87-AF7E-6114-D79FEE57729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276FB776-4650-C66C-B0D8-85921C869276}"/>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8EC38C64-1574-F8B4-E162-918CB4121742}"/>
              </a:ext>
            </a:extLst>
          </p:cNvPr>
          <p:cNvGrpSpPr/>
          <p:nvPr/>
        </p:nvGrpSpPr>
        <p:grpSpPr>
          <a:xfrm rot="624441">
            <a:off x="1361146" y="3053252"/>
            <a:ext cx="359318" cy="368213"/>
            <a:chOff x="7443521" y="1453584"/>
            <a:chExt cx="575806" cy="469427"/>
          </a:xfrm>
        </p:grpSpPr>
        <p:grpSp>
          <p:nvGrpSpPr>
            <p:cNvPr id="30" name="Group 29">
              <a:extLst>
                <a:ext uri="{FF2B5EF4-FFF2-40B4-BE49-F238E27FC236}">
                  <a16:creationId xmlns:a16="http://schemas.microsoft.com/office/drawing/2014/main" id="{87210A82-8323-906F-1B32-2EE6123E27CA}"/>
                </a:ext>
              </a:extLst>
            </p:cNvPr>
            <p:cNvGrpSpPr/>
            <p:nvPr/>
          </p:nvGrpSpPr>
          <p:grpSpPr>
            <a:xfrm>
              <a:off x="7443521" y="1453584"/>
              <a:ext cx="575806" cy="245719"/>
              <a:chOff x="7443521" y="1453584"/>
              <a:chExt cx="575806" cy="245719"/>
            </a:xfrm>
          </p:grpSpPr>
          <p:sp>
            <p:nvSpPr>
              <p:cNvPr id="32" name="Oval 31">
                <a:extLst>
                  <a:ext uri="{FF2B5EF4-FFF2-40B4-BE49-F238E27FC236}">
                    <a16:creationId xmlns:a16="http://schemas.microsoft.com/office/drawing/2014/main" id="{7F4BEDC8-E15C-E818-191E-05747FD44BD0}"/>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082DD75-5E08-65AF-9782-9564CB100E43}"/>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Shape 30">
              <a:extLst>
                <a:ext uri="{FF2B5EF4-FFF2-40B4-BE49-F238E27FC236}">
                  <a16:creationId xmlns:a16="http://schemas.microsoft.com/office/drawing/2014/main" id="{32122F53-7604-F7D7-11D7-4B0D1317DCAF}"/>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80FEB2D8-8457-4CFD-BC27-698ABF59D302}"/>
              </a:ext>
            </a:extLst>
          </p:cNvPr>
          <p:cNvGrpSpPr/>
          <p:nvPr/>
        </p:nvGrpSpPr>
        <p:grpSpPr>
          <a:xfrm rot="20964336">
            <a:off x="2969901" y="6434570"/>
            <a:ext cx="471511" cy="553189"/>
            <a:chOff x="4481297" y="5447730"/>
            <a:chExt cx="537670" cy="501843"/>
          </a:xfrm>
        </p:grpSpPr>
        <p:grpSp>
          <p:nvGrpSpPr>
            <p:cNvPr id="35" name="Group 34">
              <a:extLst>
                <a:ext uri="{FF2B5EF4-FFF2-40B4-BE49-F238E27FC236}">
                  <a16:creationId xmlns:a16="http://schemas.microsoft.com/office/drawing/2014/main" id="{6FD58BD9-F577-5B98-047D-10218FD162C0}"/>
                </a:ext>
              </a:extLst>
            </p:cNvPr>
            <p:cNvGrpSpPr/>
            <p:nvPr/>
          </p:nvGrpSpPr>
          <p:grpSpPr>
            <a:xfrm>
              <a:off x="4481297" y="5447730"/>
              <a:ext cx="537670" cy="271689"/>
              <a:chOff x="1162566" y="1754387"/>
              <a:chExt cx="619238" cy="312906"/>
            </a:xfrm>
          </p:grpSpPr>
          <p:sp>
            <p:nvSpPr>
              <p:cNvPr id="37" name="Oval 36">
                <a:extLst>
                  <a:ext uri="{FF2B5EF4-FFF2-40B4-BE49-F238E27FC236}">
                    <a16:creationId xmlns:a16="http://schemas.microsoft.com/office/drawing/2014/main" id="{537B8284-ED29-10DC-D7C0-18CC12231548}"/>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757C033C-CDAB-215A-9CFD-42B79ED5BC28}"/>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Oval 38">
                <a:extLst>
                  <a:ext uri="{FF2B5EF4-FFF2-40B4-BE49-F238E27FC236}">
                    <a16:creationId xmlns:a16="http://schemas.microsoft.com/office/drawing/2014/main" id="{9655D9A6-9494-9FBA-D376-D1CED2ED49EC}"/>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C8F8A57-BD5D-44B9-876C-5F2949A92CD3}"/>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6" name="Freeform: Shape 35">
              <a:extLst>
                <a:ext uri="{FF2B5EF4-FFF2-40B4-BE49-F238E27FC236}">
                  <a16:creationId xmlns:a16="http://schemas.microsoft.com/office/drawing/2014/main" id="{2042AA7E-8310-5265-FA35-FBB439D2A5C7}"/>
                </a:ext>
              </a:extLst>
            </p:cNvPr>
            <p:cNvSpPr/>
            <p:nvPr/>
          </p:nvSpPr>
          <p:spPr>
            <a:xfrm rot="387385">
              <a:off x="4591430" y="5903854"/>
              <a:ext cx="363347" cy="4571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202239"/>
                <a:gd name="connsiteY0" fmla="*/ 6914 h 91665"/>
                <a:gd name="connsiteX1" fmla="*/ 107170 w 202239"/>
                <a:gd name="connsiteY1" fmla="*/ 91612 h 91665"/>
                <a:gd name="connsiteX2" fmla="*/ 202239 w 202239"/>
                <a:gd name="connsiteY2" fmla="*/ 0 h 91665"/>
                <a:gd name="connsiteX0" fmla="*/ 0 w 202239"/>
                <a:gd name="connsiteY0" fmla="*/ 6914 h 6914"/>
                <a:gd name="connsiteX1" fmla="*/ 202239 w 202239"/>
                <a:gd name="connsiteY1" fmla="*/ 0 h 6914"/>
                <a:gd name="connsiteX0" fmla="*/ 0 w 8434"/>
                <a:gd name="connsiteY0" fmla="*/ 33765 h 33765"/>
                <a:gd name="connsiteX1" fmla="*/ 8434 w 8434"/>
                <a:gd name="connsiteY1" fmla="*/ 0 h 33765"/>
              </a:gdLst>
              <a:ahLst/>
              <a:cxnLst>
                <a:cxn ang="0">
                  <a:pos x="connsiteX0" y="connsiteY0"/>
                </a:cxn>
                <a:cxn ang="0">
                  <a:pos x="connsiteX1" y="connsiteY1"/>
                </a:cxn>
              </a:cxnLst>
              <a:rect l="l" t="t" r="r" b="b"/>
              <a:pathLst>
                <a:path w="8434" h="33765">
                  <a:moveTo>
                    <a:pt x="0" y="33765"/>
                  </a:moveTo>
                  <a:lnTo>
                    <a:pt x="8434" y="0"/>
                  </a:ln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907868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2022057"/>
            <a:ext cx="3903383" cy="1595395"/>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065666" y="2022058"/>
            <a:ext cx="4004554" cy="4103801"/>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065667" y="7006699"/>
            <a:ext cx="2782296"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7" name="Freeform: Shape 6">
            <a:extLst>
              <a:ext uri="{FF2B5EF4-FFF2-40B4-BE49-F238E27FC236}">
                <a16:creationId xmlns:a16="http://schemas.microsoft.com/office/drawing/2014/main" id="{71F306B8-9596-E7B4-B1A3-AEE40DF47EE5}"/>
              </a:ext>
            </a:extLst>
          </p:cNvPr>
          <p:cNvSpPr/>
          <p:nvPr/>
        </p:nvSpPr>
        <p:spPr>
          <a:xfrm rot="20531603" flipH="1" flipV="1">
            <a:off x="501888" y="5956778"/>
            <a:ext cx="1938826" cy="1263800"/>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a:p>
            <a:pPr algn="ctr"/>
            <a:endParaRPr lang="en-US"/>
          </a:p>
        </p:txBody>
      </p:sp>
      <p:sp>
        <p:nvSpPr>
          <p:cNvPr id="8" name="Star: 7 Points 2">
            <a:extLst>
              <a:ext uri="{FF2B5EF4-FFF2-40B4-BE49-F238E27FC236}">
                <a16:creationId xmlns:a16="http://schemas.microsoft.com/office/drawing/2014/main" id="{F82C3035-0D94-8ADF-0DE8-0556DA540FF6}"/>
              </a:ext>
            </a:extLst>
          </p:cNvPr>
          <p:cNvSpPr/>
          <p:nvPr/>
        </p:nvSpPr>
        <p:spPr>
          <a:xfrm rot="18062601">
            <a:off x="1266478" y="4150533"/>
            <a:ext cx="2079830" cy="1667044"/>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EFBA6A1D-A642-FFEA-C959-A64BD06A6A6C}"/>
              </a:ext>
            </a:extLst>
          </p:cNvPr>
          <p:cNvSpPr/>
          <p:nvPr/>
        </p:nvSpPr>
        <p:spPr>
          <a:xfrm rot="17755581">
            <a:off x="2132563" y="5882295"/>
            <a:ext cx="2207959" cy="961815"/>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660758"/>
              <a:gd name="connsiteY0" fmla="*/ 1967436 h 1967436"/>
              <a:gd name="connsiteX1" fmla="*/ 103200 w 3660758"/>
              <a:gd name="connsiteY1" fmla="*/ 1967436 h 1967436"/>
              <a:gd name="connsiteX2" fmla="*/ 96094 w 3660758"/>
              <a:gd name="connsiteY2" fmla="*/ 1904172 h 1967436"/>
              <a:gd name="connsiteX3" fmla="*/ 30923 w 3660758"/>
              <a:gd name="connsiteY3" fmla="*/ 873691 h 1967436"/>
              <a:gd name="connsiteX4" fmla="*/ 12232 w 3660758"/>
              <a:gd name="connsiteY4" fmla="*/ 0 h 1967436"/>
              <a:gd name="connsiteX5" fmla="*/ 3416309 w 3660758"/>
              <a:gd name="connsiteY5" fmla="*/ 4176 h 1967436"/>
              <a:gd name="connsiteX6" fmla="*/ 3389093 w 3660758"/>
              <a:gd name="connsiteY6" fmla="*/ 1921570 h 1967436"/>
              <a:gd name="connsiteX7" fmla="*/ 3383099 w 3660758"/>
              <a:gd name="connsiteY7" fmla="*/ 1967436 h 1967436"/>
              <a:gd name="connsiteX0" fmla="*/ 3383099 w 3431409"/>
              <a:gd name="connsiteY0" fmla="*/ 1967436 h 1967436"/>
              <a:gd name="connsiteX1" fmla="*/ 103200 w 3431409"/>
              <a:gd name="connsiteY1" fmla="*/ 1967436 h 1967436"/>
              <a:gd name="connsiteX2" fmla="*/ 96094 w 3431409"/>
              <a:gd name="connsiteY2" fmla="*/ 1904172 h 1967436"/>
              <a:gd name="connsiteX3" fmla="*/ 30923 w 3431409"/>
              <a:gd name="connsiteY3" fmla="*/ 873691 h 1967436"/>
              <a:gd name="connsiteX4" fmla="*/ 12232 w 3431409"/>
              <a:gd name="connsiteY4" fmla="*/ 0 h 1967436"/>
              <a:gd name="connsiteX5" fmla="*/ 3416309 w 3431409"/>
              <a:gd name="connsiteY5" fmla="*/ 4176 h 1967436"/>
              <a:gd name="connsiteX6" fmla="*/ 3389093 w 3431409"/>
              <a:gd name="connsiteY6" fmla="*/ 1921570 h 1967436"/>
              <a:gd name="connsiteX7" fmla="*/ 3383099 w 3431409"/>
              <a:gd name="connsiteY7"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1409"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60337" y="1363846"/>
                  <a:pt x="3394628" y="1594360"/>
                  <a:pt x="3389093" y="1921570"/>
                </a:cubicBezTo>
                <a:lnTo>
                  <a:pt x="3383099"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F52DA47-97EB-C152-1228-A51F55B73D73}"/>
              </a:ext>
            </a:extLst>
          </p:cNvPr>
          <p:cNvGrpSpPr/>
          <p:nvPr/>
        </p:nvGrpSpPr>
        <p:grpSpPr>
          <a:xfrm>
            <a:off x="2017881" y="4756101"/>
            <a:ext cx="605032" cy="344921"/>
            <a:chOff x="1162566" y="1754387"/>
            <a:chExt cx="689925" cy="312906"/>
          </a:xfrm>
        </p:grpSpPr>
        <p:sp>
          <p:nvSpPr>
            <p:cNvPr id="11" name="Oval 10">
              <a:extLst>
                <a:ext uri="{FF2B5EF4-FFF2-40B4-BE49-F238E27FC236}">
                  <a16:creationId xmlns:a16="http://schemas.microsoft.com/office/drawing/2014/main" id="{5EB2478F-A743-FE6F-6997-12E196EE2F06}"/>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391B45E-F469-B6A8-F28E-A7F3058221E2}"/>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0C4706A5-7A0D-5A74-03B7-BC81D7311A30}"/>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F770CF4-B3EE-6232-E447-04277D5FCCF6}"/>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Oval 14">
            <a:extLst>
              <a:ext uri="{FF2B5EF4-FFF2-40B4-BE49-F238E27FC236}">
                <a16:creationId xmlns:a16="http://schemas.microsoft.com/office/drawing/2014/main" id="{BCB3267D-E15A-62E4-B97B-11578A25132D}"/>
              </a:ext>
            </a:extLst>
          </p:cNvPr>
          <p:cNvSpPr/>
          <p:nvPr/>
        </p:nvSpPr>
        <p:spPr>
          <a:xfrm rot="5784107">
            <a:off x="2250307" y="5184721"/>
            <a:ext cx="137515" cy="120438"/>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9ED7691-72CD-905D-1323-370449C44B63}"/>
              </a:ext>
            </a:extLst>
          </p:cNvPr>
          <p:cNvGrpSpPr/>
          <p:nvPr/>
        </p:nvGrpSpPr>
        <p:grpSpPr>
          <a:xfrm rot="691471" flipH="1">
            <a:off x="2945786" y="6417854"/>
            <a:ext cx="464161" cy="404691"/>
            <a:chOff x="9839339" y="677159"/>
            <a:chExt cx="751991" cy="521600"/>
          </a:xfrm>
        </p:grpSpPr>
        <p:sp>
          <p:nvSpPr>
            <p:cNvPr id="17" name="Freeform: Shape 16">
              <a:extLst>
                <a:ext uri="{FF2B5EF4-FFF2-40B4-BE49-F238E27FC236}">
                  <a16:creationId xmlns:a16="http://schemas.microsoft.com/office/drawing/2014/main" id="{AAF28E9C-654B-9B53-91F1-68F6C59A5B6F}"/>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1C93B7D-C257-A7A0-B694-081E9CABEAB2}"/>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D8BBF25-BD81-0EDE-359F-175061D73FA5}"/>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215267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960563"/>
            <a:ext cx="4410075"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725" y="1960563"/>
            <a:ext cx="4411663"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BD25A7BA-C1A3-4E9B-BBBE-C9142184360C}" type="slidenum">
              <a:rPr lang="en-US" altLang="en-US"/>
              <a:pPr>
                <a:defRPr/>
              </a:pPr>
              <a:t>‹#›</a:t>
            </a:fld>
            <a:endParaRPr lang="en-US" altLang="en-US"/>
          </a:p>
        </p:txBody>
      </p:sp>
    </p:spTree>
    <p:extLst>
      <p:ext uri="{BB962C8B-B14F-4D97-AF65-F5344CB8AC3E}">
        <p14:creationId xmlns:p14="http://schemas.microsoft.com/office/powerpoint/2010/main" val="2422481320"/>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4591190" y="849631"/>
            <a:ext cx="4660462" cy="17567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591190" y="2623549"/>
            <a:ext cx="4660462" cy="364040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4591191" y="7006699"/>
            <a:ext cx="2782296"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9" name="Freeform: Shape 8">
            <a:extLst>
              <a:ext uri="{FF2B5EF4-FFF2-40B4-BE49-F238E27FC236}">
                <a16:creationId xmlns:a16="http://schemas.microsoft.com/office/drawing/2014/main" id="{42BF2540-84D9-973F-172B-74D931BBA57D}"/>
              </a:ext>
            </a:extLst>
          </p:cNvPr>
          <p:cNvSpPr/>
          <p:nvPr/>
        </p:nvSpPr>
        <p:spPr>
          <a:xfrm rot="9437962" flipH="1" flipV="1">
            <a:off x="2016062" y="4182871"/>
            <a:ext cx="1584191" cy="176069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7E10CE6-E5F7-B29E-865D-6AFF5EE5C784}"/>
              </a:ext>
            </a:extLst>
          </p:cNvPr>
          <p:cNvSpPr/>
          <p:nvPr/>
        </p:nvSpPr>
        <p:spPr>
          <a:xfrm rot="11415393">
            <a:off x="813064" y="5706838"/>
            <a:ext cx="1442802" cy="1691743"/>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tar: 7 Points 2">
            <a:extLst>
              <a:ext uri="{FF2B5EF4-FFF2-40B4-BE49-F238E27FC236}">
                <a16:creationId xmlns:a16="http://schemas.microsoft.com/office/drawing/2014/main" id="{BFB8572E-A2A2-BD78-1FC4-A3371936E68D}"/>
              </a:ext>
            </a:extLst>
          </p:cNvPr>
          <p:cNvSpPr/>
          <p:nvPr/>
        </p:nvSpPr>
        <p:spPr>
          <a:xfrm rot="10800000">
            <a:off x="676122" y="2579913"/>
            <a:ext cx="1906364" cy="2273898"/>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180846 w 5102527"/>
              <a:gd name="connsiteY3" fmla="*/ 1484330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35786" y="1844717"/>
                  <a:pt x="612507" y="1152100"/>
                  <a:pt x="549170" y="961008"/>
                </a:cubicBezTo>
                <a:cubicBezTo>
                  <a:pt x="1068090" y="1049466"/>
                  <a:pt x="2084244" y="1465466"/>
                  <a:pt x="2180846" y="1484330"/>
                </a:cubicBezTo>
                <a:cubicBezTo>
                  <a:pt x="2349127" y="1263246"/>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1A38DC4-EF66-59C1-05E8-A3AAC54BA6E3}"/>
              </a:ext>
            </a:extLst>
          </p:cNvPr>
          <p:cNvGrpSpPr/>
          <p:nvPr/>
        </p:nvGrpSpPr>
        <p:grpSpPr>
          <a:xfrm rot="624441">
            <a:off x="1363122" y="3474956"/>
            <a:ext cx="346833" cy="355420"/>
            <a:chOff x="7443521" y="1453584"/>
            <a:chExt cx="575806" cy="469427"/>
          </a:xfrm>
        </p:grpSpPr>
        <p:grpSp>
          <p:nvGrpSpPr>
            <p:cNvPr id="13" name="Group 12">
              <a:extLst>
                <a:ext uri="{FF2B5EF4-FFF2-40B4-BE49-F238E27FC236}">
                  <a16:creationId xmlns:a16="http://schemas.microsoft.com/office/drawing/2014/main" id="{554DAE39-EB44-1474-EBFE-00AE4654E1EA}"/>
                </a:ext>
              </a:extLst>
            </p:cNvPr>
            <p:cNvGrpSpPr/>
            <p:nvPr/>
          </p:nvGrpSpPr>
          <p:grpSpPr>
            <a:xfrm>
              <a:off x="7443521" y="1453584"/>
              <a:ext cx="575806" cy="245719"/>
              <a:chOff x="7443521" y="1453584"/>
              <a:chExt cx="575806" cy="245719"/>
            </a:xfrm>
          </p:grpSpPr>
          <p:sp>
            <p:nvSpPr>
              <p:cNvPr id="15" name="Oval 14">
                <a:extLst>
                  <a:ext uri="{FF2B5EF4-FFF2-40B4-BE49-F238E27FC236}">
                    <a16:creationId xmlns:a16="http://schemas.microsoft.com/office/drawing/2014/main" id="{EDA4245F-0019-8474-6690-20BC9292426A}"/>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55FC5C-B4C9-C94D-0046-F14316FC0B9D}"/>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30">
              <a:extLst>
                <a:ext uri="{FF2B5EF4-FFF2-40B4-BE49-F238E27FC236}">
                  <a16:creationId xmlns:a16="http://schemas.microsoft.com/office/drawing/2014/main" id="{0CE2E756-40D1-9ABD-08DE-B64A0C7A48CF}"/>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17F4DFE-478D-61BC-9E53-8E7CD84DF103}"/>
              </a:ext>
            </a:extLst>
          </p:cNvPr>
          <p:cNvGrpSpPr/>
          <p:nvPr/>
        </p:nvGrpSpPr>
        <p:grpSpPr>
          <a:xfrm>
            <a:off x="1293086" y="6406801"/>
            <a:ext cx="590090" cy="181467"/>
            <a:chOff x="8663598" y="4719110"/>
            <a:chExt cx="672886" cy="164624"/>
          </a:xfrm>
        </p:grpSpPr>
        <p:sp>
          <p:nvSpPr>
            <p:cNvPr id="18" name="Freeform: Shape 25">
              <a:extLst>
                <a:ext uri="{FF2B5EF4-FFF2-40B4-BE49-F238E27FC236}">
                  <a16:creationId xmlns:a16="http://schemas.microsoft.com/office/drawing/2014/main" id="{77F3D104-CD81-FE19-BC45-D1BD8DC091CB}"/>
                </a:ext>
              </a:extLst>
            </p:cNvPr>
            <p:cNvSpPr/>
            <p:nvPr/>
          </p:nvSpPr>
          <p:spPr>
            <a:xfrm rot="5636109">
              <a:off x="9153364" y="470061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26">
              <a:extLst>
                <a:ext uri="{FF2B5EF4-FFF2-40B4-BE49-F238E27FC236}">
                  <a16:creationId xmlns:a16="http://schemas.microsoft.com/office/drawing/2014/main" id="{C5EB116A-8368-89D5-CA93-C7F38C42E4A0}"/>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Shape 13">
            <a:extLst>
              <a:ext uri="{FF2B5EF4-FFF2-40B4-BE49-F238E27FC236}">
                <a16:creationId xmlns:a16="http://schemas.microsoft.com/office/drawing/2014/main" id="{EB7224F2-A751-1DF0-7DD4-01ACEE3E622B}"/>
              </a:ext>
            </a:extLst>
          </p:cNvPr>
          <p:cNvSpPr/>
          <p:nvPr/>
        </p:nvSpPr>
        <p:spPr>
          <a:xfrm rot="522784" flipH="1">
            <a:off x="1364763" y="6773032"/>
            <a:ext cx="362054" cy="10271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E0FF038-E2F9-97AD-7EBC-AA13AAB390DF}"/>
              </a:ext>
            </a:extLst>
          </p:cNvPr>
          <p:cNvGrpSpPr/>
          <p:nvPr/>
        </p:nvGrpSpPr>
        <p:grpSpPr>
          <a:xfrm rot="21022711">
            <a:off x="2507638" y="4858469"/>
            <a:ext cx="531366" cy="302925"/>
            <a:chOff x="1162566" y="1754387"/>
            <a:chExt cx="689925" cy="312906"/>
          </a:xfrm>
        </p:grpSpPr>
        <p:sp>
          <p:nvSpPr>
            <p:cNvPr id="8" name="Oval 7">
              <a:extLst>
                <a:ext uri="{FF2B5EF4-FFF2-40B4-BE49-F238E27FC236}">
                  <a16:creationId xmlns:a16="http://schemas.microsoft.com/office/drawing/2014/main" id="{211CEB61-89A2-C270-9B5E-13BC6B8325D7}"/>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26FA8B24-DB81-36AB-14DE-058FA02C83E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865DD46C-3157-C605-6FE0-4836446E269E}"/>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3">
              <a:extLst>
                <a:ext uri="{FF2B5EF4-FFF2-40B4-BE49-F238E27FC236}">
                  <a16:creationId xmlns:a16="http://schemas.microsoft.com/office/drawing/2014/main" id="{71D5F0C1-7C4B-0FB3-F896-CE6BC415E5C6}"/>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9" name="Oval 38">
            <a:extLst>
              <a:ext uri="{FF2B5EF4-FFF2-40B4-BE49-F238E27FC236}">
                <a16:creationId xmlns:a16="http://schemas.microsoft.com/office/drawing/2014/main" id="{B492B90A-FAFB-9E8D-A7CE-FEE9903CB1C3}"/>
              </a:ext>
            </a:extLst>
          </p:cNvPr>
          <p:cNvSpPr/>
          <p:nvPr/>
        </p:nvSpPr>
        <p:spPr>
          <a:xfrm rot="15815893" flipH="1">
            <a:off x="2753292" y="5258137"/>
            <a:ext cx="137515" cy="120438"/>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42762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10" name="Star: 7 Points 2">
            <a:extLst>
              <a:ext uri="{FF2B5EF4-FFF2-40B4-BE49-F238E27FC236}">
                <a16:creationId xmlns:a16="http://schemas.microsoft.com/office/drawing/2014/main" id="{CE0A8C0D-DA92-8717-9598-EB576F71156B}"/>
              </a:ext>
            </a:extLst>
          </p:cNvPr>
          <p:cNvSpPr/>
          <p:nvPr/>
        </p:nvSpPr>
        <p:spPr>
          <a:xfrm rot="16200000">
            <a:off x="8747794" y="5625599"/>
            <a:ext cx="2147151" cy="1721004"/>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ACD491F-0B7C-652F-0057-23BB1F23A469}"/>
              </a:ext>
            </a:extLst>
          </p:cNvPr>
          <p:cNvSpPr/>
          <p:nvPr/>
        </p:nvSpPr>
        <p:spPr>
          <a:xfrm rot="20301122" flipH="1" flipV="1">
            <a:off x="5847010" y="5811089"/>
            <a:ext cx="1960808" cy="133799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a:p>
            <a:pPr algn="ctr"/>
            <a:endParaRPr lang="en-US"/>
          </a:p>
        </p:txBody>
      </p:sp>
      <p:sp>
        <p:nvSpPr>
          <p:cNvPr id="13" name="Freeform: Shape 12">
            <a:extLst>
              <a:ext uri="{FF2B5EF4-FFF2-40B4-BE49-F238E27FC236}">
                <a16:creationId xmlns:a16="http://schemas.microsoft.com/office/drawing/2014/main" id="{F49B7ACE-2BBA-793C-AC64-373A31EC90AF}"/>
              </a:ext>
            </a:extLst>
          </p:cNvPr>
          <p:cNvSpPr/>
          <p:nvPr/>
        </p:nvSpPr>
        <p:spPr>
          <a:xfrm rot="17222743">
            <a:off x="7394519" y="5815744"/>
            <a:ext cx="2099517" cy="994634"/>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31404"/>
              <a:gd name="connsiteY0" fmla="*/ 1967436 h 1967436"/>
              <a:gd name="connsiteX1" fmla="*/ 103200 w 3431404"/>
              <a:gd name="connsiteY1" fmla="*/ 1967436 h 1967436"/>
              <a:gd name="connsiteX2" fmla="*/ 96094 w 3431404"/>
              <a:gd name="connsiteY2" fmla="*/ 1904172 h 1967436"/>
              <a:gd name="connsiteX3" fmla="*/ 30923 w 3431404"/>
              <a:gd name="connsiteY3" fmla="*/ 873691 h 1967436"/>
              <a:gd name="connsiteX4" fmla="*/ 12232 w 3431404"/>
              <a:gd name="connsiteY4" fmla="*/ 0 h 1967436"/>
              <a:gd name="connsiteX5" fmla="*/ 3416309 w 3431404"/>
              <a:gd name="connsiteY5" fmla="*/ 4176 h 1967436"/>
              <a:gd name="connsiteX6" fmla="*/ 3419269 w 3431404"/>
              <a:gd name="connsiteY6" fmla="*/ 1195523 h 1967436"/>
              <a:gd name="connsiteX7" fmla="*/ 3389093 w 3431404"/>
              <a:gd name="connsiteY7" fmla="*/ 1921570 h 1967436"/>
              <a:gd name="connsiteX8" fmla="*/ 3383099 w 3431404"/>
              <a:gd name="connsiteY8"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404"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402173" y="846636"/>
                  <a:pt x="3419269" y="1195523"/>
                </a:cubicBezTo>
                <a:cubicBezTo>
                  <a:pt x="3424380" y="1414648"/>
                  <a:pt x="3409967" y="1696133"/>
                  <a:pt x="3389093" y="1921570"/>
                </a:cubicBezTo>
                <a:lnTo>
                  <a:pt x="3383099"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DF03931B-28B2-589C-337B-0817B49369D1}"/>
              </a:ext>
            </a:extLst>
          </p:cNvPr>
          <p:cNvGrpSpPr/>
          <p:nvPr/>
        </p:nvGrpSpPr>
        <p:grpSpPr>
          <a:xfrm>
            <a:off x="9630717" y="6270915"/>
            <a:ext cx="489407" cy="445266"/>
            <a:chOff x="-987768" y="1008276"/>
            <a:chExt cx="718103" cy="519764"/>
          </a:xfrm>
        </p:grpSpPr>
        <p:sp>
          <p:nvSpPr>
            <p:cNvPr id="15" name="Oval 14">
              <a:extLst>
                <a:ext uri="{FF2B5EF4-FFF2-40B4-BE49-F238E27FC236}">
                  <a16:creationId xmlns:a16="http://schemas.microsoft.com/office/drawing/2014/main" id="{068B0E6B-34E0-FEE2-89BF-62531B7BBF0A}"/>
                </a:ext>
              </a:extLst>
            </p:cNvPr>
            <p:cNvSpPr/>
            <p:nvPr/>
          </p:nvSpPr>
          <p:spPr>
            <a:xfrm rot="20842655" flipH="1">
              <a:off x="-987768" y="1008276"/>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A730A9C-9D8C-A823-D695-5C542292E281}"/>
                </a:ext>
              </a:extLst>
            </p:cNvPr>
            <p:cNvSpPr/>
            <p:nvPr/>
          </p:nvSpPr>
          <p:spPr>
            <a:xfrm>
              <a:off x="-747692" y="1428841"/>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9704DFA-5A09-EE3E-964A-391DC9A20BBB}"/>
                </a:ext>
              </a:extLst>
            </p:cNvPr>
            <p:cNvSpPr/>
            <p:nvPr/>
          </p:nvSpPr>
          <p:spPr>
            <a:xfrm rot="5636109">
              <a:off x="-455259" y="97052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C9FDE2C-59A0-C905-C4C7-7221CD31B72F}"/>
              </a:ext>
            </a:extLst>
          </p:cNvPr>
          <p:cNvGrpSpPr/>
          <p:nvPr/>
        </p:nvGrpSpPr>
        <p:grpSpPr>
          <a:xfrm rot="20415238">
            <a:off x="6540451" y="6319396"/>
            <a:ext cx="573926" cy="321381"/>
            <a:chOff x="10096975" y="5939226"/>
            <a:chExt cx="929806" cy="414217"/>
          </a:xfrm>
        </p:grpSpPr>
        <p:sp>
          <p:nvSpPr>
            <p:cNvPr id="22" name="Freeform: Shape 21">
              <a:extLst>
                <a:ext uri="{FF2B5EF4-FFF2-40B4-BE49-F238E27FC236}">
                  <a16:creationId xmlns:a16="http://schemas.microsoft.com/office/drawing/2014/main" id="{5D693631-801B-B096-47E5-C73C1EFBA463}"/>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3BBE4E4-3A3D-5522-E285-FB5B619FB23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889C6A6-70BF-169E-4DC6-F18CB74C2C7D}"/>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AA14217E-5329-2CD0-7691-694DD7F99948}"/>
              </a:ext>
            </a:extLst>
          </p:cNvPr>
          <p:cNvGrpSpPr/>
          <p:nvPr/>
        </p:nvGrpSpPr>
        <p:grpSpPr>
          <a:xfrm flipH="1">
            <a:off x="8238979" y="5783527"/>
            <a:ext cx="531744" cy="358286"/>
            <a:chOff x="5447388" y="3100610"/>
            <a:chExt cx="1500891" cy="804540"/>
          </a:xfrm>
        </p:grpSpPr>
        <p:sp>
          <p:nvSpPr>
            <p:cNvPr id="29" name="Oval 28">
              <a:extLst>
                <a:ext uri="{FF2B5EF4-FFF2-40B4-BE49-F238E27FC236}">
                  <a16:creationId xmlns:a16="http://schemas.microsoft.com/office/drawing/2014/main" id="{A2CF4568-AF56-C9DA-101A-8D2DE15F9DCD}"/>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DEB9F6D-028B-F675-170F-EB9B8ED801D1}"/>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A0E20388-2B6F-882F-550C-EB1EEE5F1BCA}"/>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2E71AE5-B7D7-F8C9-712C-5C9EE7F07EBE}"/>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C310E982-8C26-D492-0139-A3D88D5CEAF3}"/>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3569" y="1043955"/>
            <a:ext cx="3374382" cy="2393897"/>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578551" y="1016606"/>
            <a:ext cx="4927146" cy="34122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3445542" y="7006699"/>
            <a:ext cx="1812254"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5417275" y="7006699"/>
            <a:ext cx="431315" cy="402483"/>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76664243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3789697" y="859710"/>
            <a:ext cx="5570510" cy="17567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3789697" y="2633629"/>
            <a:ext cx="5570511" cy="381169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3789697" y="7006699"/>
            <a:ext cx="2782296"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7" name="Freeform: Shape 6">
            <a:extLst>
              <a:ext uri="{FF2B5EF4-FFF2-40B4-BE49-F238E27FC236}">
                <a16:creationId xmlns:a16="http://schemas.microsoft.com/office/drawing/2014/main" id="{58572B5B-0703-9DFD-97BF-BEC263CF9BDB}"/>
              </a:ext>
            </a:extLst>
          </p:cNvPr>
          <p:cNvSpPr/>
          <p:nvPr/>
        </p:nvSpPr>
        <p:spPr>
          <a:xfrm rot="20893692">
            <a:off x="352044" y="4637282"/>
            <a:ext cx="1969560" cy="1207964"/>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E86DA35-E3AA-AA8C-64E2-DA9C4F30F469}"/>
              </a:ext>
            </a:extLst>
          </p:cNvPr>
          <p:cNvSpPr/>
          <p:nvPr/>
        </p:nvSpPr>
        <p:spPr>
          <a:xfrm rot="10800000" flipH="1">
            <a:off x="875954" y="5776224"/>
            <a:ext cx="1643948" cy="1783452"/>
          </a:xfrm>
          <a:custGeom>
            <a:avLst/>
            <a:gdLst>
              <a:gd name="connsiteX0" fmla="*/ 1102233 w 1874613"/>
              <a:gd name="connsiteY0" fmla="*/ 1641019 h 1641095"/>
              <a:gd name="connsiteX1" fmla="*/ 1635393 w 1874613"/>
              <a:gd name="connsiteY1" fmla="*/ 1445032 h 1641095"/>
              <a:gd name="connsiteX2" fmla="*/ 1854003 w 1874613"/>
              <a:gd name="connsiteY2" fmla="*/ 75197 h 1641095"/>
              <a:gd name="connsiteX3" fmla="*/ 1852842 w 1874613"/>
              <a:gd name="connsiteY3" fmla="*/ 0 h 1641095"/>
              <a:gd name="connsiteX4" fmla="*/ 1342300 w 1874613"/>
              <a:gd name="connsiteY4" fmla="*/ 0 h 1641095"/>
              <a:gd name="connsiteX5" fmla="*/ 1349545 w 1874613"/>
              <a:gd name="connsiteY5" fmla="*/ 99152 h 1641095"/>
              <a:gd name="connsiteX6" fmla="*/ 1364138 w 1874613"/>
              <a:gd name="connsiteY6" fmla="*/ 380280 h 1641095"/>
              <a:gd name="connsiteX7" fmla="*/ 1322012 w 1874613"/>
              <a:gd name="connsiteY7" fmla="*/ 945783 h 1641095"/>
              <a:gd name="connsiteX8" fmla="*/ 781877 w 1874613"/>
              <a:gd name="connsiteY8" fmla="*/ 956852 h 1641095"/>
              <a:gd name="connsiteX9" fmla="*/ 584484 w 1874613"/>
              <a:gd name="connsiteY9" fmla="*/ 245211 h 1641095"/>
              <a:gd name="connsiteX10" fmla="*/ 556852 w 1874613"/>
              <a:gd name="connsiteY10" fmla="*/ 14067 h 1641095"/>
              <a:gd name="connsiteX11" fmla="*/ 554641 w 1874613"/>
              <a:gd name="connsiteY11" fmla="*/ 0 h 1641095"/>
              <a:gd name="connsiteX12" fmla="*/ 0 w 1874613"/>
              <a:gd name="connsiteY12" fmla="*/ 0 h 1641095"/>
              <a:gd name="connsiteX13" fmla="*/ 13618 w 1874613"/>
              <a:gd name="connsiteY13" fmla="*/ 97647 h 1641095"/>
              <a:gd name="connsiteX14" fmla="*/ 108500 w 1874613"/>
              <a:gd name="connsiteY14" fmla="*/ 634315 h 1641095"/>
              <a:gd name="connsiteX15" fmla="*/ 280702 w 1874613"/>
              <a:gd name="connsiteY15" fmla="*/ 1281679 h 1641095"/>
              <a:gd name="connsiteX16" fmla="*/ 567332 w 1874613"/>
              <a:gd name="connsiteY16" fmla="*/ 1542836 h 1641095"/>
              <a:gd name="connsiteX17" fmla="*/ 1102233 w 1874613"/>
              <a:gd name="connsiteY17" fmla="*/ 1641019 h 164109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3618 w 1874613"/>
              <a:gd name="connsiteY13" fmla="*/ 97647 h 1617915"/>
              <a:gd name="connsiteX14" fmla="*/ 108500 w 1874613"/>
              <a:gd name="connsiteY14" fmla="*/ 634315 h 1617915"/>
              <a:gd name="connsiteX15" fmla="*/ 280702 w 1874613"/>
              <a:gd name="connsiteY15" fmla="*/ 1281679 h 1617915"/>
              <a:gd name="connsiteX16" fmla="*/ 567332 w 1874613"/>
              <a:gd name="connsiteY16" fmla="*/ 1542836 h 1617915"/>
              <a:gd name="connsiteX17" fmla="*/ 1086734 w 1874613"/>
              <a:gd name="connsiteY17"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92623 w 1880502"/>
              <a:gd name="connsiteY0" fmla="*/ 1617771 h 1617915"/>
              <a:gd name="connsiteX1" fmla="*/ 1641282 w 1880502"/>
              <a:gd name="connsiteY1" fmla="*/ 1445032 h 1617915"/>
              <a:gd name="connsiteX2" fmla="*/ 1859892 w 1880502"/>
              <a:gd name="connsiteY2" fmla="*/ 75197 h 1617915"/>
              <a:gd name="connsiteX3" fmla="*/ 1858731 w 1880502"/>
              <a:gd name="connsiteY3" fmla="*/ 0 h 1617915"/>
              <a:gd name="connsiteX4" fmla="*/ 1348189 w 1880502"/>
              <a:gd name="connsiteY4" fmla="*/ 0 h 1617915"/>
              <a:gd name="connsiteX5" fmla="*/ 1355434 w 1880502"/>
              <a:gd name="connsiteY5" fmla="*/ 99152 h 1617915"/>
              <a:gd name="connsiteX6" fmla="*/ 1370027 w 1880502"/>
              <a:gd name="connsiteY6" fmla="*/ 380280 h 1617915"/>
              <a:gd name="connsiteX7" fmla="*/ 1327901 w 1880502"/>
              <a:gd name="connsiteY7" fmla="*/ 945783 h 1617915"/>
              <a:gd name="connsiteX8" fmla="*/ 787766 w 1880502"/>
              <a:gd name="connsiteY8" fmla="*/ 956852 h 1617915"/>
              <a:gd name="connsiteX9" fmla="*/ 590373 w 1880502"/>
              <a:gd name="connsiteY9" fmla="*/ 245211 h 1617915"/>
              <a:gd name="connsiteX10" fmla="*/ 562741 w 1880502"/>
              <a:gd name="connsiteY10" fmla="*/ 14067 h 1617915"/>
              <a:gd name="connsiteX11" fmla="*/ 560530 w 1880502"/>
              <a:gd name="connsiteY11" fmla="*/ 0 h 1617915"/>
              <a:gd name="connsiteX12" fmla="*/ 5889 w 1880502"/>
              <a:gd name="connsiteY12" fmla="*/ 0 h 1617915"/>
              <a:gd name="connsiteX13" fmla="*/ 286591 w 1880502"/>
              <a:gd name="connsiteY13" fmla="*/ 1281679 h 1617915"/>
              <a:gd name="connsiteX14" fmla="*/ 573221 w 1880502"/>
              <a:gd name="connsiteY14" fmla="*/ 1542836 h 1617915"/>
              <a:gd name="connsiteX15" fmla="*/ 1092623 w 1880502"/>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280702 w 1874613"/>
              <a:gd name="connsiteY13" fmla="*/ 1281679 h 1617915"/>
              <a:gd name="connsiteX14" fmla="*/ 567332 w 1874613"/>
              <a:gd name="connsiteY14" fmla="*/ 1542836 h 1617915"/>
              <a:gd name="connsiteX15" fmla="*/ 1086734 w 1874613"/>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6852 w 1874613"/>
              <a:gd name="connsiteY9" fmla="*/ 14067 h 1617915"/>
              <a:gd name="connsiteX10" fmla="*/ 554641 w 1874613"/>
              <a:gd name="connsiteY10" fmla="*/ 0 h 1617915"/>
              <a:gd name="connsiteX11" fmla="*/ 0 w 1874613"/>
              <a:gd name="connsiteY11" fmla="*/ 0 h 1617915"/>
              <a:gd name="connsiteX12" fmla="*/ 280702 w 1874613"/>
              <a:gd name="connsiteY12" fmla="*/ 1281679 h 1617915"/>
              <a:gd name="connsiteX13" fmla="*/ 567332 w 1874613"/>
              <a:gd name="connsiteY13" fmla="*/ 1542836 h 1617915"/>
              <a:gd name="connsiteX14" fmla="*/ 1086734 w 1874613"/>
              <a:gd name="connsiteY14"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75761 w 1874613"/>
              <a:gd name="connsiteY5" fmla="*/ 442274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613" h="1617915">
                <a:moveTo>
                  <a:pt x="1086734" y="1617771"/>
                </a:moveTo>
                <a:cubicBezTo>
                  <a:pt x="1268639" y="1615535"/>
                  <a:pt x="1465752" y="1587519"/>
                  <a:pt x="1635393" y="1445032"/>
                </a:cubicBezTo>
                <a:cubicBezTo>
                  <a:pt x="1955194" y="1161392"/>
                  <a:pt x="1866386" y="489669"/>
                  <a:pt x="1854003" y="75197"/>
                </a:cubicBezTo>
                <a:lnTo>
                  <a:pt x="1852842" y="0"/>
                </a:lnTo>
                <a:lnTo>
                  <a:pt x="1342300" y="0"/>
                </a:lnTo>
                <a:lnTo>
                  <a:pt x="1375761" y="442274"/>
                </a:lnTo>
                <a:cubicBezTo>
                  <a:pt x="1385607" y="630226"/>
                  <a:pt x="1401223" y="863873"/>
                  <a:pt x="1325887" y="972905"/>
                </a:cubicBezTo>
                <a:cubicBezTo>
                  <a:pt x="1190884" y="1059678"/>
                  <a:pt x="910418" y="1119003"/>
                  <a:pt x="781877" y="956852"/>
                </a:cubicBezTo>
                <a:cubicBezTo>
                  <a:pt x="653336" y="794701"/>
                  <a:pt x="591964" y="217593"/>
                  <a:pt x="554641" y="0"/>
                </a:cubicBezTo>
                <a:lnTo>
                  <a:pt x="0" y="0"/>
                </a:lnTo>
                <a:cubicBezTo>
                  <a:pt x="12462" y="329851"/>
                  <a:pt x="186147" y="1024540"/>
                  <a:pt x="280702" y="1281679"/>
                </a:cubicBezTo>
                <a:cubicBezTo>
                  <a:pt x="357174" y="1433099"/>
                  <a:pt x="391172" y="1492929"/>
                  <a:pt x="567332" y="1542836"/>
                </a:cubicBezTo>
                <a:cubicBezTo>
                  <a:pt x="738133" y="1596462"/>
                  <a:pt x="904829" y="1620006"/>
                  <a:pt x="1086734" y="1617771"/>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tar: 7 Points 2">
            <a:extLst>
              <a:ext uri="{FF2B5EF4-FFF2-40B4-BE49-F238E27FC236}">
                <a16:creationId xmlns:a16="http://schemas.microsoft.com/office/drawing/2014/main" id="{16B2034F-88FE-C74C-C03D-90288E4FEBF2}"/>
              </a:ext>
            </a:extLst>
          </p:cNvPr>
          <p:cNvSpPr/>
          <p:nvPr/>
        </p:nvSpPr>
        <p:spPr>
          <a:xfrm rot="20709720">
            <a:off x="856796" y="2126639"/>
            <a:ext cx="2105235" cy="2511110"/>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B41A757-EA8B-1AFC-818F-6021608FE0AE}"/>
              </a:ext>
            </a:extLst>
          </p:cNvPr>
          <p:cNvSpPr/>
          <p:nvPr/>
        </p:nvSpPr>
        <p:spPr>
          <a:xfrm>
            <a:off x="1100327" y="5338447"/>
            <a:ext cx="262429" cy="11425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107170"/>
              <a:gd name="connsiteY0" fmla="*/ 0 h 84751"/>
              <a:gd name="connsiteX1" fmla="*/ 107170 w 107170"/>
              <a:gd name="connsiteY1" fmla="*/ 84698 h 84751"/>
            </a:gdLst>
            <a:ahLst/>
            <a:cxnLst>
              <a:cxn ang="0">
                <a:pos x="connsiteX0" y="connsiteY0"/>
              </a:cxn>
              <a:cxn ang="0">
                <a:pos x="connsiteX1" y="connsiteY1"/>
              </a:cxn>
            </a:cxnLst>
            <a:rect l="l" t="t" r="r" b="b"/>
            <a:pathLst>
              <a:path w="107170" h="84751">
                <a:moveTo>
                  <a:pt x="0" y="0"/>
                </a:moveTo>
                <a:cubicBezTo>
                  <a:pt x="4431" y="68657"/>
                  <a:pt x="73464" y="85850"/>
                  <a:pt x="107170" y="84698"/>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CDA9534-E89F-A835-5C79-3BD16A1561A9}"/>
              </a:ext>
            </a:extLst>
          </p:cNvPr>
          <p:cNvGrpSpPr/>
          <p:nvPr/>
        </p:nvGrpSpPr>
        <p:grpSpPr>
          <a:xfrm>
            <a:off x="952261" y="4892768"/>
            <a:ext cx="543043" cy="344921"/>
            <a:chOff x="1162566" y="1754387"/>
            <a:chExt cx="619238" cy="312906"/>
          </a:xfrm>
        </p:grpSpPr>
        <p:sp>
          <p:nvSpPr>
            <p:cNvPr id="12" name="Oval 11">
              <a:extLst>
                <a:ext uri="{FF2B5EF4-FFF2-40B4-BE49-F238E27FC236}">
                  <a16:creationId xmlns:a16="http://schemas.microsoft.com/office/drawing/2014/main" id="{F019F08B-7EB8-0B97-4599-C0753F2DCE41}"/>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3A959B5-FAA7-27D2-D412-3346E5E0224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E01310D8-27E1-A1E0-9086-8FC687DD04D6}"/>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6B66788-387D-6738-5861-C385EEA8EB0C}"/>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B724F911-02BF-A2FC-1461-29D792D59218}"/>
              </a:ext>
            </a:extLst>
          </p:cNvPr>
          <p:cNvGrpSpPr/>
          <p:nvPr/>
        </p:nvGrpSpPr>
        <p:grpSpPr>
          <a:xfrm>
            <a:off x="1726479" y="3327091"/>
            <a:ext cx="527372" cy="329291"/>
            <a:chOff x="2028358" y="2903756"/>
            <a:chExt cx="601369" cy="298727"/>
          </a:xfrm>
        </p:grpSpPr>
        <p:sp>
          <p:nvSpPr>
            <p:cNvPr id="28" name="Freeform: Shape 25">
              <a:extLst>
                <a:ext uri="{FF2B5EF4-FFF2-40B4-BE49-F238E27FC236}">
                  <a16:creationId xmlns:a16="http://schemas.microsoft.com/office/drawing/2014/main" id="{EC648F97-1CB5-031B-23A8-38F11573BF6D}"/>
                </a:ext>
              </a:extLst>
            </p:cNvPr>
            <p:cNvSpPr/>
            <p:nvPr/>
          </p:nvSpPr>
          <p:spPr>
            <a:xfrm rot="5636109">
              <a:off x="2484868" y="2869982"/>
              <a:ext cx="110443" cy="179275"/>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6">
              <a:extLst>
                <a:ext uri="{FF2B5EF4-FFF2-40B4-BE49-F238E27FC236}">
                  <a16:creationId xmlns:a16="http://schemas.microsoft.com/office/drawing/2014/main" id="{182A2BE2-4910-28CF-642D-F7574877B0A5}"/>
                </a:ext>
              </a:extLst>
            </p:cNvPr>
            <p:cNvSpPr/>
            <p:nvPr/>
          </p:nvSpPr>
          <p:spPr>
            <a:xfrm rot="17418376">
              <a:off x="2062774" y="2869340"/>
              <a:ext cx="110443" cy="179275"/>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7">
              <a:extLst>
                <a:ext uri="{FF2B5EF4-FFF2-40B4-BE49-F238E27FC236}">
                  <a16:creationId xmlns:a16="http://schemas.microsoft.com/office/drawing/2014/main" id="{684217DE-70E9-F4B3-9D01-F8379D8FC11C}"/>
                </a:ext>
              </a:extLst>
            </p:cNvPr>
            <p:cNvSpPr/>
            <p:nvPr/>
          </p:nvSpPr>
          <p:spPr>
            <a:xfrm flipH="1">
              <a:off x="2282315" y="3160087"/>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185678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p:nvSpPr>
          <p:cNvPr id="13" name="Freeform 9">
            <a:extLst>
              <a:ext uri="{FF2B5EF4-FFF2-40B4-BE49-F238E27FC236}">
                <a16:creationId xmlns:a16="http://schemas.microsoft.com/office/drawing/2014/main" id="{BA5C9D05-D700-BC27-ED77-5CC7D1303974}"/>
              </a:ext>
            </a:extLst>
          </p:cNvPr>
          <p:cNvSpPr/>
          <p:nvPr/>
        </p:nvSpPr>
        <p:spPr>
          <a:xfrm rot="11640837" flipH="1">
            <a:off x="8054578" y="6183332"/>
            <a:ext cx="2030154" cy="1395945"/>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849631"/>
            <a:ext cx="5467669" cy="17567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0" y="2623549"/>
            <a:ext cx="5467669" cy="381169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4269975" y="7006699"/>
            <a:ext cx="1812254"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24" name="Freeform: Shape 8">
            <a:extLst>
              <a:ext uri="{FF2B5EF4-FFF2-40B4-BE49-F238E27FC236}">
                <a16:creationId xmlns:a16="http://schemas.microsoft.com/office/drawing/2014/main" id="{2E60EA59-3A97-F71C-39D8-314E3369BE17}"/>
              </a:ext>
            </a:extLst>
          </p:cNvPr>
          <p:cNvSpPr/>
          <p:nvPr/>
        </p:nvSpPr>
        <p:spPr>
          <a:xfrm rot="9437962" flipH="1" flipV="1">
            <a:off x="8273162" y="2363984"/>
            <a:ext cx="1691023" cy="1879430"/>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0">
            <a:extLst>
              <a:ext uri="{FF2B5EF4-FFF2-40B4-BE49-F238E27FC236}">
                <a16:creationId xmlns:a16="http://schemas.microsoft.com/office/drawing/2014/main" id="{2CFCC7E1-4F9A-E12F-6550-F6EFEB268732}"/>
              </a:ext>
            </a:extLst>
          </p:cNvPr>
          <p:cNvSpPr/>
          <p:nvPr/>
        </p:nvSpPr>
        <p:spPr>
          <a:xfrm rot="11287850">
            <a:off x="9297819" y="4200102"/>
            <a:ext cx="855420" cy="2115858"/>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DF66EA67-F3BB-FD36-54D8-50869A529826}"/>
              </a:ext>
            </a:extLst>
          </p:cNvPr>
          <p:cNvGrpSpPr/>
          <p:nvPr/>
        </p:nvGrpSpPr>
        <p:grpSpPr>
          <a:xfrm rot="20688335">
            <a:off x="8849211" y="3158197"/>
            <a:ext cx="538925" cy="434881"/>
            <a:chOff x="8663598" y="4719110"/>
            <a:chExt cx="614543" cy="394516"/>
          </a:xfrm>
        </p:grpSpPr>
        <p:sp>
          <p:nvSpPr>
            <p:cNvPr id="35" name="Freeform: Shape 25">
              <a:extLst>
                <a:ext uri="{FF2B5EF4-FFF2-40B4-BE49-F238E27FC236}">
                  <a16:creationId xmlns:a16="http://schemas.microsoft.com/office/drawing/2014/main" id="{BBE2414B-FF3E-1C2F-2E89-A22BC9573D19}"/>
                </a:ext>
              </a:extLst>
            </p:cNvPr>
            <p:cNvSpPr/>
            <p:nvPr/>
          </p:nvSpPr>
          <p:spPr>
            <a:xfrm rot="5636109">
              <a:off x="9095021" y="4685732"/>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26">
              <a:extLst>
                <a:ext uri="{FF2B5EF4-FFF2-40B4-BE49-F238E27FC236}">
                  <a16:creationId xmlns:a16="http://schemas.microsoft.com/office/drawing/2014/main" id="{E7370B67-CF9B-63CB-4DB3-8CA7ED5A02C7}"/>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27">
              <a:extLst>
                <a:ext uri="{FF2B5EF4-FFF2-40B4-BE49-F238E27FC236}">
                  <a16:creationId xmlns:a16="http://schemas.microsoft.com/office/drawing/2014/main" id="{6B415B78-0ADC-7019-2DD6-52B75ECB22D6}"/>
                </a:ext>
              </a:extLst>
            </p:cNvPr>
            <p:cNvSpPr/>
            <p:nvPr/>
          </p:nvSpPr>
          <p:spPr>
            <a:xfrm flipH="1">
              <a:off x="8900601" y="5071230"/>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49192BE-FBFE-A8F3-1FDD-D95A74A83BAF}"/>
              </a:ext>
            </a:extLst>
          </p:cNvPr>
          <p:cNvGrpSpPr/>
          <p:nvPr/>
        </p:nvGrpSpPr>
        <p:grpSpPr>
          <a:xfrm flipH="1">
            <a:off x="9462373" y="4705299"/>
            <a:ext cx="605032" cy="344921"/>
            <a:chOff x="1162566" y="1754387"/>
            <a:chExt cx="689925" cy="312906"/>
          </a:xfrm>
        </p:grpSpPr>
        <p:sp>
          <p:nvSpPr>
            <p:cNvPr id="8" name="Oval 7">
              <a:extLst>
                <a:ext uri="{FF2B5EF4-FFF2-40B4-BE49-F238E27FC236}">
                  <a16:creationId xmlns:a16="http://schemas.microsoft.com/office/drawing/2014/main" id="{C8DD030C-AA6D-E475-B761-8CB9EC5373DE}"/>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1">
              <a:extLst>
                <a:ext uri="{FF2B5EF4-FFF2-40B4-BE49-F238E27FC236}">
                  <a16:creationId xmlns:a16="http://schemas.microsoft.com/office/drawing/2014/main" id="{2A039456-EE9F-6097-1461-DBEAEFD8EE6A}"/>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Oval 9">
              <a:extLst>
                <a:ext uri="{FF2B5EF4-FFF2-40B4-BE49-F238E27FC236}">
                  <a16:creationId xmlns:a16="http://schemas.microsoft.com/office/drawing/2014/main" id="{0E290AEA-B73A-B14B-0627-CE4D96D39431}"/>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3">
              <a:extLst>
                <a:ext uri="{FF2B5EF4-FFF2-40B4-BE49-F238E27FC236}">
                  <a16:creationId xmlns:a16="http://schemas.microsoft.com/office/drawing/2014/main" id="{42CE1DD7-CE29-818F-E1E5-7D990B47EB6B}"/>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Oval 11">
            <a:extLst>
              <a:ext uri="{FF2B5EF4-FFF2-40B4-BE49-F238E27FC236}">
                <a16:creationId xmlns:a16="http://schemas.microsoft.com/office/drawing/2014/main" id="{E0235B7B-298D-5F02-F440-F9D4354CAE76}"/>
              </a:ext>
            </a:extLst>
          </p:cNvPr>
          <p:cNvSpPr/>
          <p:nvPr/>
        </p:nvSpPr>
        <p:spPr>
          <a:xfrm rot="15815893" flipH="1">
            <a:off x="9674010" y="5178754"/>
            <a:ext cx="137515" cy="120438"/>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90227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3569" y="1518650"/>
            <a:ext cx="3360221" cy="241980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583520" y="1518652"/>
            <a:ext cx="4130307" cy="501290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13570" y="7006699"/>
            <a:ext cx="2782296"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12" name="Freeform: Shape 11">
            <a:extLst>
              <a:ext uri="{FF2B5EF4-FFF2-40B4-BE49-F238E27FC236}">
                <a16:creationId xmlns:a16="http://schemas.microsoft.com/office/drawing/2014/main" id="{3DC06D49-91B1-E434-F579-E3FA621D53F0}"/>
              </a:ext>
            </a:extLst>
          </p:cNvPr>
          <p:cNvSpPr/>
          <p:nvPr/>
        </p:nvSpPr>
        <p:spPr>
          <a:xfrm rot="16200000" flipH="1">
            <a:off x="6530802" y="3341310"/>
            <a:ext cx="7559675" cy="877058"/>
          </a:xfrm>
          <a:custGeom>
            <a:avLst/>
            <a:gdLst>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749548 w 6858000"/>
              <a:gd name="connsiteY4" fmla="*/ 365206 h 1000119"/>
              <a:gd name="connsiteX5" fmla="*/ 6413954 w 6858000"/>
              <a:gd name="connsiteY5" fmla="*/ 431553 h 1000119"/>
              <a:gd name="connsiteX6" fmla="*/ 5396161 w 6858000"/>
              <a:gd name="connsiteY6" fmla="*/ 48872 h 1000119"/>
              <a:gd name="connsiteX7" fmla="*/ 4370981 w 6858000"/>
              <a:gd name="connsiteY7" fmla="*/ 509748 h 1000119"/>
              <a:gd name="connsiteX8" fmla="*/ 3390974 w 6858000"/>
              <a:gd name="connsiteY8" fmla="*/ 107519 h 1000119"/>
              <a:gd name="connsiteX9" fmla="*/ 2368521 w 6858000"/>
              <a:gd name="connsiteY9" fmla="*/ 431722 h 1000119"/>
              <a:gd name="connsiteX10" fmla="*/ 1346512 w 6858000"/>
              <a:gd name="connsiteY10" fmla="*/ 1 h 1000119"/>
              <a:gd name="connsiteX11" fmla="*/ 343918 w 6858000"/>
              <a:gd name="connsiteY11" fmla="*/ 431722 h 1000119"/>
              <a:gd name="connsiteX12" fmla="*/ 11586 w 6858000"/>
              <a:gd name="connsiteY12" fmla="*/ 342095 h 1000119"/>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413954 w 6858000"/>
              <a:gd name="connsiteY4" fmla="*/ 431553 h 1000119"/>
              <a:gd name="connsiteX5" fmla="*/ 5396161 w 6858000"/>
              <a:gd name="connsiteY5" fmla="*/ 48872 h 1000119"/>
              <a:gd name="connsiteX6" fmla="*/ 4370981 w 6858000"/>
              <a:gd name="connsiteY6" fmla="*/ 509748 h 1000119"/>
              <a:gd name="connsiteX7" fmla="*/ 3390974 w 6858000"/>
              <a:gd name="connsiteY7" fmla="*/ 107519 h 1000119"/>
              <a:gd name="connsiteX8" fmla="*/ 2368521 w 6858000"/>
              <a:gd name="connsiteY8" fmla="*/ 431722 h 1000119"/>
              <a:gd name="connsiteX9" fmla="*/ 1346512 w 6858000"/>
              <a:gd name="connsiteY9" fmla="*/ 1 h 1000119"/>
              <a:gd name="connsiteX10" fmla="*/ 343918 w 6858000"/>
              <a:gd name="connsiteY10" fmla="*/ 431722 h 1000119"/>
              <a:gd name="connsiteX11" fmla="*/ 11586 w 6858000"/>
              <a:gd name="connsiteY11" fmla="*/ 342095 h 1000119"/>
              <a:gd name="connsiteX12" fmla="*/ 0 w 6858000"/>
              <a:gd name="connsiteY12" fmla="*/ 335764 h 1000119"/>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344801 w 6858000"/>
              <a:gd name="connsiteY4" fmla="*/ 362397 h 1000119"/>
              <a:gd name="connsiteX5" fmla="*/ 5396161 w 6858000"/>
              <a:gd name="connsiteY5" fmla="*/ 48872 h 1000119"/>
              <a:gd name="connsiteX6" fmla="*/ 4370981 w 6858000"/>
              <a:gd name="connsiteY6" fmla="*/ 509748 h 1000119"/>
              <a:gd name="connsiteX7" fmla="*/ 3390974 w 6858000"/>
              <a:gd name="connsiteY7" fmla="*/ 107519 h 1000119"/>
              <a:gd name="connsiteX8" fmla="*/ 2368521 w 6858000"/>
              <a:gd name="connsiteY8" fmla="*/ 431722 h 1000119"/>
              <a:gd name="connsiteX9" fmla="*/ 1346512 w 6858000"/>
              <a:gd name="connsiteY9" fmla="*/ 1 h 1000119"/>
              <a:gd name="connsiteX10" fmla="*/ 343918 w 6858000"/>
              <a:gd name="connsiteY10" fmla="*/ 431722 h 1000119"/>
              <a:gd name="connsiteX11" fmla="*/ 11586 w 6858000"/>
              <a:gd name="connsiteY11" fmla="*/ 342095 h 1000119"/>
              <a:gd name="connsiteX12" fmla="*/ 0 w 6858000"/>
              <a:gd name="connsiteY12" fmla="*/ 335764 h 100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1000119">
                <a:moveTo>
                  <a:pt x="0" y="335764"/>
                </a:moveTo>
                <a:lnTo>
                  <a:pt x="0" y="1000119"/>
                </a:lnTo>
                <a:lnTo>
                  <a:pt x="6858000" y="1000119"/>
                </a:lnTo>
                <a:lnTo>
                  <a:pt x="6858000" y="310656"/>
                </a:lnTo>
                <a:lnTo>
                  <a:pt x="6344801" y="362397"/>
                </a:lnTo>
                <a:cubicBezTo>
                  <a:pt x="5967955" y="321423"/>
                  <a:pt x="5725131" y="24314"/>
                  <a:pt x="5396161" y="48872"/>
                </a:cubicBezTo>
                <a:cubicBezTo>
                  <a:pt x="5067191" y="73431"/>
                  <a:pt x="4705179" y="499973"/>
                  <a:pt x="4370981" y="509748"/>
                </a:cubicBezTo>
                <a:cubicBezTo>
                  <a:pt x="4036783" y="519521"/>
                  <a:pt x="3950783" y="134422"/>
                  <a:pt x="3390974" y="107519"/>
                </a:cubicBezTo>
                <a:cubicBezTo>
                  <a:pt x="2886362" y="107519"/>
                  <a:pt x="2709263" y="449642"/>
                  <a:pt x="2368521" y="431722"/>
                </a:cubicBezTo>
                <a:cubicBezTo>
                  <a:pt x="2027777" y="413804"/>
                  <a:pt x="1683946" y="1"/>
                  <a:pt x="1346512" y="1"/>
                </a:cubicBezTo>
                <a:cubicBezTo>
                  <a:pt x="841901" y="0"/>
                  <a:pt x="678668" y="411631"/>
                  <a:pt x="343918" y="431722"/>
                </a:cubicBezTo>
                <a:cubicBezTo>
                  <a:pt x="218387" y="439257"/>
                  <a:pt x="116508" y="397382"/>
                  <a:pt x="11586" y="342095"/>
                </a:cubicBezTo>
                <a:lnTo>
                  <a:pt x="0" y="335764"/>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9935342" y="6990792"/>
            <a:ext cx="601414" cy="402483"/>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34173136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ontent 10">
    <p:spTree>
      <p:nvGrpSpPr>
        <p:cNvPr id="1" name=""/>
        <p:cNvGrpSpPr/>
        <p:nvPr/>
      </p:nvGrpSpPr>
      <p:grpSpPr>
        <a:xfrm>
          <a:off x="0" y="0"/>
          <a:ext cx="0" cy="0"/>
          <a:chOff x="0" y="0"/>
          <a:chExt cx="0" cy="0"/>
        </a:xfrm>
      </p:grpSpPr>
      <p:sp>
        <p:nvSpPr>
          <p:cNvPr id="7" name="Oval 28">
            <a:extLst>
              <a:ext uri="{FF2B5EF4-FFF2-40B4-BE49-F238E27FC236}">
                <a16:creationId xmlns:a16="http://schemas.microsoft.com/office/drawing/2014/main" id="{AB119740-FBC9-9D07-94CC-1A4C5381FAC7}"/>
              </a:ext>
            </a:extLst>
          </p:cNvPr>
          <p:cNvSpPr/>
          <p:nvPr/>
        </p:nvSpPr>
        <p:spPr>
          <a:xfrm rot="12125087" flipH="1">
            <a:off x="414753" y="4605966"/>
            <a:ext cx="1456043" cy="1822574"/>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2018 w 3049381"/>
              <a:gd name="connsiteY0" fmla="*/ 1624714 h 3018036"/>
              <a:gd name="connsiteX1" fmla="*/ 443717 w 3049381"/>
              <a:gd name="connsiteY1" fmla="*/ 460819 h 3018036"/>
              <a:gd name="connsiteX2" fmla="*/ 1402833 w 3049381"/>
              <a:gd name="connsiteY2" fmla="*/ 379 h 3018036"/>
              <a:gd name="connsiteX3" fmla="*/ 2624731 w 3049381"/>
              <a:gd name="connsiteY3" fmla="*/ 406634 h 3018036"/>
              <a:gd name="connsiteX4" fmla="*/ 2925568 w 3049381"/>
              <a:gd name="connsiteY4" fmla="*/ 2092073 h 3018036"/>
              <a:gd name="connsiteX5" fmla="*/ 1247046 w 3049381"/>
              <a:gd name="connsiteY5" fmla="*/ 3005209 h 3018036"/>
              <a:gd name="connsiteX6" fmla="*/ 2018 w 3049381"/>
              <a:gd name="connsiteY6" fmla="*/ 1624714 h 3018036"/>
              <a:gd name="connsiteX0" fmla="*/ 2321 w 3049684"/>
              <a:gd name="connsiteY0" fmla="*/ 1624714 h 3018036"/>
              <a:gd name="connsiteX1" fmla="*/ 444020 w 3049684"/>
              <a:gd name="connsiteY1" fmla="*/ 460819 h 3018036"/>
              <a:gd name="connsiteX2" fmla="*/ 1403136 w 3049684"/>
              <a:gd name="connsiteY2" fmla="*/ 379 h 3018036"/>
              <a:gd name="connsiteX3" fmla="*/ 2625034 w 3049684"/>
              <a:gd name="connsiteY3" fmla="*/ 406634 h 3018036"/>
              <a:gd name="connsiteX4" fmla="*/ 2925871 w 3049684"/>
              <a:gd name="connsiteY4" fmla="*/ 2092073 h 3018036"/>
              <a:gd name="connsiteX5" fmla="*/ 1247349 w 3049684"/>
              <a:gd name="connsiteY5" fmla="*/ 3005209 h 3018036"/>
              <a:gd name="connsiteX6" fmla="*/ 2321 w 3049684"/>
              <a:gd name="connsiteY6" fmla="*/ 1624714 h 3018036"/>
              <a:gd name="connsiteX0" fmla="*/ 26699 w 3074062"/>
              <a:gd name="connsiteY0" fmla="*/ 1624345 h 3017667"/>
              <a:gd name="connsiteX1" fmla="*/ 493692 w 3074062"/>
              <a:gd name="connsiteY1" fmla="*/ 398112 h 3017667"/>
              <a:gd name="connsiteX2" fmla="*/ 1427514 w 3074062"/>
              <a:gd name="connsiteY2" fmla="*/ 10 h 3017667"/>
              <a:gd name="connsiteX3" fmla="*/ 2649412 w 3074062"/>
              <a:gd name="connsiteY3" fmla="*/ 406265 h 3017667"/>
              <a:gd name="connsiteX4" fmla="*/ 2950249 w 3074062"/>
              <a:gd name="connsiteY4" fmla="*/ 2091704 h 3017667"/>
              <a:gd name="connsiteX5" fmla="*/ 1271727 w 3074062"/>
              <a:gd name="connsiteY5" fmla="*/ 3004840 h 3017667"/>
              <a:gd name="connsiteX6" fmla="*/ 26699 w 3074062"/>
              <a:gd name="connsiteY6" fmla="*/ 1624345 h 3017667"/>
              <a:gd name="connsiteX0" fmla="*/ 7481 w 3054844"/>
              <a:gd name="connsiteY0" fmla="*/ 1624345 h 3017667"/>
              <a:gd name="connsiteX1" fmla="*/ 474474 w 3054844"/>
              <a:gd name="connsiteY1" fmla="*/ 398112 h 3017667"/>
              <a:gd name="connsiteX2" fmla="*/ 1408296 w 3054844"/>
              <a:gd name="connsiteY2" fmla="*/ 10 h 3017667"/>
              <a:gd name="connsiteX3" fmla="*/ 2630194 w 3054844"/>
              <a:gd name="connsiteY3" fmla="*/ 406265 h 3017667"/>
              <a:gd name="connsiteX4" fmla="*/ 2931031 w 3054844"/>
              <a:gd name="connsiteY4" fmla="*/ 2091704 h 3017667"/>
              <a:gd name="connsiteX5" fmla="*/ 1252509 w 3054844"/>
              <a:gd name="connsiteY5" fmla="*/ 3004840 h 3017667"/>
              <a:gd name="connsiteX6" fmla="*/ 7481 w 3054844"/>
              <a:gd name="connsiteY6" fmla="*/ 1624345 h 3017667"/>
              <a:gd name="connsiteX0" fmla="*/ 7481 w 3054844"/>
              <a:gd name="connsiteY0" fmla="*/ 1624345 h 3036733"/>
              <a:gd name="connsiteX1" fmla="*/ 474474 w 3054844"/>
              <a:gd name="connsiteY1" fmla="*/ 398112 h 3036733"/>
              <a:gd name="connsiteX2" fmla="*/ 1408296 w 3054844"/>
              <a:gd name="connsiteY2" fmla="*/ 10 h 3036733"/>
              <a:gd name="connsiteX3" fmla="*/ 2630194 w 3054844"/>
              <a:gd name="connsiteY3" fmla="*/ 406265 h 3036733"/>
              <a:gd name="connsiteX4" fmla="*/ 2931031 w 3054844"/>
              <a:gd name="connsiteY4" fmla="*/ 2091704 h 3036733"/>
              <a:gd name="connsiteX5" fmla="*/ 1252509 w 3054844"/>
              <a:gd name="connsiteY5" fmla="*/ 3004840 h 3036733"/>
              <a:gd name="connsiteX6" fmla="*/ 7481 w 3054844"/>
              <a:gd name="connsiteY6" fmla="*/ 1624345 h 3036733"/>
              <a:gd name="connsiteX0" fmla="*/ 7481 w 3054844"/>
              <a:gd name="connsiteY0" fmla="*/ 1624345 h 3042079"/>
              <a:gd name="connsiteX1" fmla="*/ 474474 w 3054844"/>
              <a:gd name="connsiteY1" fmla="*/ 398112 h 3042079"/>
              <a:gd name="connsiteX2" fmla="*/ 1408296 w 3054844"/>
              <a:gd name="connsiteY2" fmla="*/ 10 h 3042079"/>
              <a:gd name="connsiteX3" fmla="*/ 2630194 w 3054844"/>
              <a:gd name="connsiteY3" fmla="*/ 406265 h 3042079"/>
              <a:gd name="connsiteX4" fmla="*/ 2931031 w 3054844"/>
              <a:gd name="connsiteY4" fmla="*/ 2091704 h 3042079"/>
              <a:gd name="connsiteX5" fmla="*/ 1252509 w 3054844"/>
              <a:gd name="connsiteY5" fmla="*/ 3004840 h 3042079"/>
              <a:gd name="connsiteX6" fmla="*/ 7481 w 3054844"/>
              <a:gd name="connsiteY6" fmla="*/ 1624345 h 30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844" h="3042079">
                <a:moveTo>
                  <a:pt x="7481" y="1624345"/>
                </a:moveTo>
                <a:cubicBezTo>
                  <a:pt x="-51501" y="1105133"/>
                  <a:pt x="250811" y="652915"/>
                  <a:pt x="474474" y="398112"/>
                </a:cubicBezTo>
                <a:cubicBezTo>
                  <a:pt x="698137" y="143309"/>
                  <a:pt x="1049009" y="-1349"/>
                  <a:pt x="1408296" y="10"/>
                </a:cubicBezTo>
                <a:cubicBezTo>
                  <a:pt x="1767583" y="1369"/>
                  <a:pt x="2367374" y="143445"/>
                  <a:pt x="2630194" y="406265"/>
                </a:cubicBezTo>
                <a:cubicBezTo>
                  <a:pt x="2893014" y="669085"/>
                  <a:pt x="3245311" y="1489274"/>
                  <a:pt x="2931031" y="2091704"/>
                </a:cubicBezTo>
                <a:cubicBezTo>
                  <a:pt x="2554802" y="2890814"/>
                  <a:pt x="1931523" y="3146925"/>
                  <a:pt x="1252509" y="3004840"/>
                </a:cubicBezTo>
                <a:cubicBezTo>
                  <a:pt x="573495" y="2862755"/>
                  <a:pt x="66463" y="2143557"/>
                  <a:pt x="7481" y="1624345"/>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A16ED9F-8A3C-6DC4-67D1-23234ABF0B70}"/>
              </a:ext>
            </a:extLst>
          </p:cNvPr>
          <p:cNvSpPr/>
          <p:nvPr/>
        </p:nvSpPr>
        <p:spPr>
          <a:xfrm rot="10267945">
            <a:off x="1491917" y="5950800"/>
            <a:ext cx="1461948" cy="1627429"/>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315627 w 2876897"/>
              <a:gd name="connsiteY1" fmla="*/ 1221230 h 1560220"/>
              <a:gd name="connsiteX2" fmla="*/ 116789 w 2876897"/>
              <a:gd name="connsiteY2" fmla="*/ 590029 h 1560220"/>
              <a:gd name="connsiteX3" fmla="*/ 0 w 2876897"/>
              <a:gd name="connsiteY3" fmla="*/ 83689 h 1560220"/>
              <a:gd name="connsiteX4" fmla="*/ 574390 w 2876897"/>
              <a:gd name="connsiteY4" fmla="*/ 0 h 1560220"/>
              <a:gd name="connsiteX5" fmla="*/ 592822 w 2876897"/>
              <a:gd name="connsiteY5" fmla="*/ 142333 h 1560220"/>
              <a:gd name="connsiteX6" fmla="*/ 1077920 w 2876897"/>
              <a:gd name="connsiteY6" fmla="*/ 764841 h 1560220"/>
              <a:gd name="connsiteX7" fmla="*/ 1791731 w 2876897"/>
              <a:gd name="connsiteY7" fmla="*/ 767945 h 1560220"/>
              <a:gd name="connsiteX8" fmla="*/ 2126592 w 2876897"/>
              <a:gd name="connsiteY8" fmla="*/ 478752 h 1560220"/>
              <a:gd name="connsiteX9" fmla="*/ 2210912 w 2876897"/>
              <a:gd name="connsiteY9" fmla="*/ 23807 h 1560220"/>
              <a:gd name="connsiteX10" fmla="*/ 2876897 w 2876897"/>
              <a:gd name="connsiteY10" fmla="*/ 39276 h 1560220"/>
              <a:gd name="connsiteX11" fmla="*/ 2084403 w 2876897"/>
              <a:gd name="connsiteY11" fmla="*/ 1412939 h 1560220"/>
              <a:gd name="connsiteX12" fmla="*/ 698505 w 2876897"/>
              <a:gd name="connsiteY12" fmla="*/ 1390335 h 1560220"/>
              <a:gd name="connsiteX0" fmla="*/ 698505 w 2890039"/>
              <a:gd name="connsiteY0" fmla="*/ 1390335 h 1517575"/>
              <a:gd name="connsiteX1" fmla="*/ 315627 w 2890039"/>
              <a:gd name="connsiteY1" fmla="*/ 1221230 h 1517575"/>
              <a:gd name="connsiteX2" fmla="*/ 116789 w 2890039"/>
              <a:gd name="connsiteY2" fmla="*/ 590029 h 1517575"/>
              <a:gd name="connsiteX3" fmla="*/ 0 w 2890039"/>
              <a:gd name="connsiteY3" fmla="*/ 83689 h 1517575"/>
              <a:gd name="connsiteX4" fmla="*/ 574390 w 2890039"/>
              <a:gd name="connsiteY4" fmla="*/ 0 h 1517575"/>
              <a:gd name="connsiteX5" fmla="*/ 592822 w 2890039"/>
              <a:gd name="connsiteY5" fmla="*/ 142333 h 1517575"/>
              <a:gd name="connsiteX6" fmla="*/ 1077920 w 2890039"/>
              <a:gd name="connsiteY6" fmla="*/ 764841 h 1517575"/>
              <a:gd name="connsiteX7" fmla="*/ 1791731 w 2890039"/>
              <a:gd name="connsiteY7" fmla="*/ 767945 h 1517575"/>
              <a:gd name="connsiteX8" fmla="*/ 2126592 w 2890039"/>
              <a:gd name="connsiteY8" fmla="*/ 478752 h 1517575"/>
              <a:gd name="connsiteX9" fmla="*/ 2210912 w 2890039"/>
              <a:gd name="connsiteY9" fmla="*/ 23807 h 1517575"/>
              <a:gd name="connsiteX10" fmla="*/ 2876897 w 2890039"/>
              <a:gd name="connsiteY10" fmla="*/ 39276 h 1517575"/>
              <a:gd name="connsiteX11" fmla="*/ 2427890 w 2890039"/>
              <a:gd name="connsiteY11" fmla="*/ 1336177 h 1517575"/>
              <a:gd name="connsiteX12" fmla="*/ 698505 w 2890039"/>
              <a:gd name="connsiteY12" fmla="*/ 1390335 h 1517575"/>
              <a:gd name="connsiteX0" fmla="*/ 721924 w 2890039"/>
              <a:gd name="connsiteY0" fmla="*/ 1441511 h 1546191"/>
              <a:gd name="connsiteX1" fmla="*/ 315627 w 2890039"/>
              <a:gd name="connsiteY1" fmla="*/ 1221230 h 1546191"/>
              <a:gd name="connsiteX2" fmla="*/ 116789 w 2890039"/>
              <a:gd name="connsiteY2" fmla="*/ 590029 h 1546191"/>
              <a:gd name="connsiteX3" fmla="*/ 0 w 2890039"/>
              <a:gd name="connsiteY3" fmla="*/ 83689 h 1546191"/>
              <a:gd name="connsiteX4" fmla="*/ 574390 w 2890039"/>
              <a:gd name="connsiteY4" fmla="*/ 0 h 1546191"/>
              <a:gd name="connsiteX5" fmla="*/ 592822 w 2890039"/>
              <a:gd name="connsiteY5" fmla="*/ 142333 h 1546191"/>
              <a:gd name="connsiteX6" fmla="*/ 1077920 w 2890039"/>
              <a:gd name="connsiteY6" fmla="*/ 764841 h 1546191"/>
              <a:gd name="connsiteX7" fmla="*/ 1791731 w 2890039"/>
              <a:gd name="connsiteY7" fmla="*/ 767945 h 1546191"/>
              <a:gd name="connsiteX8" fmla="*/ 2126592 w 2890039"/>
              <a:gd name="connsiteY8" fmla="*/ 478752 h 1546191"/>
              <a:gd name="connsiteX9" fmla="*/ 2210912 w 2890039"/>
              <a:gd name="connsiteY9" fmla="*/ 23807 h 1546191"/>
              <a:gd name="connsiteX10" fmla="*/ 2876897 w 2890039"/>
              <a:gd name="connsiteY10" fmla="*/ 39276 h 1546191"/>
              <a:gd name="connsiteX11" fmla="*/ 2427890 w 2890039"/>
              <a:gd name="connsiteY11" fmla="*/ 1336177 h 1546191"/>
              <a:gd name="connsiteX12" fmla="*/ 721924 w 2890039"/>
              <a:gd name="connsiteY12" fmla="*/ 1441511 h 1546191"/>
              <a:gd name="connsiteX0" fmla="*/ 721924 w 2890039"/>
              <a:gd name="connsiteY0" fmla="*/ 1441511 h 1520333"/>
              <a:gd name="connsiteX1" fmla="*/ 315627 w 2890039"/>
              <a:gd name="connsiteY1" fmla="*/ 1221230 h 1520333"/>
              <a:gd name="connsiteX2" fmla="*/ 116789 w 2890039"/>
              <a:gd name="connsiteY2" fmla="*/ 590029 h 1520333"/>
              <a:gd name="connsiteX3" fmla="*/ 0 w 2890039"/>
              <a:gd name="connsiteY3" fmla="*/ 83689 h 1520333"/>
              <a:gd name="connsiteX4" fmla="*/ 574390 w 2890039"/>
              <a:gd name="connsiteY4" fmla="*/ 0 h 1520333"/>
              <a:gd name="connsiteX5" fmla="*/ 592822 w 2890039"/>
              <a:gd name="connsiteY5" fmla="*/ 142333 h 1520333"/>
              <a:gd name="connsiteX6" fmla="*/ 1077920 w 2890039"/>
              <a:gd name="connsiteY6" fmla="*/ 764841 h 1520333"/>
              <a:gd name="connsiteX7" fmla="*/ 1791731 w 2890039"/>
              <a:gd name="connsiteY7" fmla="*/ 767945 h 1520333"/>
              <a:gd name="connsiteX8" fmla="*/ 2126592 w 2890039"/>
              <a:gd name="connsiteY8" fmla="*/ 478752 h 1520333"/>
              <a:gd name="connsiteX9" fmla="*/ 2210912 w 2890039"/>
              <a:gd name="connsiteY9" fmla="*/ 23807 h 1520333"/>
              <a:gd name="connsiteX10" fmla="*/ 2876897 w 2890039"/>
              <a:gd name="connsiteY10" fmla="*/ 39276 h 1520333"/>
              <a:gd name="connsiteX11" fmla="*/ 2427890 w 2890039"/>
              <a:gd name="connsiteY11" fmla="*/ 1336177 h 1520333"/>
              <a:gd name="connsiteX12" fmla="*/ 721924 w 2890039"/>
              <a:gd name="connsiteY12" fmla="*/ 1441511 h 1520333"/>
              <a:gd name="connsiteX0" fmla="*/ 721924 w 2887751"/>
              <a:gd name="connsiteY0" fmla="*/ 1441511 h 1534708"/>
              <a:gd name="connsiteX1" fmla="*/ 315627 w 2887751"/>
              <a:gd name="connsiteY1" fmla="*/ 1221230 h 1534708"/>
              <a:gd name="connsiteX2" fmla="*/ 116789 w 2887751"/>
              <a:gd name="connsiteY2" fmla="*/ 590029 h 1534708"/>
              <a:gd name="connsiteX3" fmla="*/ 0 w 2887751"/>
              <a:gd name="connsiteY3" fmla="*/ 83689 h 1534708"/>
              <a:gd name="connsiteX4" fmla="*/ 574390 w 2887751"/>
              <a:gd name="connsiteY4" fmla="*/ 0 h 1534708"/>
              <a:gd name="connsiteX5" fmla="*/ 592822 w 2887751"/>
              <a:gd name="connsiteY5" fmla="*/ 142333 h 1534708"/>
              <a:gd name="connsiteX6" fmla="*/ 1077920 w 2887751"/>
              <a:gd name="connsiteY6" fmla="*/ 764841 h 1534708"/>
              <a:gd name="connsiteX7" fmla="*/ 1791731 w 2887751"/>
              <a:gd name="connsiteY7" fmla="*/ 767945 h 1534708"/>
              <a:gd name="connsiteX8" fmla="*/ 2126592 w 2887751"/>
              <a:gd name="connsiteY8" fmla="*/ 478752 h 1534708"/>
              <a:gd name="connsiteX9" fmla="*/ 2210912 w 2887751"/>
              <a:gd name="connsiteY9" fmla="*/ 23807 h 1534708"/>
              <a:gd name="connsiteX10" fmla="*/ 2876897 w 2887751"/>
              <a:gd name="connsiteY10" fmla="*/ 39276 h 1534708"/>
              <a:gd name="connsiteX11" fmla="*/ 2420084 w 2887751"/>
              <a:gd name="connsiteY11" fmla="*/ 1366417 h 1534708"/>
              <a:gd name="connsiteX12" fmla="*/ 721924 w 2887751"/>
              <a:gd name="connsiteY12" fmla="*/ 1441511 h 1534708"/>
              <a:gd name="connsiteX0" fmla="*/ 870249 w 3036074"/>
              <a:gd name="connsiteY0" fmla="*/ 1502043 h 1595240"/>
              <a:gd name="connsiteX1" fmla="*/ 463952 w 3036074"/>
              <a:gd name="connsiteY1" fmla="*/ 1281762 h 1595240"/>
              <a:gd name="connsiteX2" fmla="*/ 265114 w 3036074"/>
              <a:gd name="connsiteY2" fmla="*/ 650561 h 1595240"/>
              <a:gd name="connsiteX3" fmla="*/ 0 w 3036074"/>
              <a:gd name="connsiteY3" fmla="*/ 0 h 1595240"/>
              <a:gd name="connsiteX4" fmla="*/ 722715 w 3036074"/>
              <a:gd name="connsiteY4" fmla="*/ 60532 h 1595240"/>
              <a:gd name="connsiteX5" fmla="*/ 741147 w 3036074"/>
              <a:gd name="connsiteY5" fmla="*/ 202865 h 1595240"/>
              <a:gd name="connsiteX6" fmla="*/ 1226245 w 3036074"/>
              <a:gd name="connsiteY6" fmla="*/ 825373 h 1595240"/>
              <a:gd name="connsiteX7" fmla="*/ 1940056 w 3036074"/>
              <a:gd name="connsiteY7" fmla="*/ 828477 h 1595240"/>
              <a:gd name="connsiteX8" fmla="*/ 2274917 w 3036074"/>
              <a:gd name="connsiteY8" fmla="*/ 539284 h 1595240"/>
              <a:gd name="connsiteX9" fmla="*/ 2359237 w 3036074"/>
              <a:gd name="connsiteY9" fmla="*/ 84339 h 1595240"/>
              <a:gd name="connsiteX10" fmla="*/ 3025222 w 3036074"/>
              <a:gd name="connsiteY10" fmla="*/ 99808 h 1595240"/>
              <a:gd name="connsiteX11" fmla="*/ 2568409 w 3036074"/>
              <a:gd name="connsiteY11" fmla="*/ 1426949 h 1595240"/>
              <a:gd name="connsiteX12" fmla="*/ 870249 w 3036074"/>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40056 w 3036075"/>
              <a:gd name="connsiteY7" fmla="*/ 828477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07076 w 3036075"/>
              <a:gd name="connsiteY8" fmla="*/ 511371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66134 w 2972903"/>
              <a:gd name="connsiteY9" fmla="*/ 71203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6134 w 2977292"/>
              <a:gd name="connsiteY9" fmla="*/ 712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6134 w 2977292"/>
              <a:gd name="connsiteY9" fmla="*/ 712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286431 w 2977292"/>
              <a:gd name="connsiteY6" fmla="*/ 970169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915893 w 2977292"/>
              <a:gd name="connsiteY0" fmla="*/ 1521397 h 1605161"/>
              <a:gd name="connsiteX1" fmla="*/ 463952 w 2977292"/>
              <a:gd name="connsiteY1" fmla="*/ 1281762 h 1605161"/>
              <a:gd name="connsiteX2" fmla="*/ 194856 w 2977292"/>
              <a:gd name="connsiteY2" fmla="*/ 706389 h 1605161"/>
              <a:gd name="connsiteX3" fmla="*/ 0 w 2977292"/>
              <a:gd name="connsiteY3" fmla="*/ 0 h 1605161"/>
              <a:gd name="connsiteX4" fmla="*/ 855425 w 2977292"/>
              <a:gd name="connsiteY4" fmla="*/ 4704 h 1605161"/>
              <a:gd name="connsiteX5" fmla="*/ 963632 w 2977292"/>
              <a:gd name="connsiteY5" fmla="*/ 388957 h 1605161"/>
              <a:gd name="connsiteX6" fmla="*/ 1286431 w 2977292"/>
              <a:gd name="connsiteY6" fmla="*/ 970169 h 1605161"/>
              <a:gd name="connsiteX7" fmla="*/ 1982991 w 2977292"/>
              <a:gd name="connsiteY7" fmla="*/ 912219 h 1605161"/>
              <a:gd name="connsiteX8" fmla="*/ 2107076 w 2977292"/>
              <a:gd name="connsiteY8" fmla="*/ 511371 h 1605161"/>
              <a:gd name="connsiteX9" fmla="*/ 2060459 w 2977292"/>
              <a:gd name="connsiteY9" fmla="*/ 60603 h 1605161"/>
              <a:gd name="connsiteX10" fmla="*/ 2931756 w 2977292"/>
              <a:gd name="connsiteY10" fmla="*/ 133467 h 1605161"/>
              <a:gd name="connsiteX11" fmla="*/ 2568409 w 2977292"/>
              <a:gd name="connsiteY11" fmla="*/ 1426949 h 1605161"/>
              <a:gd name="connsiteX12" fmla="*/ 915893 w 2977292"/>
              <a:gd name="connsiteY12" fmla="*/ 1521397 h 1605161"/>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963632 w 2977292"/>
              <a:gd name="connsiteY5" fmla="*/ 388957 h 1583529"/>
              <a:gd name="connsiteX6" fmla="*/ 1286431 w 2977292"/>
              <a:gd name="connsiteY6" fmla="*/ 970169 h 1583529"/>
              <a:gd name="connsiteX7" fmla="*/ 1982991 w 2977292"/>
              <a:gd name="connsiteY7" fmla="*/ 912219 h 1583529"/>
              <a:gd name="connsiteX8" fmla="*/ 2107076 w 2977292"/>
              <a:gd name="connsiteY8" fmla="*/ 511371 h 1583529"/>
              <a:gd name="connsiteX9" fmla="*/ 2060459 w 2977292"/>
              <a:gd name="connsiteY9" fmla="*/ 60603 h 1583529"/>
              <a:gd name="connsiteX10" fmla="*/ 2931756 w 2977292"/>
              <a:gd name="connsiteY10" fmla="*/ 133467 h 1583529"/>
              <a:gd name="connsiteX11" fmla="*/ 2568409 w 2977292"/>
              <a:gd name="connsiteY11" fmla="*/ 1426949 h 1583529"/>
              <a:gd name="connsiteX12" fmla="*/ 915893 w 2977292"/>
              <a:gd name="connsiteY12"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6653 w 2978052"/>
              <a:gd name="connsiteY0" fmla="*/ 1516693 h 1578825"/>
              <a:gd name="connsiteX1" fmla="*/ 464712 w 2978052"/>
              <a:gd name="connsiteY1" fmla="*/ 1277058 h 1578825"/>
              <a:gd name="connsiteX2" fmla="*/ 195616 w 2978052"/>
              <a:gd name="connsiteY2" fmla="*/ 701685 h 1578825"/>
              <a:gd name="connsiteX3" fmla="*/ -1 w 2978052"/>
              <a:gd name="connsiteY3" fmla="*/ 30482 h 1578825"/>
              <a:gd name="connsiteX4" fmla="*/ 856185 w 2978052"/>
              <a:gd name="connsiteY4" fmla="*/ 0 h 1578825"/>
              <a:gd name="connsiteX5" fmla="*/ 1287191 w 2978052"/>
              <a:gd name="connsiteY5" fmla="*/ 965465 h 1578825"/>
              <a:gd name="connsiteX6" fmla="*/ 1983751 w 2978052"/>
              <a:gd name="connsiteY6" fmla="*/ 907515 h 1578825"/>
              <a:gd name="connsiteX7" fmla="*/ 2107836 w 2978052"/>
              <a:gd name="connsiteY7" fmla="*/ 506667 h 1578825"/>
              <a:gd name="connsiteX8" fmla="*/ 2061219 w 2978052"/>
              <a:gd name="connsiteY8" fmla="*/ 55899 h 1578825"/>
              <a:gd name="connsiteX9" fmla="*/ 2932516 w 2978052"/>
              <a:gd name="connsiteY9" fmla="*/ 128763 h 1578825"/>
              <a:gd name="connsiteX10" fmla="*/ 2569169 w 2978052"/>
              <a:gd name="connsiteY10" fmla="*/ 1422245 h 1578825"/>
              <a:gd name="connsiteX11" fmla="*/ 916653 w 2978052"/>
              <a:gd name="connsiteY11" fmla="*/ 1516693 h 1578825"/>
              <a:gd name="connsiteX0" fmla="*/ 930056 w 2991455"/>
              <a:gd name="connsiteY0" fmla="*/ 1516693 h 1578825"/>
              <a:gd name="connsiteX1" fmla="*/ 478115 w 2991455"/>
              <a:gd name="connsiteY1" fmla="*/ 1277058 h 1578825"/>
              <a:gd name="connsiteX2" fmla="*/ 209019 w 2991455"/>
              <a:gd name="connsiteY2" fmla="*/ 701685 h 1578825"/>
              <a:gd name="connsiteX3" fmla="*/ 1 w 2991455"/>
              <a:gd name="connsiteY3" fmla="*/ 49383 h 1578825"/>
              <a:gd name="connsiteX4" fmla="*/ 869588 w 2991455"/>
              <a:gd name="connsiteY4" fmla="*/ 0 h 1578825"/>
              <a:gd name="connsiteX5" fmla="*/ 1300594 w 2991455"/>
              <a:gd name="connsiteY5" fmla="*/ 965465 h 1578825"/>
              <a:gd name="connsiteX6" fmla="*/ 1997154 w 2991455"/>
              <a:gd name="connsiteY6" fmla="*/ 907515 h 1578825"/>
              <a:gd name="connsiteX7" fmla="*/ 2121239 w 2991455"/>
              <a:gd name="connsiteY7" fmla="*/ 506667 h 1578825"/>
              <a:gd name="connsiteX8" fmla="*/ 2074622 w 2991455"/>
              <a:gd name="connsiteY8" fmla="*/ 55899 h 1578825"/>
              <a:gd name="connsiteX9" fmla="*/ 2945919 w 2991455"/>
              <a:gd name="connsiteY9" fmla="*/ 128763 h 1578825"/>
              <a:gd name="connsiteX10" fmla="*/ 2582572 w 2991455"/>
              <a:gd name="connsiteY10" fmla="*/ 1422245 h 1578825"/>
              <a:gd name="connsiteX11" fmla="*/ 930056 w 2991455"/>
              <a:gd name="connsiteY11" fmla="*/ 1516693 h 1578825"/>
              <a:gd name="connsiteX0" fmla="*/ 930054 w 2991453"/>
              <a:gd name="connsiteY0" fmla="*/ 1516693 h 1578825"/>
              <a:gd name="connsiteX1" fmla="*/ 478113 w 2991453"/>
              <a:gd name="connsiteY1" fmla="*/ 1277058 h 1578825"/>
              <a:gd name="connsiteX2" fmla="*/ 209017 w 2991453"/>
              <a:gd name="connsiteY2" fmla="*/ 701685 h 1578825"/>
              <a:gd name="connsiteX3" fmla="*/ -1 w 2991453"/>
              <a:gd name="connsiteY3" fmla="*/ 49383 h 1578825"/>
              <a:gd name="connsiteX4" fmla="*/ 869586 w 2991453"/>
              <a:gd name="connsiteY4" fmla="*/ 0 h 1578825"/>
              <a:gd name="connsiteX5" fmla="*/ 1300592 w 2991453"/>
              <a:gd name="connsiteY5" fmla="*/ 965465 h 1578825"/>
              <a:gd name="connsiteX6" fmla="*/ 1997152 w 2991453"/>
              <a:gd name="connsiteY6" fmla="*/ 907515 h 1578825"/>
              <a:gd name="connsiteX7" fmla="*/ 2121237 w 2991453"/>
              <a:gd name="connsiteY7" fmla="*/ 506667 h 1578825"/>
              <a:gd name="connsiteX8" fmla="*/ 2074620 w 2991453"/>
              <a:gd name="connsiteY8" fmla="*/ 55899 h 1578825"/>
              <a:gd name="connsiteX9" fmla="*/ 2945917 w 2991453"/>
              <a:gd name="connsiteY9" fmla="*/ 128763 h 1578825"/>
              <a:gd name="connsiteX10" fmla="*/ 2582570 w 2991453"/>
              <a:gd name="connsiteY10" fmla="*/ 1422245 h 1578825"/>
              <a:gd name="connsiteX11" fmla="*/ 930054 w 2991453"/>
              <a:gd name="connsiteY11" fmla="*/ 1516693 h 157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1453" h="1578825">
                <a:moveTo>
                  <a:pt x="930054" y="1516693"/>
                </a:moveTo>
                <a:cubicBezTo>
                  <a:pt x="654774" y="1472336"/>
                  <a:pt x="598286" y="1412893"/>
                  <a:pt x="478113" y="1277058"/>
                </a:cubicBezTo>
                <a:cubicBezTo>
                  <a:pt x="357940" y="1141223"/>
                  <a:pt x="288703" y="906297"/>
                  <a:pt x="209017" y="701685"/>
                </a:cubicBezTo>
                <a:cubicBezTo>
                  <a:pt x="129331" y="497073"/>
                  <a:pt x="12107" y="190975"/>
                  <a:pt x="-1" y="49383"/>
                </a:cubicBezTo>
                <a:cubicBezTo>
                  <a:pt x="388345" y="11858"/>
                  <a:pt x="579724" y="16461"/>
                  <a:pt x="869586" y="0"/>
                </a:cubicBezTo>
                <a:cubicBezTo>
                  <a:pt x="971535" y="448899"/>
                  <a:pt x="1173780" y="902085"/>
                  <a:pt x="1300592" y="965465"/>
                </a:cubicBezTo>
                <a:cubicBezTo>
                  <a:pt x="1427404" y="1028845"/>
                  <a:pt x="1786186" y="984638"/>
                  <a:pt x="1997152" y="907515"/>
                </a:cubicBezTo>
                <a:cubicBezTo>
                  <a:pt x="2114878" y="810608"/>
                  <a:pt x="2136624" y="673718"/>
                  <a:pt x="2121237" y="506667"/>
                </a:cubicBezTo>
                <a:cubicBezTo>
                  <a:pt x="2110912" y="318629"/>
                  <a:pt x="2090715" y="196524"/>
                  <a:pt x="2074620" y="55899"/>
                </a:cubicBezTo>
                <a:lnTo>
                  <a:pt x="2945917" y="128763"/>
                </a:lnTo>
                <a:cubicBezTo>
                  <a:pt x="2923839" y="381263"/>
                  <a:pt x="3207801" y="1134134"/>
                  <a:pt x="2582570" y="1422245"/>
                </a:cubicBezTo>
                <a:cubicBezTo>
                  <a:pt x="2162450" y="1610211"/>
                  <a:pt x="1463869" y="1612017"/>
                  <a:pt x="930054" y="151669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6F387526-1CCE-605F-44AF-A4DC82A701C0}"/>
              </a:ext>
            </a:extLst>
          </p:cNvPr>
          <p:cNvGrpSpPr/>
          <p:nvPr/>
        </p:nvGrpSpPr>
        <p:grpSpPr>
          <a:xfrm rot="21128632">
            <a:off x="840989" y="5494632"/>
            <a:ext cx="603568" cy="337980"/>
            <a:chOff x="10096975" y="5939226"/>
            <a:chExt cx="929806" cy="414217"/>
          </a:xfrm>
        </p:grpSpPr>
        <p:sp>
          <p:nvSpPr>
            <p:cNvPr id="14" name="Freeform: Shape 14">
              <a:extLst>
                <a:ext uri="{FF2B5EF4-FFF2-40B4-BE49-F238E27FC236}">
                  <a16:creationId xmlns:a16="http://schemas.microsoft.com/office/drawing/2014/main" id="{C6C9B8C3-563E-F90A-1311-67A5E68E1A9A}"/>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5">
              <a:extLst>
                <a:ext uri="{FF2B5EF4-FFF2-40B4-BE49-F238E27FC236}">
                  <a16:creationId xmlns:a16="http://schemas.microsoft.com/office/drawing/2014/main" id="{D6D005CD-1528-1D13-E6B8-C4D82A756A42}"/>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6">
              <a:extLst>
                <a:ext uri="{FF2B5EF4-FFF2-40B4-BE49-F238E27FC236}">
                  <a16:creationId xmlns:a16="http://schemas.microsoft.com/office/drawing/2014/main" id="{96357065-7847-6D2A-84E4-A5962BAE7D25}"/>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3569" y="1044911"/>
            <a:ext cx="3443974" cy="241980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589919" y="1044912"/>
            <a:ext cx="5105043" cy="566082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4589919" y="7006699"/>
            <a:ext cx="2782296"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10000264" y="6990792"/>
            <a:ext cx="524489" cy="402483"/>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97662932"/>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ent 11">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1B429466-2F16-A703-C2D9-6A0662DBFC62}"/>
              </a:ext>
            </a:extLst>
          </p:cNvPr>
          <p:cNvGrpSpPr/>
          <p:nvPr/>
        </p:nvGrpSpPr>
        <p:grpSpPr>
          <a:xfrm>
            <a:off x="6027777" y="5520007"/>
            <a:ext cx="4746776" cy="2136643"/>
            <a:chOff x="7272291" y="5149621"/>
            <a:chExt cx="5014059" cy="1795533"/>
          </a:xfrm>
        </p:grpSpPr>
        <p:sp>
          <p:nvSpPr>
            <p:cNvPr id="8" name="Isosceles Triangle 2">
              <a:extLst>
                <a:ext uri="{FF2B5EF4-FFF2-40B4-BE49-F238E27FC236}">
                  <a16:creationId xmlns:a16="http://schemas.microsoft.com/office/drawing/2014/main" id="{14CD15F2-5147-46E6-4B43-272AC0A2C04C}"/>
                </a:ext>
              </a:extLst>
            </p:cNvPr>
            <p:cNvSpPr/>
            <p:nvPr/>
          </p:nvSpPr>
          <p:spPr>
            <a:xfrm rot="10342974">
              <a:off x="10615537" y="5375467"/>
              <a:ext cx="1670813" cy="1508854"/>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 name="connsiteX0" fmla="*/ 0 w 1168418"/>
                <a:gd name="connsiteY0" fmla="*/ 1130273 h 1134549"/>
                <a:gd name="connsiteX1" fmla="*/ 483144 w 1168418"/>
                <a:gd name="connsiteY1" fmla="*/ 101849 h 1134549"/>
                <a:gd name="connsiteX2" fmla="*/ 581205 w 1168418"/>
                <a:gd name="connsiteY2" fmla="*/ 53882 h 1134549"/>
                <a:gd name="connsiteX3" fmla="*/ 1123932 w 1168418"/>
                <a:gd name="connsiteY3" fmla="*/ 997813 h 1134549"/>
                <a:gd name="connsiteX4" fmla="*/ 1162309 w 1168418"/>
                <a:gd name="connsiteY4" fmla="*/ 1128867 h 1134549"/>
                <a:gd name="connsiteX5" fmla="*/ 0 w 1168418"/>
                <a:gd name="connsiteY5" fmla="*/ 1130273 h 1134549"/>
                <a:gd name="connsiteX0" fmla="*/ 0 w 1168418"/>
                <a:gd name="connsiteY0" fmla="*/ 1106978 h 1111254"/>
                <a:gd name="connsiteX1" fmla="*/ 483144 w 1168418"/>
                <a:gd name="connsiteY1" fmla="*/ 78554 h 1111254"/>
                <a:gd name="connsiteX2" fmla="*/ 589855 w 1168418"/>
                <a:gd name="connsiteY2" fmla="*/ 60936 h 1111254"/>
                <a:gd name="connsiteX3" fmla="*/ 1123932 w 1168418"/>
                <a:gd name="connsiteY3" fmla="*/ 974518 h 1111254"/>
                <a:gd name="connsiteX4" fmla="*/ 1162309 w 1168418"/>
                <a:gd name="connsiteY4" fmla="*/ 1105572 h 1111254"/>
                <a:gd name="connsiteX5" fmla="*/ 0 w 1168418"/>
                <a:gd name="connsiteY5" fmla="*/ 1106978 h 1111254"/>
                <a:gd name="connsiteX0" fmla="*/ 0 w 1168418"/>
                <a:gd name="connsiteY0" fmla="*/ 1065551 h 1069827"/>
                <a:gd name="connsiteX1" fmla="*/ 483144 w 1168418"/>
                <a:gd name="connsiteY1" fmla="*/ 37127 h 1069827"/>
                <a:gd name="connsiteX2" fmla="*/ 589855 w 1168418"/>
                <a:gd name="connsiteY2" fmla="*/ 19509 h 1069827"/>
                <a:gd name="connsiteX3" fmla="*/ 1123932 w 1168418"/>
                <a:gd name="connsiteY3" fmla="*/ 933091 h 1069827"/>
                <a:gd name="connsiteX4" fmla="*/ 1162309 w 1168418"/>
                <a:gd name="connsiteY4" fmla="*/ 1064145 h 1069827"/>
                <a:gd name="connsiteX5" fmla="*/ 0 w 1168418"/>
                <a:gd name="connsiteY5" fmla="*/ 1065551 h 1069827"/>
                <a:gd name="connsiteX0" fmla="*/ 0 w 1168418"/>
                <a:gd name="connsiteY0" fmla="*/ 1028904 h 1033180"/>
                <a:gd name="connsiteX1" fmla="*/ 483144 w 1168418"/>
                <a:gd name="connsiteY1" fmla="*/ 480 h 1033180"/>
                <a:gd name="connsiteX2" fmla="*/ 1123932 w 1168418"/>
                <a:gd name="connsiteY2" fmla="*/ 896444 h 1033180"/>
                <a:gd name="connsiteX3" fmla="*/ 1162309 w 1168418"/>
                <a:gd name="connsiteY3" fmla="*/ 1027498 h 1033180"/>
                <a:gd name="connsiteX4" fmla="*/ 0 w 1168418"/>
                <a:gd name="connsiteY4" fmla="*/ 1028904 h 1033180"/>
                <a:gd name="connsiteX0" fmla="*/ 0 w 1168418"/>
                <a:gd name="connsiteY0" fmla="*/ 1048401 h 1052677"/>
                <a:gd name="connsiteX1" fmla="*/ 504763 w 1168418"/>
                <a:gd name="connsiteY1" fmla="*/ 467 h 1052677"/>
                <a:gd name="connsiteX2" fmla="*/ 1123932 w 1168418"/>
                <a:gd name="connsiteY2" fmla="*/ 915941 h 1052677"/>
                <a:gd name="connsiteX3" fmla="*/ 1162309 w 1168418"/>
                <a:gd name="connsiteY3" fmla="*/ 1046995 h 1052677"/>
                <a:gd name="connsiteX4" fmla="*/ 0 w 1168418"/>
                <a:gd name="connsiteY4" fmla="*/ 1048401 h 1052677"/>
                <a:gd name="connsiteX0" fmla="*/ 0 w 1168418"/>
                <a:gd name="connsiteY0" fmla="*/ 1047934 h 1052210"/>
                <a:gd name="connsiteX1" fmla="*/ 504763 w 1168418"/>
                <a:gd name="connsiteY1" fmla="*/ 0 h 1052210"/>
                <a:gd name="connsiteX2" fmla="*/ 1123932 w 1168418"/>
                <a:gd name="connsiteY2" fmla="*/ 915474 h 1052210"/>
                <a:gd name="connsiteX3" fmla="*/ 1162309 w 1168418"/>
                <a:gd name="connsiteY3" fmla="*/ 1046528 h 1052210"/>
                <a:gd name="connsiteX4" fmla="*/ 0 w 1168418"/>
                <a:gd name="connsiteY4" fmla="*/ 1047934 h 1052210"/>
                <a:gd name="connsiteX0" fmla="*/ 0 w 1171022"/>
                <a:gd name="connsiteY0" fmla="*/ 1047934 h 1052210"/>
                <a:gd name="connsiteX1" fmla="*/ 504763 w 1171022"/>
                <a:gd name="connsiteY1" fmla="*/ 0 h 1052210"/>
                <a:gd name="connsiteX2" fmla="*/ 1162309 w 1171022"/>
                <a:gd name="connsiteY2" fmla="*/ 1046528 h 1052210"/>
                <a:gd name="connsiteX3" fmla="*/ 0 w 1171022"/>
                <a:gd name="connsiteY3" fmla="*/ 1047934 h 1052210"/>
                <a:gd name="connsiteX0" fmla="*/ 0 w 1162309"/>
                <a:gd name="connsiteY0" fmla="*/ 1047934 h 1052210"/>
                <a:gd name="connsiteX1" fmla="*/ 504763 w 1162309"/>
                <a:gd name="connsiteY1" fmla="*/ 0 h 1052210"/>
                <a:gd name="connsiteX2" fmla="*/ 1162309 w 1162309"/>
                <a:gd name="connsiteY2" fmla="*/ 1046528 h 1052210"/>
                <a:gd name="connsiteX3" fmla="*/ 0 w 1162309"/>
                <a:gd name="connsiteY3" fmla="*/ 1047934 h 1052210"/>
                <a:gd name="connsiteX0" fmla="*/ 0 w 1162309"/>
                <a:gd name="connsiteY0" fmla="*/ 1047934 h 1052210"/>
                <a:gd name="connsiteX1" fmla="*/ 504763 w 1162309"/>
                <a:gd name="connsiteY1" fmla="*/ 0 h 1052210"/>
                <a:gd name="connsiteX2" fmla="*/ 1162309 w 1162309"/>
                <a:gd name="connsiteY2" fmla="*/ 1046528 h 1052210"/>
                <a:gd name="connsiteX3" fmla="*/ 0 w 1162309"/>
                <a:gd name="connsiteY3" fmla="*/ 1047934 h 1052210"/>
                <a:gd name="connsiteX0" fmla="*/ 0 w 1164473"/>
                <a:gd name="connsiteY0" fmla="*/ 1047934 h 1047934"/>
                <a:gd name="connsiteX1" fmla="*/ 504763 w 1164473"/>
                <a:gd name="connsiteY1" fmla="*/ 0 h 1047934"/>
                <a:gd name="connsiteX2" fmla="*/ 1164473 w 1164473"/>
                <a:gd name="connsiteY2" fmla="*/ 957648 h 1047934"/>
                <a:gd name="connsiteX3" fmla="*/ 0 w 1164473"/>
                <a:gd name="connsiteY3" fmla="*/ 1047934 h 1047934"/>
                <a:gd name="connsiteX0" fmla="*/ 0 w 1164473"/>
                <a:gd name="connsiteY0" fmla="*/ 1047934 h 1047934"/>
                <a:gd name="connsiteX1" fmla="*/ 504763 w 1164473"/>
                <a:gd name="connsiteY1" fmla="*/ 0 h 1047934"/>
                <a:gd name="connsiteX2" fmla="*/ 1164473 w 1164473"/>
                <a:gd name="connsiteY2" fmla="*/ 957648 h 1047934"/>
                <a:gd name="connsiteX3" fmla="*/ 0 w 1164473"/>
                <a:gd name="connsiteY3" fmla="*/ 1047934 h 1047934"/>
                <a:gd name="connsiteX0" fmla="*/ 0 w 1160149"/>
                <a:gd name="connsiteY0" fmla="*/ 1054437 h 1054437"/>
                <a:gd name="connsiteX1" fmla="*/ 500439 w 1160149"/>
                <a:gd name="connsiteY1" fmla="*/ 0 h 1054437"/>
                <a:gd name="connsiteX2" fmla="*/ 1160149 w 1160149"/>
                <a:gd name="connsiteY2" fmla="*/ 957648 h 1054437"/>
                <a:gd name="connsiteX3" fmla="*/ 0 w 1160149"/>
                <a:gd name="connsiteY3" fmla="*/ 1054437 h 1054437"/>
                <a:gd name="connsiteX0" fmla="*/ 4700 w 1164849"/>
                <a:gd name="connsiteY0" fmla="*/ 1054437 h 1054686"/>
                <a:gd name="connsiteX1" fmla="*/ 505139 w 1164849"/>
                <a:gd name="connsiteY1" fmla="*/ 0 h 1054686"/>
                <a:gd name="connsiteX2" fmla="*/ 1164849 w 1164849"/>
                <a:gd name="connsiteY2" fmla="*/ 957648 h 1054686"/>
                <a:gd name="connsiteX3" fmla="*/ 4700 w 1164849"/>
                <a:gd name="connsiteY3" fmla="*/ 1054437 h 1054686"/>
                <a:gd name="connsiteX0" fmla="*/ 4700 w 1164849"/>
                <a:gd name="connsiteY0" fmla="*/ 1054516 h 1054765"/>
                <a:gd name="connsiteX1" fmla="*/ 505139 w 1164849"/>
                <a:gd name="connsiteY1" fmla="*/ 79 h 1054765"/>
                <a:gd name="connsiteX2" fmla="*/ 1164849 w 1164849"/>
                <a:gd name="connsiteY2" fmla="*/ 957727 h 1054765"/>
                <a:gd name="connsiteX3" fmla="*/ 4700 w 1164849"/>
                <a:gd name="connsiteY3" fmla="*/ 1054516 h 1054765"/>
              </a:gdLst>
              <a:ahLst/>
              <a:cxnLst>
                <a:cxn ang="0">
                  <a:pos x="connsiteX0" y="connsiteY0"/>
                </a:cxn>
                <a:cxn ang="0">
                  <a:pos x="connsiteX1" y="connsiteY1"/>
                </a:cxn>
                <a:cxn ang="0">
                  <a:pos x="connsiteX2" y="connsiteY2"/>
                </a:cxn>
                <a:cxn ang="0">
                  <a:pos x="connsiteX3" y="connsiteY3"/>
                </a:cxn>
              </a:cxnLst>
              <a:rect l="l" t="t" r="r" b="b"/>
              <a:pathLst>
                <a:path w="1164849" h="1054765">
                  <a:moveTo>
                    <a:pt x="4700" y="1054516"/>
                  </a:moveTo>
                  <a:cubicBezTo>
                    <a:pt x="-48413" y="1071071"/>
                    <a:pt x="363135" y="260637"/>
                    <a:pt x="505139" y="79"/>
                  </a:cubicBezTo>
                  <a:cubicBezTo>
                    <a:pt x="532564" y="-8890"/>
                    <a:pt x="1052238" y="741883"/>
                    <a:pt x="1164849" y="957727"/>
                  </a:cubicBezTo>
                  <a:cubicBezTo>
                    <a:pt x="1129173" y="971685"/>
                    <a:pt x="399607" y="1050395"/>
                    <a:pt x="4700" y="1054516"/>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1">
              <a:extLst>
                <a:ext uri="{FF2B5EF4-FFF2-40B4-BE49-F238E27FC236}">
                  <a16:creationId xmlns:a16="http://schemas.microsoft.com/office/drawing/2014/main" id="{0DDFB5DF-B8FA-F9B0-3BAF-6BDE4A6A8063}"/>
                </a:ext>
              </a:extLst>
            </p:cNvPr>
            <p:cNvSpPr/>
            <p:nvPr/>
          </p:nvSpPr>
          <p:spPr>
            <a:xfrm rot="20739956" flipH="1" flipV="1">
              <a:off x="8914906" y="5375277"/>
              <a:ext cx="1791485" cy="146544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 name="connsiteX0" fmla="*/ 106070 w 4651852"/>
                <a:gd name="connsiteY0" fmla="*/ 0 h 3771924"/>
                <a:gd name="connsiteX1" fmla="*/ 4651852 w 4651852"/>
                <a:gd name="connsiteY1" fmla="*/ 492918 h 3771924"/>
                <a:gd name="connsiteX2" fmla="*/ 4125750 w 4651852"/>
                <a:gd name="connsiteY2" fmla="*/ 2518241 h 3771924"/>
                <a:gd name="connsiteX3" fmla="*/ 3480016 w 4651852"/>
                <a:gd name="connsiteY3" fmla="*/ 3495046 h 3771924"/>
                <a:gd name="connsiteX4" fmla="*/ 2905397 w 4651852"/>
                <a:gd name="connsiteY4" fmla="*/ 3715864 h 3771924"/>
                <a:gd name="connsiteX5" fmla="*/ 1966540 w 4651852"/>
                <a:gd name="connsiteY5" fmla="*/ 3771012 h 3771924"/>
                <a:gd name="connsiteX6" fmla="*/ 547682 w 4651852"/>
                <a:gd name="connsiteY6" fmla="*/ 3399074 h 3771924"/>
                <a:gd name="connsiteX7" fmla="*/ 72867 w 4651852"/>
                <a:gd name="connsiteY7" fmla="*/ 1641329 h 3771924"/>
                <a:gd name="connsiteX8" fmla="*/ 106070 w 4651852"/>
                <a:gd name="connsiteY8" fmla="*/ 0 h 3771924"/>
                <a:gd name="connsiteX0" fmla="*/ 73992 w 4619774"/>
                <a:gd name="connsiteY0" fmla="*/ 0 h 3771924"/>
                <a:gd name="connsiteX1" fmla="*/ 4619774 w 4619774"/>
                <a:gd name="connsiteY1" fmla="*/ 492918 h 3771924"/>
                <a:gd name="connsiteX2" fmla="*/ 4093672 w 4619774"/>
                <a:gd name="connsiteY2" fmla="*/ 2518241 h 3771924"/>
                <a:gd name="connsiteX3" fmla="*/ 3447938 w 4619774"/>
                <a:gd name="connsiteY3" fmla="*/ 3495046 h 3771924"/>
                <a:gd name="connsiteX4" fmla="*/ 2873319 w 4619774"/>
                <a:gd name="connsiteY4" fmla="*/ 3715864 h 3771924"/>
                <a:gd name="connsiteX5" fmla="*/ 1934462 w 4619774"/>
                <a:gd name="connsiteY5" fmla="*/ 3771012 h 3771924"/>
                <a:gd name="connsiteX6" fmla="*/ 515604 w 4619774"/>
                <a:gd name="connsiteY6" fmla="*/ 3399074 h 3771924"/>
                <a:gd name="connsiteX7" fmla="*/ 40789 w 4619774"/>
                <a:gd name="connsiteY7" fmla="*/ 1641329 h 3771924"/>
                <a:gd name="connsiteX8" fmla="*/ 73992 w 4619774"/>
                <a:gd name="connsiteY8" fmla="*/ 0 h 3771924"/>
                <a:gd name="connsiteX0" fmla="*/ 265898 w 4811680"/>
                <a:gd name="connsiteY0" fmla="*/ 0 h 3771924"/>
                <a:gd name="connsiteX1" fmla="*/ 4811680 w 4811680"/>
                <a:gd name="connsiteY1" fmla="*/ 492918 h 3771924"/>
                <a:gd name="connsiteX2" fmla="*/ 4285578 w 4811680"/>
                <a:gd name="connsiteY2" fmla="*/ 2518241 h 3771924"/>
                <a:gd name="connsiteX3" fmla="*/ 3639844 w 4811680"/>
                <a:gd name="connsiteY3" fmla="*/ 3495046 h 3771924"/>
                <a:gd name="connsiteX4" fmla="*/ 3065225 w 4811680"/>
                <a:gd name="connsiteY4" fmla="*/ 3715864 h 3771924"/>
                <a:gd name="connsiteX5" fmla="*/ 2126368 w 4811680"/>
                <a:gd name="connsiteY5" fmla="*/ 3771012 h 3771924"/>
                <a:gd name="connsiteX6" fmla="*/ 707510 w 4811680"/>
                <a:gd name="connsiteY6" fmla="*/ 3399074 h 3771924"/>
                <a:gd name="connsiteX7" fmla="*/ 265898 w 4811680"/>
                <a:gd name="connsiteY7" fmla="*/ 0 h 3771924"/>
                <a:gd name="connsiteX0" fmla="*/ 83583 w 4629365"/>
                <a:gd name="connsiteY0" fmla="*/ 0 h 3771924"/>
                <a:gd name="connsiteX1" fmla="*/ 4629365 w 4629365"/>
                <a:gd name="connsiteY1" fmla="*/ 492918 h 3771924"/>
                <a:gd name="connsiteX2" fmla="*/ 4103263 w 4629365"/>
                <a:gd name="connsiteY2" fmla="*/ 2518241 h 3771924"/>
                <a:gd name="connsiteX3" fmla="*/ 3457529 w 4629365"/>
                <a:gd name="connsiteY3" fmla="*/ 3495046 h 3771924"/>
                <a:gd name="connsiteX4" fmla="*/ 2882910 w 4629365"/>
                <a:gd name="connsiteY4" fmla="*/ 3715864 h 3771924"/>
                <a:gd name="connsiteX5" fmla="*/ 1944053 w 4629365"/>
                <a:gd name="connsiteY5" fmla="*/ 3771012 h 3771924"/>
                <a:gd name="connsiteX6" fmla="*/ 525195 w 4629365"/>
                <a:gd name="connsiteY6" fmla="*/ 3399074 h 3771924"/>
                <a:gd name="connsiteX7" fmla="*/ 83583 w 4629365"/>
                <a:gd name="connsiteY7" fmla="*/ 0 h 3771924"/>
                <a:gd name="connsiteX0" fmla="*/ 105530 w 4651312"/>
                <a:gd name="connsiteY0" fmla="*/ 0 h 3801870"/>
                <a:gd name="connsiteX1" fmla="*/ 4651312 w 4651312"/>
                <a:gd name="connsiteY1" fmla="*/ 492918 h 3801870"/>
                <a:gd name="connsiteX2" fmla="*/ 4125210 w 4651312"/>
                <a:gd name="connsiteY2" fmla="*/ 2518241 h 3801870"/>
                <a:gd name="connsiteX3" fmla="*/ 3479476 w 4651312"/>
                <a:gd name="connsiteY3" fmla="*/ 3495046 h 3801870"/>
                <a:gd name="connsiteX4" fmla="*/ 2904857 w 4651312"/>
                <a:gd name="connsiteY4" fmla="*/ 3715864 h 3801870"/>
                <a:gd name="connsiteX5" fmla="*/ 1966000 w 4651312"/>
                <a:gd name="connsiteY5" fmla="*/ 3771012 h 3801870"/>
                <a:gd name="connsiteX6" fmla="*/ 413150 w 4651312"/>
                <a:gd name="connsiteY6" fmla="*/ 3330360 h 3801870"/>
                <a:gd name="connsiteX7" fmla="*/ 105530 w 4651312"/>
                <a:gd name="connsiteY7" fmla="*/ 0 h 3801870"/>
                <a:gd name="connsiteX0" fmla="*/ 105530 w 4651312"/>
                <a:gd name="connsiteY0" fmla="*/ 0 h 3801870"/>
                <a:gd name="connsiteX1" fmla="*/ 4651312 w 4651312"/>
                <a:gd name="connsiteY1" fmla="*/ 492918 h 3801870"/>
                <a:gd name="connsiteX2" fmla="*/ 4125210 w 4651312"/>
                <a:gd name="connsiteY2" fmla="*/ 2518241 h 3801870"/>
                <a:gd name="connsiteX3" fmla="*/ 3479476 w 4651312"/>
                <a:gd name="connsiteY3" fmla="*/ 3495046 h 3801870"/>
                <a:gd name="connsiteX4" fmla="*/ 2904857 w 4651312"/>
                <a:gd name="connsiteY4" fmla="*/ 3715864 h 3801870"/>
                <a:gd name="connsiteX5" fmla="*/ 1966000 w 4651312"/>
                <a:gd name="connsiteY5" fmla="*/ 3771012 h 3801870"/>
                <a:gd name="connsiteX6" fmla="*/ 413150 w 4651312"/>
                <a:gd name="connsiteY6" fmla="*/ 3330360 h 3801870"/>
                <a:gd name="connsiteX7" fmla="*/ 105530 w 4651312"/>
                <a:gd name="connsiteY7" fmla="*/ 0 h 3801870"/>
                <a:gd name="connsiteX0" fmla="*/ 105530 w 4651312"/>
                <a:gd name="connsiteY0" fmla="*/ 0 h 3775652"/>
                <a:gd name="connsiteX1" fmla="*/ 4651312 w 4651312"/>
                <a:gd name="connsiteY1" fmla="*/ 492918 h 3775652"/>
                <a:gd name="connsiteX2" fmla="*/ 4125210 w 4651312"/>
                <a:gd name="connsiteY2" fmla="*/ 2518241 h 3775652"/>
                <a:gd name="connsiteX3" fmla="*/ 3479476 w 4651312"/>
                <a:gd name="connsiteY3" fmla="*/ 3495046 h 3775652"/>
                <a:gd name="connsiteX4" fmla="*/ 1966000 w 4651312"/>
                <a:gd name="connsiteY4" fmla="*/ 3771012 h 3775652"/>
                <a:gd name="connsiteX5" fmla="*/ 413150 w 4651312"/>
                <a:gd name="connsiteY5" fmla="*/ 3330360 h 3775652"/>
                <a:gd name="connsiteX6" fmla="*/ 105530 w 4651312"/>
                <a:gd name="connsiteY6" fmla="*/ 0 h 3775652"/>
                <a:gd name="connsiteX0" fmla="*/ 105530 w 4651312"/>
                <a:gd name="connsiteY0" fmla="*/ 0 h 3775652"/>
                <a:gd name="connsiteX1" fmla="*/ 4651312 w 4651312"/>
                <a:gd name="connsiteY1" fmla="*/ 492918 h 3775652"/>
                <a:gd name="connsiteX2" fmla="*/ 4125210 w 4651312"/>
                <a:gd name="connsiteY2" fmla="*/ 2518241 h 3775652"/>
                <a:gd name="connsiteX3" fmla="*/ 3479476 w 4651312"/>
                <a:gd name="connsiteY3" fmla="*/ 3495046 h 3775652"/>
                <a:gd name="connsiteX4" fmla="*/ 1966000 w 4651312"/>
                <a:gd name="connsiteY4" fmla="*/ 3771012 h 3775652"/>
                <a:gd name="connsiteX5" fmla="*/ 413150 w 4651312"/>
                <a:gd name="connsiteY5" fmla="*/ 3330360 h 3775652"/>
                <a:gd name="connsiteX6" fmla="*/ 105530 w 4651312"/>
                <a:gd name="connsiteY6" fmla="*/ 0 h 377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1312" h="3775652">
                  <a:moveTo>
                    <a:pt x="105530" y="0"/>
                  </a:moveTo>
                  <a:cubicBezTo>
                    <a:pt x="1576277" y="92675"/>
                    <a:pt x="3814024" y="387186"/>
                    <a:pt x="4651312" y="492918"/>
                  </a:cubicBezTo>
                  <a:cubicBezTo>
                    <a:pt x="4515795" y="1549019"/>
                    <a:pt x="4320516" y="2017886"/>
                    <a:pt x="4125210" y="2518241"/>
                  </a:cubicBezTo>
                  <a:cubicBezTo>
                    <a:pt x="4100599" y="2614830"/>
                    <a:pt x="3621069" y="3369609"/>
                    <a:pt x="3479476" y="3495046"/>
                  </a:cubicBezTo>
                  <a:cubicBezTo>
                    <a:pt x="3119608" y="3703841"/>
                    <a:pt x="2477054" y="3798460"/>
                    <a:pt x="1966000" y="3771012"/>
                  </a:cubicBezTo>
                  <a:cubicBezTo>
                    <a:pt x="1550716" y="3706761"/>
                    <a:pt x="752678" y="3508301"/>
                    <a:pt x="413150" y="3330360"/>
                  </a:cubicBezTo>
                  <a:cubicBezTo>
                    <a:pt x="103072" y="2701858"/>
                    <a:pt x="-151187" y="1090615"/>
                    <a:pt x="10553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33">
              <a:extLst>
                <a:ext uri="{FF2B5EF4-FFF2-40B4-BE49-F238E27FC236}">
                  <a16:creationId xmlns:a16="http://schemas.microsoft.com/office/drawing/2014/main" id="{14D9E353-E49B-3130-4A94-9D26B0B9623F}"/>
                </a:ext>
              </a:extLst>
            </p:cNvPr>
            <p:cNvSpPr/>
            <p:nvPr/>
          </p:nvSpPr>
          <p:spPr>
            <a:xfrm rot="12524587" flipV="1">
              <a:off x="7272291" y="5149621"/>
              <a:ext cx="1847226" cy="1795533"/>
            </a:xfrm>
            <a:custGeom>
              <a:avLst/>
              <a:gdLst>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089326 w 4092701"/>
                <a:gd name="connsiteY13" fmla="*/ 2965709 h 3764539"/>
                <a:gd name="connsiteX14" fmla="*/ 1328685 w 4092701"/>
                <a:gd name="connsiteY14" fmla="*/ 3409006 h 3764539"/>
                <a:gd name="connsiteX15" fmla="*/ 1711352 w 4092701"/>
                <a:gd name="connsiteY15" fmla="*/ 3678600 h 3764539"/>
                <a:gd name="connsiteX16" fmla="*/ 2108853 w 4092701"/>
                <a:gd name="connsiteY16" fmla="*/ 3764432 h 3764539"/>
                <a:gd name="connsiteX17" fmla="*/ 2562709 w 4092701"/>
                <a:gd name="connsiteY17" fmla="*/ 3695117 h 3764539"/>
                <a:gd name="connsiteX18" fmla="*/ 2914144 w 4092701"/>
                <a:gd name="connsiteY18" fmla="*/ 3453184 h 3764539"/>
                <a:gd name="connsiteX19" fmla="*/ 3164599 w 4092701"/>
                <a:gd name="connsiteY19" fmla="*/ 3019961 h 3764539"/>
                <a:gd name="connsiteX20" fmla="*/ 3177910 w 4092701"/>
                <a:gd name="connsiteY20" fmla="*/ 2945752 h 3764539"/>
                <a:gd name="connsiteX21" fmla="*/ 3180945 w 4092701"/>
                <a:gd name="connsiteY21" fmla="*/ 2919966 h 3764539"/>
                <a:gd name="connsiteX22" fmla="*/ 3277252 w 4092701"/>
                <a:gd name="connsiteY22" fmla="*/ 2904353 h 3764539"/>
                <a:gd name="connsiteX23" fmla="*/ 3658328 w 4092701"/>
                <a:gd name="connsiteY23" fmla="*/ 2755071 h 3764539"/>
                <a:gd name="connsiteX24" fmla="*/ 4092611 w 4092701"/>
                <a:gd name="connsiteY24" fmla="*/ 2078252 h 3764539"/>
                <a:gd name="connsiteX25" fmla="*/ 3792506 w 4092701"/>
                <a:gd name="connsiteY25" fmla="*/ 1412528 h 3764539"/>
                <a:gd name="connsiteX26" fmla="*/ 3629571 w 4092701"/>
                <a:gd name="connsiteY26" fmla="*/ 1283308 h 3764539"/>
                <a:gd name="connsiteX27" fmla="*/ 3166614 w 4092701"/>
                <a:gd name="connsiteY27" fmla="*/ 1179736 h 3764539"/>
                <a:gd name="connsiteX28" fmla="*/ 3055694 w 4092701"/>
                <a:gd name="connsiteY28" fmla="*/ 1168662 h 3764539"/>
                <a:gd name="connsiteX29" fmla="*/ 3058692 w 4092701"/>
                <a:gd name="connsiteY29" fmla="*/ 1141968 h 3764539"/>
                <a:gd name="connsiteX30" fmla="*/ 2766154 w 4092701"/>
                <a:gd name="connsiteY30"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64599 w 4092701"/>
                <a:gd name="connsiteY18" fmla="*/ 3019961 h 3764539"/>
                <a:gd name="connsiteX19" fmla="*/ 3177910 w 4092701"/>
                <a:gd name="connsiteY19" fmla="*/ 2945752 h 3764539"/>
                <a:gd name="connsiteX20" fmla="*/ 3180945 w 4092701"/>
                <a:gd name="connsiteY20" fmla="*/ 2919966 h 3764539"/>
                <a:gd name="connsiteX21" fmla="*/ 3277252 w 4092701"/>
                <a:gd name="connsiteY21" fmla="*/ 2904353 h 3764539"/>
                <a:gd name="connsiteX22" fmla="*/ 3658328 w 4092701"/>
                <a:gd name="connsiteY22" fmla="*/ 2755071 h 3764539"/>
                <a:gd name="connsiteX23" fmla="*/ 4092611 w 4092701"/>
                <a:gd name="connsiteY23" fmla="*/ 2078252 h 3764539"/>
                <a:gd name="connsiteX24" fmla="*/ 3792506 w 4092701"/>
                <a:gd name="connsiteY24" fmla="*/ 1412528 h 3764539"/>
                <a:gd name="connsiteX25" fmla="*/ 3629571 w 4092701"/>
                <a:gd name="connsiteY25" fmla="*/ 1283308 h 3764539"/>
                <a:gd name="connsiteX26" fmla="*/ 3166614 w 4092701"/>
                <a:gd name="connsiteY26" fmla="*/ 1179736 h 3764539"/>
                <a:gd name="connsiteX27" fmla="*/ 3055694 w 4092701"/>
                <a:gd name="connsiteY27" fmla="*/ 1168662 h 3764539"/>
                <a:gd name="connsiteX28" fmla="*/ 3058692 w 4092701"/>
                <a:gd name="connsiteY28" fmla="*/ 1141968 h 3764539"/>
                <a:gd name="connsiteX29" fmla="*/ 2766154 w 4092701"/>
                <a:gd name="connsiteY29"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64599 w 4092701"/>
                <a:gd name="connsiteY18" fmla="*/ 3019961 h 3764539"/>
                <a:gd name="connsiteX19" fmla="*/ 3180945 w 4092701"/>
                <a:gd name="connsiteY19" fmla="*/ 2919966 h 3764539"/>
                <a:gd name="connsiteX20" fmla="*/ 3277252 w 4092701"/>
                <a:gd name="connsiteY20" fmla="*/ 2904353 h 3764539"/>
                <a:gd name="connsiteX21" fmla="*/ 3658328 w 4092701"/>
                <a:gd name="connsiteY21" fmla="*/ 2755071 h 3764539"/>
                <a:gd name="connsiteX22" fmla="*/ 4092611 w 4092701"/>
                <a:gd name="connsiteY22" fmla="*/ 2078252 h 3764539"/>
                <a:gd name="connsiteX23" fmla="*/ 3792506 w 4092701"/>
                <a:gd name="connsiteY23" fmla="*/ 1412528 h 3764539"/>
                <a:gd name="connsiteX24" fmla="*/ 3629571 w 4092701"/>
                <a:gd name="connsiteY24" fmla="*/ 1283308 h 3764539"/>
                <a:gd name="connsiteX25" fmla="*/ 3166614 w 4092701"/>
                <a:gd name="connsiteY25" fmla="*/ 1179736 h 3764539"/>
                <a:gd name="connsiteX26" fmla="*/ 3055694 w 4092701"/>
                <a:gd name="connsiteY26" fmla="*/ 1168662 h 3764539"/>
                <a:gd name="connsiteX27" fmla="*/ 3058692 w 4092701"/>
                <a:gd name="connsiteY27" fmla="*/ 1141968 h 3764539"/>
                <a:gd name="connsiteX28" fmla="*/ 2766154 w 4092701"/>
                <a:gd name="connsiteY28"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80945 w 4092701"/>
                <a:gd name="connsiteY18" fmla="*/ 2919966 h 3764539"/>
                <a:gd name="connsiteX19" fmla="*/ 3277252 w 4092701"/>
                <a:gd name="connsiteY19" fmla="*/ 2904353 h 3764539"/>
                <a:gd name="connsiteX20" fmla="*/ 3658328 w 4092701"/>
                <a:gd name="connsiteY20" fmla="*/ 2755071 h 3764539"/>
                <a:gd name="connsiteX21" fmla="*/ 4092611 w 4092701"/>
                <a:gd name="connsiteY21" fmla="*/ 2078252 h 3764539"/>
                <a:gd name="connsiteX22" fmla="*/ 3792506 w 4092701"/>
                <a:gd name="connsiteY22" fmla="*/ 1412528 h 3764539"/>
                <a:gd name="connsiteX23" fmla="*/ 3629571 w 4092701"/>
                <a:gd name="connsiteY23" fmla="*/ 1283308 h 3764539"/>
                <a:gd name="connsiteX24" fmla="*/ 3166614 w 4092701"/>
                <a:gd name="connsiteY24" fmla="*/ 1179736 h 3764539"/>
                <a:gd name="connsiteX25" fmla="*/ 3055694 w 4092701"/>
                <a:gd name="connsiteY25" fmla="*/ 1168662 h 3764539"/>
                <a:gd name="connsiteX26" fmla="*/ 3058692 w 4092701"/>
                <a:gd name="connsiteY26" fmla="*/ 1141968 h 3764539"/>
                <a:gd name="connsiteX27" fmla="*/ 2766154 w 4092701"/>
                <a:gd name="connsiteY27"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80945 w 4092701"/>
                <a:gd name="connsiteY18" fmla="*/ 2919966 h 3764539"/>
                <a:gd name="connsiteX19" fmla="*/ 3277252 w 4092701"/>
                <a:gd name="connsiteY19" fmla="*/ 2904353 h 3764539"/>
                <a:gd name="connsiteX20" fmla="*/ 3658328 w 4092701"/>
                <a:gd name="connsiteY20" fmla="*/ 2755071 h 3764539"/>
                <a:gd name="connsiteX21" fmla="*/ 4092611 w 4092701"/>
                <a:gd name="connsiteY21" fmla="*/ 2078252 h 3764539"/>
                <a:gd name="connsiteX22" fmla="*/ 3792506 w 4092701"/>
                <a:gd name="connsiteY22" fmla="*/ 1412528 h 3764539"/>
                <a:gd name="connsiteX23" fmla="*/ 3629571 w 4092701"/>
                <a:gd name="connsiteY23" fmla="*/ 1283308 h 3764539"/>
                <a:gd name="connsiteX24" fmla="*/ 3166614 w 4092701"/>
                <a:gd name="connsiteY24" fmla="*/ 1179736 h 3764539"/>
                <a:gd name="connsiteX25" fmla="*/ 3055694 w 4092701"/>
                <a:gd name="connsiteY25" fmla="*/ 1168662 h 3764539"/>
                <a:gd name="connsiteX26" fmla="*/ 3058692 w 4092701"/>
                <a:gd name="connsiteY26" fmla="*/ 1141968 h 3764539"/>
                <a:gd name="connsiteX27" fmla="*/ 2766154 w 4092701"/>
                <a:gd name="connsiteY27" fmla="*/ 381813 h 3764539"/>
                <a:gd name="connsiteX0" fmla="*/ 2766154 w 4092701"/>
                <a:gd name="connsiteY0" fmla="*/ 381813 h 3774987"/>
                <a:gd name="connsiteX1" fmla="*/ 1987341 w 4092701"/>
                <a:gd name="connsiteY1" fmla="*/ 1833 h 3774987"/>
                <a:gd name="connsiteX2" fmla="*/ 1222171 w 4092701"/>
                <a:gd name="connsiteY2" fmla="*/ 537347 h 3774987"/>
                <a:gd name="connsiteX3" fmla="*/ 1110171 w 4092701"/>
                <a:gd name="connsiteY3" fmla="*/ 1041458 h 3774987"/>
                <a:gd name="connsiteX4" fmla="*/ 1106484 w 4092701"/>
                <a:gd name="connsiteY4" fmla="*/ 1074808 h 3774987"/>
                <a:gd name="connsiteX5" fmla="*/ 1047053 w 4092701"/>
                <a:gd name="connsiteY5" fmla="*/ 1075196 h 3774987"/>
                <a:gd name="connsiteX6" fmla="*/ 735585 w 4092701"/>
                <a:gd name="connsiteY6" fmla="*/ 1115098 h 3774987"/>
                <a:gd name="connsiteX7" fmla="*/ 54696 w 4092701"/>
                <a:gd name="connsiteY7" fmla="*/ 1641911 h 3774987"/>
                <a:gd name="connsiteX8" fmla="*/ 35361 w 4092701"/>
                <a:gd name="connsiteY8" fmla="*/ 2090955 h 3774987"/>
                <a:gd name="connsiteX9" fmla="*/ 346271 w 4092701"/>
                <a:gd name="connsiteY9" fmla="*/ 2587111 h 3774987"/>
                <a:gd name="connsiteX10" fmla="*/ 972599 w 4092701"/>
                <a:gd name="connsiteY10" fmla="*/ 2852401 h 3774987"/>
                <a:gd name="connsiteX11" fmla="*/ 1060734 w 4092701"/>
                <a:gd name="connsiteY11" fmla="*/ 2857309 h 3774987"/>
                <a:gd name="connsiteX12" fmla="*/ 1061036 w 4092701"/>
                <a:gd name="connsiteY12" fmla="*/ 2858254 h 3774987"/>
                <a:gd name="connsiteX13" fmla="*/ 1328685 w 4092701"/>
                <a:gd name="connsiteY13" fmla="*/ 3409006 h 3774987"/>
                <a:gd name="connsiteX14" fmla="*/ 1711352 w 4092701"/>
                <a:gd name="connsiteY14" fmla="*/ 3678600 h 3774987"/>
                <a:gd name="connsiteX15" fmla="*/ 2108853 w 4092701"/>
                <a:gd name="connsiteY15" fmla="*/ 3764432 h 3774987"/>
                <a:gd name="connsiteX16" fmla="*/ 2914144 w 4092701"/>
                <a:gd name="connsiteY16" fmla="*/ 3453184 h 3774987"/>
                <a:gd name="connsiteX17" fmla="*/ 3180945 w 4092701"/>
                <a:gd name="connsiteY17" fmla="*/ 2919966 h 3774987"/>
                <a:gd name="connsiteX18" fmla="*/ 3277252 w 4092701"/>
                <a:gd name="connsiteY18" fmla="*/ 2904353 h 3774987"/>
                <a:gd name="connsiteX19" fmla="*/ 3658328 w 4092701"/>
                <a:gd name="connsiteY19" fmla="*/ 2755071 h 3774987"/>
                <a:gd name="connsiteX20" fmla="*/ 4092611 w 4092701"/>
                <a:gd name="connsiteY20" fmla="*/ 2078252 h 3774987"/>
                <a:gd name="connsiteX21" fmla="*/ 3792506 w 4092701"/>
                <a:gd name="connsiteY21" fmla="*/ 1412528 h 3774987"/>
                <a:gd name="connsiteX22" fmla="*/ 3629571 w 4092701"/>
                <a:gd name="connsiteY22" fmla="*/ 1283308 h 3774987"/>
                <a:gd name="connsiteX23" fmla="*/ 3166614 w 4092701"/>
                <a:gd name="connsiteY23" fmla="*/ 1179736 h 3774987"/>
                <a:gd name="connsiteX24" fmla="*/ 3055694 w 4092701"/>
                <a:gd name="connsiteY24" fmla="*/ 1168662 h 3774987"/>
                <a:gd name="connsiteX25" fmla="*/ 3058692 w 4092701"/>
                <a:gd name="connsiteY25" fmla="*/ 1141968 h 3774987"/>
                <a:gd name="connsiteX26" fmla="*/ 2766154 w 4092701"/>
                <a:gd name="connsiteY26" fmla="*/ 381813 h 3774987"/>
                <a:gd name="connsiteX0" fmla="*/ 2766154 w 4092701"/>
                <a:gd name="connsiteY0" fmla="*/ 381813 h 3769312"/>
                <a:gd name="connsiteX1" fmla="*/ 1987341 w 4092701"/>
                <a:gd name="connsiteY1" fmla="*/ 1833 h 3769312"/>
                <a:gd name="connsiteX2" fmla="*/ 1222171 w 4092701"/>
                <a:gd name="connsiteY2" fmla="*/ 537347 h 3769312"/>
                <a:gd name="connsiteX3" fmla="*/ 1110171 w 4092701"/>
                <a:gd name="connsiteY3" fmla="*/ 1041458 h 3769312"/>
                <a:gd name="connsiteX4" fmla="*/ 1106484 w 4092701"/>
                <a:gd name="connsiteY4" fmla="*/ 1074808 h 3769312"/>
                <a:gd name="connsiteX5" fmla="*/ 1047053 w 4092701"/>
                <a:gd name="connsiteY5" fmla="*/ 1075196 h 3769312"/>
                <a:gd name="connsiteX6" fmla="*/ 735585 w 4092701"/>
                <a:gd name="connsiteY6" fmla="*/ 1115098 h 3769312"/>
                <a:gd name="connsiteX7" fmla="*/ 54696 w 4092701"/>
                <a:gd name="connsiteY7" fmla="*/ 1641911 h 3769312"/>
                <a:gd name="connsiteX8" fmla="*/ 35361 w 4092701"/>
                <a:gd name="connsiteY8" fmla="*/ 2090955 h 3769312"/>
                <a:gd name="connsiteX9" fmla="*/ 346271 w 4092701"/>
                <a:gd name="connsiteY9" fmla="*/ 2587111 h 3769312"/>
                <a:gd name="connsiteX10" fmla="*/ 972599 w 4092701"/>
                <a:gd name="connsiteY10" fmla="*/ 2852401 h 3769312"/>
                <a:gd name="connsiteX11" fmla="*/ 1060734 w 4092701"/>
                <a:gd name="connsiteY11" fmla="*/ 2857309 h 3769312"/>
                <a:gd name="connsiteX12" fmla="*/ 1061036 w 4092701"/>
                <a:gd name="connsiteY12" fmla="*/ 2858254 h 3769312"/>
                <a:gd name="connsiteX13" fmla="*/ 1328685 w 4092701"/>
                <a:gd name="connsiteY13" fmla="*/ 3409006 h 3769312"/>
                <a:gd name="connsiteX14" fmla="*/ 1711352 w 4092701"/>
                <a:gd name="connsiteY14" fmla="*/ 3678600 h 3769312"/>
                <a:gd name="connsiteX15" fmla="*/ 2108853 w 4092701"/>
                <a:gd name="connsiteY15" fmla="*/ 3764432 h 3769312"/>
                <a:gd name="connsiteX16" fmla="*/ 2842544 w 4092701"/>
                <a:gd name="connsiteY16" fmla="*/ 3548072 h 3769312"/>
                <a:gd name="connsiteX17" fmla="*/ 3180945 w 4092701"/>
                <a:gd name="connsiteY17" fmla="*/ 2919966 h 3769312"/>
                <a:gd name="connsiteX18" fmla="*/ 3277252 w 4092701"/>
                <a:gd name="connsiteY18" fmla="*/ 2904353 h 3769312"/>
                <a:gd name="connsiteX19" fmla="*/ 3658328 w 4092701"/>
                <a:gd name="connsiteY19" fmla="*/ 2755071 h 3769312"/>
                <a:gd name="connsiteX20" fmla="*/ 4092611 w 4092701"/>
                <a:gd name="connsiteY20" fmla="*/ 2078252 h 3769312"/>
                <a:gd name="connsiteX21" fmla="*/ 3792506 w 4092701"/>
                <a:gd name="connsiteY21" fmla="*/ 1412528 h 3769312"/>
                <a:gd name="connsiteX22" fmla="*/ 3629571 w 4092701"/>
                <a:gd name="connsiteY22" fmla="*/ 1283308 h 3769312"/>
                <a:gd name="connsiteX23" fmla="*/ 3166614 w 4092701"/>
                <a:gd name="connsiteY23" fmla="*/ 1179736 h 3769312"/>
                <a:gd name="connsiteX24" fmla="*/ 3055694 w 4092701"/>
                <a:gd name="connsiteY24" fmla="*/ 1168662 h 3769312"/>
                <a:gd name="connsiteX25" fmla="*/ 3058692 w 4092701"/>
                <a:gd name="connsiteY25" fmla="*/ 1141968 h 3769312"/>
                <a:gd name="connsiteX26" fmla="*/ 2766154 w 4092701"/>
                <a:gd name="connsiteY26" fmla="*/ 381813 h 3769312"/>
                <a:gd name="connsiteX0" fmla="*/ 2766154 w 4092701"/>
                <a:gd name="connsiteY0" fmla="*/ 381813 h 3769312"/>
                <a:gd name="connsiteX1" fmla="*/ 1987341 w 4092701"/>
                <a:gd name="connsiteY1" fmla="*/ 1833 h 3769312"/>
                <a:gd name="connsiteX2" fmla="*/ 1222171 w 4092701"/>
                <a:gd name="connsiteY2" fmla="*/ 537347 h 3769312"/>
                <a:gd name="connsiteX3" fmla="*/ 1110171 w 4092701"/>
                <a:gd name="connsiteY3" fmla="*/ 1041458 h 3769312"/>
                <a:gd name="connsiteX4" fmla="*/ 1106484 w 4092701"/>
                <a:gd name="connsiteY4" fmla="*/ 1074808 h 3769312"/>
                <a:gd name="connsiteX5" fmla="*/ 1047053 w 4092701"/>
                <a:gd name="connsiteY5" fmla="*/ 1075196 h 3769312"/>
                <a:gd name="connsiteX6" fmla="*/ 735585 w 4092701"/>
                <a:gd name="connsiteY6" fmla="*/ 1115098 h 3769312"/>
                <a:gd name="connsiteX7" fmla="*/ 54696 w 4092701"/>
                <a:gd name="connsiteY7" fmla="*/ 1641911 h 3769312"/>
                <a:gd name="connsiteX8" fmla="*/ 35361 w 4092701"/>
                <a:gd name="connsiteY8" fmla="*/ 2090955 h 3769312"/>
                <a:gd name="connsiteX9" fmla="*/ 346271 w 4092701"/>
                <a:gd name="connsiteY9" fmla="*/ 2587111 h 3769312"/>
                <a:gd name="connsiteX10" fmla="*/ 972599 w 4092701"/>
                <a:gd name="connsiteY10" fmla="*/ 2852401 h 3769312"/>
                <a:gd name="connsiteX11" fmla="*/ 1060734 w 4092701"/>
                <a:gd name="connsiteY11" fmla="*/ 2857309 h 3769312"/>
                <a:gd name="connsiteX12" fmla="*/ 1061036 w 4092701"/>
                <a:gd name="connsiteY12" fmla="*/ 2858254 h 3769312"/>
                <a:gd name="connsiteX13" fmla="*/ 1328685 w 4092701"/>
                <a:gd name="connsiteY13" fmla="*/ 3409006 h 3769312"/>
                <a:gd name="connsiteX14" fmla="*/ 1711352 w 4092701"/>
                <a:gd name="connsiteY14" fmla="*/ 3678600 h 3769312"/>
                <a:gd name="connsiteX15" fmla="*/ 2108853 w 4092701"/>
                <a:gd name="connsiteY15" fmla="*/ 3764432 h 3769312"/>
                <a:gd name="connsiteX16" fmla="*/ 2842544 w 4092701"/>
                <a:gd name="connsiteY16" fmla="*/ 3548072 h 3769312"/>
                <a:gd name="connsiteX17" fmla="*/ 3180945 w 4092701"/>
                <a:gd name="connsiteY17" fmla="*/ 2919966 h 3769312"/>
                <a:gd name="connsiteX18" fmla="*/ 3277252 w 4092701"/>
                <a:gd name="connsiteY18" fmla="*/ 2904353 h 3769312"/>
                <a:gd name="connsiteX19" fmla="*/ 3658328 w 4092701"/>
                <a:gd name="connsiteY19" fmla="*/ 2755071 h 3769312"/>
                <a:gd name="connsiteX20" fmla="*/ 4092611 w 4092701"/>
                <a:gd name="connsiteY20" fmla="*/ 2078252 h 3769312"/>
                <a:gd name="connsiteX21" fmla="*/ 3792506 w 4092701"/>
                <a:gd name="connsiteY21" fmla="*/ 1412528 h 3769312"/>
                <a:gd name="connsiteX22" fmla="*/ 3629571 w 4092701"/>
                <a:gd name="connsiteY22" fmla="*/ 1283308 h 3769312"/>
                <a:gd name="connsiteX23" fmla="*/ 3166614 w 4092701"/>
                <a:gd name="connsiteY23" fmla="*/ 1179736 h 3769312"/>
                <a:gd name="connsiteX24" fmla="*/ 3055694 w 4092701"/>
                <a:gd name="connsiteY24" fmla="*/ 1168662 h 3769312"/>
                <a:gd name="connsiteX25" fmla="*/ 3058692 w 4092701"/>
                <a:gd name="connsiteY25" fmla="*/ 1141968 h 3769312"/>
                <a:gd name="connsiteX26" fmla="*/ 2766154 w 4092701"/>
                <a:gd name="connsiteY26" fmla="*/ 381813 h 3769312"/>
                <a:gd name="connsiteX0" fmla="*/ 2766154 w 4092701"/>
                <a:gd name="connsiteY0" fmla="*/ 381813 h 3877901"/>
                <a:gd name="connsiteX1" fmla="*/ 1987341 w 4092701"/>
                <a:gd name="connsiteY1" fmla="*/ 1833 h 3877901"/>
                <a:gd name="connsiteX2" fmla="*/ 1222171 w 4092701"/>
                <a:gd name="connsiteY2" fmla="*/ 537347 h 3877901"/>
                <a:gd name="connsiteX3" fmla="*/ 1110171 w 4092701"/>
                <a:gd name="connsiteY3" fmla="*/ 1041458 h 3877901"/>
                <a:gd name="connsiteX4" fmla="*/ 1106484 w 4092701"/>
                <a:gd name="connsiteY4" fmla="*/ 1074808 h 3877901"/>
                <a:gd name="connsiteX5" fmla="*/ 1047053 w 4092701"/>
                <a:gd name="connsiteY5" fmla="*/ 1075196 h 3877901"/>
                <a:gd name="connsiteX6" fmla="*/ 735585 w 4092701"/>
                <a:gd name="connsiteY6" fmla="*/ 1115098 h 3877901"/>
                <a:gd name="connsiteX7" fmla="*/ 54696 w 4092701"/>
                <a:gd name="connsiteY7" fmla="*/ 1641911 h 3877901"/>
                <a:gd name="connsiteX8" fmla="*/ 35361 w 4092701"/>
                <a:gd name="connsiteY8" fmla="*/ 2090955 h 3877901"/>
                <a:gd name="connsiteX9" fmla="*/ 346271 w 4092701"/>
                <a:gd name="connsiteY9" fmla="*/ 2587111 h 3877901"/>
                <a:gd name="connsiteX10" fmla="*/ 972599 w 4092701"/>
                <a:gd name="connsiteY10" fmla="*/ 2852401 h 3877901"/>
                <a:gd name="connsiteX11" fmla="*/ 1060734 w 4092701"/>
                <a:gd name="connsiteY11" fmla="*/ 2857309 h 3877901"/>
                <a:gd name="connsiteX12" fmla="*/ 1061036 w 4092701"/>
                <a:gd name="connsiteY12" fmla="*/ 2858254 h 3877901"/>
                <a:gd name="connsiteX13" fmla="*/ 1328685 w 4092701"/>
                <a:gd name="connsiteY13" fmla="*/ 3409006 h 3877901"/>
                <a:gd name="connsiteX14" fmla="*/ 1711352 w 4092701"/>
                <a:gd name="connsiteY14" fmla="*/ 3678600 h 3877901"/>
                <a:gd name="connsiteX15" fmla="*/ 2120003 w 4092701"/>
                <a:gd name="connsiteY15" fmla="*/ 3875953 h 3877901"/>
                <a:gd name="connsiteX16" fmla="*/ 2842544 w 4092701"/>
                <a:gd name="connsiteY16" fmla="*/ 3548072 h 3877901"/>
                <a:gd name="connsiteX17" fmla="*/ 3180945 w 4092701"/>
                <a:gd name="connsiteY17" fmla="*/ 2919966 h 3877901"/>
                <a:gd name="connsiteX18" fmla="*/ 3277252 w 4092701"/>
                <a:gd name="connsiteY18" fmla="*/ 2904353 h 3877901"/>
                <a:gd name="connsiteX19" fmla="*/ 3658328 w 4092701"/>
                <a:gd name="connsiteY19" fmla="*/ 2755071 h 3877901"/>
                <a:gd name="connsiteX20" fmla="*/ 4092611 w 4092701"/>
                <a:gd name="connsiteY20" fmla="*/ 2078252 h 3877901"/>
                <a:gd name="connsiteX21" fmla="*/ 3792506 w 4092701"/>
                <a:gd name="connsiteY21" fmla="*/ 1412528 h 3877901"/>
                <a:gd name="connsiteX22" fmla="*/ 3629571 w 4092701"/>
                <a:gd name="connsiteY22" fmla="*/ 1283308 h 3877901"/>
                <a:gd name="connsiteX23" fmla="*/ 3166614 w 4092701"/>
                <a:gd name="connsiteY23" fmla="*/ 1179736 h 3877901"/>
                <a:gd name="connsiteX24" fmla="*/ 3055694 w 4092701"/>
                <a:gd name="connsiteY24" fmla="*/ 1168662 h 3877901"/>
                <a:gd name="connsiteX25" fmla="*/ 3058692 w 4092701"/>
                <a:gd name="connsiteY25" fmla="*/ 1141968 h 3877901"/>
                <a:gd name="connsiteX26" fmla="*/ 2766154 w 4092701"/>
                <a:gd name="connsiteY26" fmla="*/ 381813 h 3877901"/>
                <a:gd name="connsiteX0" fmla="*/ 2766154 w 4092701"/>
                <a:gd name="connsiteY0" fmla="*/ 381813 h 3881449"/>
                <a:gd name="connsiteX1" fmla="*/ 1987341 w 4092701"/>
                <a:gd name="connsiteY1" fmla="*/ 1833 h 3881449"/>
                <a:gd name="connsiteX2" fmla="*/ 1222171 w 4092701"/>
                <a:gd name="connsiteY2" fmla="*/ 537347 h 3881449"/>
                <a:gd name="connsiteX3" fmla="*/ 1110171 w 4092701"/>
                <a:gd name="connsiteY3" fmla="*/ 1041458 h 3881449"/>
                <a:gd name="connsiteX4" fmla="*/ 1106484 w 4092701"/>
                <a:gd name="connsiteY4" fmla="*/ 1074808 h 3881449"/>
                <a:gd name="connsiteX5" fmla="*/ 1047053 w 4092701"/>
                <a:gd name="connsiteY5" fmla="*/ 1075196 h 3881449"/>
                <a:gd name="connsiteX6" fmla="*/ 735585 w 4092701"/>
                <a:gd name="connsiteY6" fmla="*/ 1115098 h 3881449"/>
                <a:gd name="connsiteX7" fmla="*/ 54696 w 4092701"/>
                <a:gd name="connsiteY7" fmla="*/ 1641911 h 3881449"/>
                <a:gd name="connsiteX8" fmla="*/ 35361 w 4092701"/>
                <a:gd name="connsiteY8" fmla="*/ 2090955 h 3881449"/>
                <a:gd name="connsiteX9" fmla="*/ 346271 w 4092701"/>
                <a:gd name="connsiteY9" fmla="*/ 2587111 h 3881449"/>
                <a:gd name="connsiteX10" fmla="*/ 972599 w 4092701"/>
                <a:gd name="connsiteY10" fmla="*/ 2852401 h 3881449"/>
                <a:gd name="connsiteX11" fmla="*/ 1060734 w 4092701"/>
                <a:gd name="connsiteY11" fmla="*/ 2857309 h 3881449"/>
                <a:gd name="connsiteX12" fmla="*/ 1061036 w 4092701"/>
                <a:gd name="connsiteY12" fmla="*/ 2858254 h 3881449"/>
                <a:gd name="connsiteX13" fmla="*/ 1328685 w 4092701"/>
                <a:gd name="connsiteY13" fmla="*/ 3409006 h 3881449"/>
                <a:gd name="connsiteX14" fmla="*/ 1663245 w 4092701"/>
                <a:gd name="connsiteY14" fmla="*/ 3739779 h 3881449"/>
                <a:gd name="connsiteX15" fmla="*/ 2120003 w 4092701"/>
                <a:gd name="connsiteY15" fmla="*/ 3875953 h 3881449"/>
                <a:gd name="connsiteX16" fmla="*/ 2842544 w 4092701"/>
                <a:gd name="connsiteY16" fmla="*/ 3548072 h 3881449"/>
                <a:gd name="connsiteX17" fmla="*/ 3180945 w 4092701"/>
                <a:gd name="connsiteY17" fmla="*/ 2919966 h 3881449"/>
                <a:gd name="connsiteX18" fmla="*/ 3277252 w 4092701"/>
                <a:gd name="connsiteY18" fmla="*/ 2904353 h 3881449"/>
                <a:gd name="connsiteX19" fmla="*/ 3658328 w 4092701"/>
                <a:gd name="connsiteY19" fmla="*/ 2755071 h 3881449"/>
                <a:gd name="connsiteX20" fmla="*/ 4092611 w 4092701"/>
                <a:gd name="connsiteY20" fmla="*/ 2078252 h 3881449"/>
                <a:gd name="connsiteX21" fmla="*/ 3792506 w 4092701"/>
                <a:gd name="connsiteY21" fmla="*/ 1412528 h 3881449"/>
                <a:gd name="connsiteX22" fmla="*/ 3629571 w 4092701"/>
                <a:gd name="connsiteY22" fmla="*/ 1283308 h 3881449"/>
                <a:gd name="connsiteX23" fmla="*/ 3166614 w 4092701"/>
                <a:gd name="connsiteY23" fmla="*/ 1179736 h 3881449"/>
                <a:gd name="connsiteX24" fmla="*/ 3055694 w 4092701"/>
                <a:gd name="connsiteY24" fmla="*/ 1168662 h 3881449"/>
                <a:gd name="connsiteX25" fmla="*/ 3058692 w 4092701"/>
                <a:gd name="connsiteY25" fmla="*/ 1141968 h 3881449"/>
                <a:gd name="connsiteX26" fmla="*/ 2766154 w 4092701"/>
                <a:gd name="connsiteY26" fmla="*/ 381813 h 3881449"/>
                <a:gd name="connsiteX0" fmla="*/ 2766154 w 4092701"/>
                <a:gd name="connsiteY0" fmla="*/ 381813 h 3881449"/>
                <a:gd name="connsiteX1" fmla="*/ 1987341 w 4092701"/>
                <a:gd name="connsiteY1" fmla="*/ 1833 h 3881449"/>
                <a:gd name="connsiteX2" fmla="*/ 1222171 w 4092701"/>
                <a:gd name="connsiteY2" fmla="*/ 537347 h 3881449"/>
                <a:gd name="connsiteX3" fmla="*/ 1106484 w 4092701"/>
                <a:gd name="connsiteY3" fmla="*/ 1074808 h 3881449"/>
                <a:gd name="connsiteX4" fmla="*/ 1047053 w 4092701"/>
                <a:gd name="connsiteY4" fmla="*/ 1075196 h 3881449"/>
                <a:gd name="connsiteX5" fmla="*/ 735585 w 4092701"/>
                <a:gd name="connsiteY5" fmla="*/ 1115098 h 3881449"/>
                <a:gd name="connsiteX6" fmla="*/ 54696 w 4092701"/>
                <a:gd name="connsiteY6" fmla="*/ 1641911 h 3881449"/>
                <a:gd name="connsiteX7" fmla="*/ 35361 w 4092701"/>
                <a:gd name="connsiteY7" fmla="*/ 2090955 h 3881449"/>
                <a:gd name="connsiteX8" fmla="*/ 346271 w 4092701"/>
                <a:gd name="connsiteY8" fmla="*/ 2587111 h 3881449"/>
                <a:gd name="connsiteX9" fmla="*/ 972599 w 4092701"/>
                <a:gd name="connsiteY9" fmla="*/ 2852401 h 3881449"/>
                <a:gd name="connsiteX10" fmla="*/ 1060734 w 4092701"/>
                <a:gd name="connsiteY10" fmla="*/ 2857309 h 3881449"/>
                <a:gd name="connsiteX11" fmla="*/ 1061036 w 4092701"/>
                <a:gd name="connsiteY11" fmla="*/ 2858254 h 3881449"/>
                <a:gd name="connsiteX12" fmla="*/ 1328685 w 4092701"/>
                <a:gd name="connsiteY12" fmla="*/ 3409006 h 3881449"/>
                <a:gd name="connsiteX13" fmla="*/ 1663245 w 4092701"/>
                <a:gd name="connsiteY13" fmla="*/ 3739779 h 3881449"/>
                <a:gd name="connsiteX14" fmla="*/ 2120003 w 4092701"/>
                <a:gd name="connsiteY14" fmla="*/ 3875953 h 3881449"/>
                <a:gd name="connsiteX15" fmla="*/ 2842544 w 4092701"/>
                <a:gd name="connsiteY15" fmla="*/ 3548072 h 3881449"/>
                <a:gd name="connsiteX16" fmla="*/ 3180945 w 4092701"/>
                <a:gd name="connsiteY16" fmla="*/ 2919966 h 3881449"/>
                <a:gd name="connsiteX17" fmla="*/ 3277252 w 4092701"/>
                <a:gd name="connsiteY17" fmla="*/ 2904353 h 3881449"/>
                <a:gd name="connsiteX18" fmla="*/ 3658328 w 4092701"/>
                <a:gd name="connsiteY18" fmla="*/ 2755071 h 3881449"/>
                <a:gd name="connsiteX19" fmla="*/ 4092611 w 4092701"/>
                <a:gd name="connsiteY19" fmla="*/ 2078252 h 3881449"/>
                <a:gd name="connsiteX20" fmla="*/ 3792506 w 4092701"/>
                <a:gd name="connsiteY20" fmla="*/ 1412528 h 3881449"/>
                <a:gd name="connsiteX21" fmla="*/ 3629571 w 4092701"/>
                <a:gd name="connsiteY21" fmla="*/ 1283308 h 3881449"/>
                <a:gd name="connsiteX22" fmla="*/ 3166614 w 4092701"/>
                <a:gd name="connsiteY22" fmla="*/ 1179736 h 3881449"/>
                <a:gd name="connsiteX23" fmla="*/ 3055694 w 4092701"/>
                <a:gd name="connsiteY23" fmla="*/ 1168662 h 3881449"/>
                <a:gd name="connsiteX24" fmla="*/ 3058692 w 4092701"/>
                <a:gd name="connsiteY24" fmla="*/ 1141968 h 3881449"/>
                <a:gd name="connsiteX25" fmla="*/ 2766154 w 4092701"/>
                <a:gd name="connsiteY25" fmla="*/ 381813 h 3881449"/>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3055694 w 4092701"/>
                <a:gd name="connsiteY23" fmla="*/ 1166993 h 3879780"/>
                <a:gd name="connsiteX24" fmla="*/ 3058692 w 4092701"/>
                <a:gd name="connsiteY24" fmla="*/ 1140299 h 3879780"/>
                <a:gd name="connsiteX25" fmla="*/ 2766154 w 4092701"/>
                <a:gd name="connsiteY25"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3055694 w 4092701"/>
                <a:gd name="connsiteY23" fmla="*/ 1166993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2961827 w 4092701"/>
                <a:gd name="connsiteY22" fmla="*/ 1123634 h 3879780"/>
                <a:gd name="connsiteX23" fmla="*/ 2766154 w 4092701"/>
                <a:gd name="connsiteY23"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2961827 w 4092701"/>
                <a:gd name="connsiteY22" fmla="*/ 1123634 h 3879780"/>
                <a:gd name="connsiteX23" fmla="*/ 2766154 w 4092701"/>
                <a:gd name="connsiteY23"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563520 w 4092701"/>
                <a:gd name="connsiteY21" fmla="*/ 1251629 h 3879780"/>
                <a:gd name="connsiteX22" fmla="*/ 2961827 w 4092701"/>
                <a:gd name="connsiteY22" fmla="*/ 1123634 h 3879780"/>
                <a:gd name="connsiteX23" fmla="*/ 2766154 w 4092701"/>
                <a:gd name="connsiteY23" fmla="*/ 380144 h 3879780"/>
                <a:gd name="connsiteX0" fmla="*/ 2766154 w 4098239"/>
                <a:gd name="connsiteY0" fmla="*/ 380144 h 3879780"/>
                <a:gd name="connsiteX1" fmla="*/ 1987341 w 4098239"/>
                <a:gd name="connsiteY1" fmla="*/ 164 h 3879780"/>
                <a:gd name="connsiteX2" fmla="*/ 1287264 w 4098239"/>
                <a:gd name="connsiteY2" fmla="*/ 423666 h 3879780"/>
                <a:gd name="connsiteX3" fmla="*/ 1106484 w 4098239"/>
                <a:gd name="connsiteY3" fmla="*/ 1073139 h 3879780"/>
                <a:gd name="connsiteX4" fmla="*/ 1047053 w 4098239"/>
                <a:gd name="connsiteY4" fmla="*/ 1073527 h 3879780"/>
                <a:gd name="connsiteX5" fmla="*/ 735585 w 4098239"/>
                <a:gd name="connsiteY5" fmla="*/ 1113429 h 3879780"/>
                <a:gd name="connsiteX6" fmla="*/ 54696 w 4098239"/>
                <a:gd name="connsiteY6" fmla="*/ 1640242 h 3879780"/>
                <a:gd name="connsiteX7" fmla="*/ 35361 w 4098239"/>
                <a:gd name="connsiteY7" fmla="*/ 2089286 h 3879780"/>
                <a:gd name="connsiteX8" fmla="*/ 346271 w 4098239"/>
                <a:gd name="connsiteY8" fmla="*/ 2585442 h 3879780"/>
                <a:gd name="connsiteX9" fmla="*/ 972599 w 4098239"/>
                <a:gd name="connsiteY9" fmla="*/ 2850732 h 3879780"/>
                <a:gd name="connsiteX10" fmla="*/ 1060734 w 4098239"/>
                <a:gd name="connsiteY10" fmla="*/ 2855640 h 3879780"/>
                <a:gd name="connsiteX11" fmla="*/ 1061036 w 4098239"/>
                <a:gd name="connsiteY11" fmla="*/ 2856585 h 3879780"/>
                <a:gd name="connsiteX12" fmla="*/ 1328685 w 4098239"/>
                <a:gd name="connsiteY12" fmla="*/ 3407337 h 3879780"/>
                <a:gd name="connsiteX13" fmla="*/ 1663245 w 4098239"/>
                <a:gd name="connsiteY13" fmla="*/ 3738110 h 3879780"/>
                <a:gd name="connsiteX14" fmla="*/ 2120003 w 4098239"/>
                <a:gd name="connsiteY14" fmla="*/ 3874284 h 3879780"/>
                <a:gd name="connsiteX15" fmla="*/ 2842544 w 4098239"/>
                <a:gd name="connsiteY15" fmla="*/ 3546403 h 3879780"/>
                <a:gd name="connsiteX16" fmla="*/ 3180945 w 4098239"/>
                <a:gd name="connsiteY16" fmla="*/ 2918297 h 3879780"/>
                <a:gd name="connsiteX17" fmla="*/ 3277252 w 4098239"/>
                <a:gd name="connsiteY17" fmla="*/ 2902684 h 3879780"/>
                <a:gd name="connsiteX18" fmla="*/ 3658328 w 4098239"/>
                <a:gd name="connsiteY18" fmla="*/ 2753402 h 3879780"/>
                <a:gd name="connsiteX19" fmla="*/ 4092611 w 4098239"/>
                <a:gd name="connsiteY19" fmla="*/ 2076583 h 3879780"/>
                <a:gd name="connsiteX20" fmla="*/ 3883204 w 4098239"/>
                <a:gd name="connsiteY20" fmla="*/ 1498198 h 3879780"/>
                <a:gd name="connsiteX21" fmla="*/ 3563520 w 4098239"/>
                <a:gd name="connsiteY21" fmla="*/ 1251629 h 3879780"/>
                <a:gd name="connsiteX22" fmla="*/ 2961827 w 4098239"/>
                <a:gd name="connsiteY22" fmla="*/ 1123634 h 3879780"/>
                <a:gd name="connsiteX23" fmla="*/ 2766154 w 4098239"/>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180945 w 4098240"/>
                <a:gd name="connsiteY16" fmla="*/ 2918297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735585 w 4098240"/>
                <a:gd name="connsiteY4" fmla="*/ 1113429 h 3879780"/>
                <a:gd name="connsiteX5" fmla="*/ 54696 w 4098240"/>
                <a:gd name="connsiteY5" fmla="*/ 1640242 h 3879780"/>
                <a:gd name="connsiteX6" fmla="*/ 35361 w 4098240"/>
                <a:gd name="connsiteY6" fmla="*/ 2089286 h 3879780"/>
                <a:gd name="connsiteX7" fmla="*/ 346271 w 4098240"/>
                <a:gd name="connsiteY7" fmla="*/ 2585442 h 3879780"/>
                <a:gd name="connsiteX8" fmla="*/ 972599 w 4098240"/>
                <a:gd name="connsiteY8" fmla="*/ 2850732 h 3879780"/>
                <a:gd name="connsiteX9" fmla="*/ 1060734 w 4098240"/>
                <a:gd name="connsiteY9" fmla="*/ 2855640 h 3879780"/>
                <a:gd name="connsiteX10" fmla="*/ 1061036 w 4098240"/>
                <a:gd name="connsiteY10" fmla="*/ 2856585 h 3879780"/>
                <a:gd name="connsiteX11" fmla="*/ 1328685 w 4098240"/>
                <a:gd name="connsiteY11" fmla="*/ 3407337 h 3879780"/>
                <a:gd name="connsiteX12" fmla="*/ 1663245 w 4098240"/>
                <a:gd name="connsiteY12" fmla="*/ 3738110 h 3879780"/>
                <a:gd name="connsiteX13" fmla="*/ 2120003 w 4098240"/>
                <a:gd name="connsiteY13" fmla="*/ 3874284 h 3879780"/>
                <a:gd name="connsiteX14" fmla="*/ 2842544 w 4098240"/>
                <a:gd name="connsiteY14" fmla="*/ 3546403 h 3879780"/>
                <a:gd name="connsiteX15" fmla="*/ 3094714 w 4098240"/>
                <a:gd name="connsiteY15" fmla="*/ 2881564 h 3879780"/>
                <a:gd name="connsiteX16" fmla="*/ 3277252 w 4098240"/>
                <a:gd name="connsiteY16" fmla="*/ 2902684 h 3879780"/>
                <a:gd name="connsiteX17" fmla="*/ 3658328 w 4098240"/>
                <a:gd name="connsiteY17" fmla="*/ 2753402 h 3879780"/>
                <a:gd name="connsiteX18" fmla="*/ 4092611 w 4098240"/>
                <a:gd name="connsiteY18" fmla="*/ 2076583 h 3879780"/>
                <a:gd name="connsiteX19" fmla="*/ 3883204 w 4098240"/>
                <a:gd name="connsiteY19" fmla="*/ 1498198 h 3879780"/>
                <a:gd name="connsiteX20" fmla="*/ 3563292 w 4098240"/>
                <a:gd name="connsiteY20" fmla="*/ 1217814 h 3879780"/>
                <a:gd name="connsiteX21" fmla="*/ 2961827 w 4098240"/>
                <a:gd name="connsiteY21" fmla="*/ 1123634 h 3879780"/>
                <a:gd name="connsiteX22" fmla="*/ 2766154 w 4098240"/>
                <a:gd name="connsiteY22" fmla="*/ 380144 h 3879780"/>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3499"/>
                <a:gd name="connsiteY0" fmla="*/ 380144 h 3891029"/>
                <a:gd name="connsiteX1" fmla="*/ 1987341 w 4093499"/>
                <a:gd name="connsiteY1" fmla="*/ 164 h 3891029"/>
                <a:gd name="connsiteX2" fmla="*/ 1287264 w 4093499"/>
                <a:gd name="connsiteY2" fmla="*/ 423666 h 3891029"/>
                <a:gd name="connsiteX3" fmla="*/ 1106484 w 4093499"/>
                <a:gd name="connsiteY3" fmla="*/ 1073139 h 3891029"/>
                <a:gd name="connsiteX4" fmla="*/ 735585 w 4093499"/>
                <a:gd name="connsiteY4" fmla="*/ 1113429 h 3891029"/>
                <a:gd name="connsiteX5" fmla="*/ 54696 w 4093499"/>
                <a:gd name="connsiteY5" fmla="*/ 1640242 h 3891029"/>
                <a:gd name="connsiteX6" fmla="*/ 35361 w 4093499"/>
                <a:gd name="connsiteY6" fmla="*/ 2089286 h 3891029"/>
                <a:gd name="connsiteX7" fmla="*/ 346271 w 4093499"/>
                <a:gd name="connsiteY7" fmla="*/ 2585442 h 3891029"/>
                <a:gd name="connsiteX8" fmla="*/ 972599 w 4093499"/>
                <a:gd name="connsiteY8" fmla="*/ 2850732 h 3891029"/>
                <a:gd name="connsiteX9" fmla="*/ 1060734 w 4093499"/>
                <a:gd name="connsiteY9" fmla="*/ 2855640 h 3891029"/>
                <a:gd name="connsiteX10" fmla="*/ 1061036 w 4093499"/>
                <a:gd name="connsiteY10" fmla="*/ 2856585 h 3891029"/>
                <a:gd name="connsiteX11" fmla="*/ 1663245 w 4093499"/>
                <a:gd name="connsiteY11" fmla="*/ 3738110 h 3891029"/>
                <a:gd name="connsiteX12" fmla="*/ 2120003 w 4093499"/>
                <a:gd name="connsiteY12" fmla="*/ 3874284 h 3891029"/>
                <a:gd name="connsiteX13" fmla="*/ 2842544 w 4093499"/>
                <a:gd name="connsiteY13" fmla="*/ 3546403 h 3891029"/>
                <a:gd name="connsiteX14" fmla="*/ 3094714 w 4093499"/>
                <a:gd name="connsiteY14" fmla="*/ 2881564 h 3891029"/>
                <a:gd name="connsiteX15" fmla="*/ 3277252 w 4093499"/>
                <a:gd name="connsiteY15" fmla="*/ 2902684 h 3891029"/>
                <a:gd name="connsiteX16" fmla="*/ 3658328 w 4093499"/>
                <a:gd name="connsiteY16" fmla="*/ 2753402 h 3891029"/>
                <a:gd name="connsiteX17" fmla="*/ 4092611 w 4093499"/>
                <a:gd name="connsiteY17" fmla="*/ 2076583 h 3891029"/>
                <a:gd name="connsiteX18" fmla="*/ 3563292 w 4093499"/>
                <a:gd name="connsiteY18" fmla="*/ 1217814 h 3891029"/>
                <a:gd name="connsiteX19" fmla="*/ 2961827 w 4093499"/>
                <a:gd name="connsiteY19" fmla="*/ 1123634 h 3891029"/>
                <a:gd name="connsiteX20" fmla="*/ 2766154 w 4093499"/>
                <a:gd name="connsiteY20" fmla="*/ 380144 h 3891029"/>
                <a:gd name="connsiteX0" fmla="*/ 2766154 w 4082825"/>
                <a:gd name="connsiteY0" fmla="*/ 380144 h 3891029"/>
                <a:gd name="connsiteX1" fmla="*/ 1987341 w 4082825"/>
                <a:gd name="connsiteY1" fmla="*/ 164 h 3891029"/>
                <a:gd name="connsiteX2" fmla="*/ 1287264 w 4082825"/>
                <a:gd name="connsiteY2" fmla="*/ 423666 h 3891029"/>
                <a:gd name="connsiteX3" fmla="*/ 1106484 w 4082825"/>
                <a:gd name="connsiteY3" fmla="*/ 1073139 h 3891029"/>
                <a:gd name="connsiteX4" fmla="*/ 735585 w 4082825"/>
                <a:gd name="connsiteY4" fmla="*/ 1113429 h 3891029"/>
                <a:gd name="connsiteX5" fmla="*/ 54696 w 4082825"/>
                <a:gd name="connsiteY5" fmla="*/ 1640242 h 3891029"/>
                <a:gd name="connsiteX6" fmla="*/ 35361 w 4082825"/>
                <a:gd name="connsiteY6" fmla="*/ 2089286 h 3891029"/>
                <a:gd name="connsiteX7" fmla="*/ 346271 w 4082825"/>
                <a:gd name="connsiteY7" fmla="*/ 2585442 h 3891029"/>
                <a:gd name="connsiteX8" fmla="*/ 972599 w 4082825"/>
                <a:gd name="connsiteY8" fmla="*/ 2850732 h 3891029"/>
                <a:gd name="connsiteX9" fmla="*/ 1060734 w 4082825"/>
                <a:gd name="connsiteY9" fmla="*/ 2855640 h 3891029"/>
                <a:gd name="connsiteX10" fmla="*/ 1061036 w 4082825"/>
                <a:gd name="connsiteY10" fmla="*/ 2856585 h 3891029"/>
                <a:gd name="connsiteX11" fmla="*/ 1663245 w 4082825"/>
                <a:gd name="connsiteY11" fmla="*/ 3738110 h 3891029"/>
                <a:gd name="connsiteX12" fmla="*/ 2120003 w 4082825"/>
                <a:gd name="connsiteY12" fmla="*/ 3874284 h 3891029"/>
                <a:gd name="connsiteX13" fmla="*/ 2842544 w 4082825"/>
                <a:gd name="connsiteY13" fmla="*/ 3546403 h 3891029"/>
                <a:gd name="connsiteX14" fmla="*/ 3094714 w 4082825"/>
                <a:gd name="connsiteY14" fmla="*/ 2881564 h 3891029"/>
                <a:gd name="connsiteX15" fmla="*/ 3277252 w 4082825"/>
                <a:gd name="connsiteY15" fmla="*/ 2902684 h 3891029"/>
                <a:gd name="connsiteX16" fmla="*/ 3658328 w 4082825"/>
                <a:gd name="connsiteY16" fmla="*/ 2753402 h 3891029"/>
                <a:gd name="connsiteX17" fmla="*/ 4082234 w 4082825"/>
                <a:gd name="connsiteY17" fmla="*/ 1931490 h 3891029"/>
                <a:gd name="connsiteX18" fmla="*/ 3563292 w 4082825"/>
                <a:gd name="connsiteY18" fmla="*/ 1217814 h 3891029"/>
                <a:gd name="connsiteX19" fmla="*/ 2961827 w 4082825"/>
                <a:gd name="connsiteY19" fmla="*/ 1123634 h 3891029"/>
                <a:gd name="connsiteX20" fmla="*/ 2766154 w 4082825"/>
                <a:gd name="connsiteY20" fmla="*/ 380144 h 3891029"/>
                <a:gd name="connsiteX0" fmla="*/ 2766154 w 4084560"/>
                <a:gd name="connsiteY0" fmla="*/ 380144 h 3891029"/>
                <a:gd name="connsiteX1" fmla="*/ 1987341 w 4084560"/>
                <a:gd name="connsiteY1" fmla="*/ 164 h 3891029"/>
                <a:gd name="connsiteX2" fmla="*/ 1287264 w 4084560"/>
                <a:gd name="connsiteY2" fmla="*/ 423666 h 3891029"/>
                <a:gd name="connsiteX3" fmla="*/ 1106484 w 4084560"/>
                <a:gd name="connsiteY3" fmla="*/ 1073139 h 3891029"/>
                <a:gd name="connsiteX4" fmla="*/ 735585 w 4084560"/>
                <a:gd name="connsiteY4" fmla="*/ 1113429 h 3891029"/>
                <a:gd name="connsiteX5" fmla="*/ 54696 w 4084560"/>
                <a:gd name="connsiteY5" fmla="*/ 1640242 h 3891029"/>
                <a:gd name="connsiteX6" fmla="*/ 35361 w 4084560"/>
                <a:gd name="connsiteY6" fmla="*/ 2089286 h 3891029"/>
                <a:gd name="connsiteX7" fmla="*/ 346271 w 4084560"/>
                <a:gd name="connsiteY7" fmla="*/ 2585442 h 3891029"/>
                <a:gd name="connsiteX8" fmla="*/ 972599 w 4084560"/>
                <a:gd name="connsiteY8" fmla="*/ 2850732 h 3891029"/>
                <a:gd name="connsiteX9" fmla="*/ 1060734 w 4084560"/>
                <a:gd name="connsiteY9" fmla="*/ 2855640 h 3891029"/>
                <a:gd name="connsiteX10" fmla="*/ 1061036 w 4084560"/>
                <a:gd name="connsiteY10" fmla="*/ 2856585 h 3891029"/>
                <a:gd name="connsiteX11" fmla="*/ 1663245 w 4084560"/>
                <a:gd name="connsiteY11" fmla="*/ 3738110 h 3891029"/>
                <a:gd name="connsiteX12" fmla="*/ 2120003 w 4084560"/>
                <a:gd name="connsiteY12" fmla="*/ 3874284 h 3891029"/>
                <a:gd name="connsiteX13" fmla="*/ 2842544 w 4084560"/>
                <a:gd name="connsiteY13" fmla="*/ 3546403 h 3891029"/>
                <a:gd name="connsiteX14" fmla="*/ 3094714 w 4084560"/>
                <a:gd name="connsiteY14" fmla="*/ 2881564 h 3891029"/>
                <a:gd name="connsiteX15" fmla="*/ 3277252 w 4084560"/>
                <a:gd name="connsiteY15" fmla="*/ 2902684 h 3891029"/>
                <a:gd name="connsiteX16" fmla="*/ 3734830 w 4084560"/>
                <a:gd name="connsiteY16" fmla="*/ 2744508 h 3891029"/>
                <a:gd name="connsiteX17" fmla="*/ 4082234 w 4084560"/>
                <a:gd name="connsiteY17" fmla="*/ 1931490 h 3891029"/>
                <a:gd name="connsiteX18" fmla="*/ 3563292 w 4084560"/>
                <a:gd name="connsiteY18" fmla="*/ 1217814 h 3891029"/>
                <a:gd name="connsiteX19" fmla="*/ 2961827 w 4084560"/>
                <a:gd name="connsiteY19" fmla="*/ 1123634 h 3891029"/>
                <a:gd name="connsiteX20" fmla="*/ 2766154 w 4084560"/>
                <a:gd name="connsiteY20" fmla="*/ 380144 h 3891029"/>
                <a:gd name="connsiteX0" fmla="*/ 2766154 w 4084429"/>
                <a:gd name="connsiteY0" fmla="*/ 380144 h 3891029"/>
                <a:gd name="connsiteX1" fmla="*/ 1987341 w 4084429"/>
                <a:gd name="connsiteY1" fmla="*/ 164 h 3891029"/>
                <a:gd name="connsiteX2" fmla="*/ 1287264 w 4084429"/>
                <a:gd name="connsiteY2" fmla="*/ 423666 h 3891029"/>
                <a:gd name="connsiteX3" fmla="*/ 1106484 w 4084429"/>
                <a:gd name="connsiteY3" fmla="*/ 1073139 h 3891029"/>
                <a:gd name="connsiteX4" fmla="*/ 735585 w 4084429"/>
                <a:gd name="connsiteY4" fmla="*/ 1113429 h 3891029"/>
                <a:gd name="connsiteX5" fmla="*/ 54696 w 4084429"/>
                <a:gd name="connsiteY5" fmla="*/ 1640242 h 3891029"/>
                <a:gd name="connsiteX6" fmla="*/ 35361 w 4084429"/>
                <a:gd name="connsiteY6" fmla="*/ 2089286 h 3891029"/>
                <a:gd name="connsiteX7" fmla="*/ 346271 w 4084429"/>
                <a:gd name="connsiteY7" fmla="*/ 2585442 h 3891029"/>
                <a:gd name="connsiteX8" fmla="*/ 972599 w 4084429"/>
                <a:gd name="connsiteY8" fmla="*/ 2850732 h 3891029"/>
                <a:gd name="connsiteX9" fmla="*/ 1060734 w 4084429"/>
                <a:gd name="connsiteY9" fmla="*/ 2855640 h 3891029"/>
                <a:gd name="connsiteX10" fmla="*/ 1061036 w 4084429"/>
                <a:gd name="connsiteY10" fmla="*/ 2856585 h 3891029"/>
                <a:gd name="connsiteX11" fmla="*/ 1663245 w 4084429"/>
                <a:gd name="connsiteY11" fmla="*/ 3738110 h 3891029"/>
                <a:gd name="connsiteX12" fmla="*/ 2120003 w 4084429"/>
                <a:gd name="connsiteY12" fmla="*/ 3874284 h 3891029"/>
                <a:gd name="connsiteX13" fmla="*/ 2842544 w 4084429"/>
                <a:gd name="connsiteY13" fmla="*/ 3546403 h 3891029"/>
                <a:gd name="connsiteX14" fmla="*/ 3094714 w 4084429"/>
                <a:gd name="connsiteY14" fmla="*/ 2881564 h 3891029"/>
                <a:gd name="connsiteX15" fmla="*/ 3373766 w 4084429"/>
                <a:gd name="connsiteY15" fmla="*/ 2894533 h 3891029"/>
                <a:gd name="connsiteX16" fmla="*/ 3734830 w 4084429"/>
                <a:gd name="connsiteY16" fmla="*/ 2744508 h 3891029"/>
                <a:gd name="connsiteX17" fmla="*/ 4082234 w 4084429"/>
                <a:gd name="connsiteY17" fmla="*/ 1931490 h 3891029"/>
                <a:gd name="connsiteX18" fmla="*/ 3563292 w 4084429"/>
                <a:gd name="connsiteY18" fmla="*/ 1217814 h 3891029"/>
                <a:gd name="connsiteX19" fmla="*/ 2961827 w 4084429"/>
                <a:gd name="connsiteY19" fmla="*/ 1123634 h 3891029"/>
                <a:gd name="connsiteX20" fmla="*/ 2766154 w 4084429"/>
                <a:gd name="connsiteY20" fmla="*/ 380144 h 3891029"/>
                <a:gd name="connsiteX0" fmla="*/ 2766154 w 4087428"/>
                <a:gd name="connsiteY0" fmla="*/ 380144 h 3891029"/>
                <a:gd name="connsiteX1" fmla="*/ 1987341 w 4087428"/>
                <a:gd name="connsiteY1" fmla="*/ 164 h 3891029"/>
                <a:gd name="connsiteX2" fmla="*/ 1287264 w 4087428"/>
                <a:gd name="connsiteY2" fmla="*/ 423666 h 3891029"/>
                <a:gd name="connsiteX3" fmla="*/ 1106484 w 4087428"/>
                <a:gd name="connsiteY3" fmla="*/ 1073139 h 3891029"/>
                <a:gd name="connsiteX4" fmla="*/ 735585 w 4087428"/>
                <a:gd name="connsiteY4" fmla="*/ 1113429 h 3891029"/>
                <a:gd name="connsiteX5" fmla="*/ 54696 w 4087428"/>
                <a:gd name="connsiteY5" fmla="*/ 1640242 h 3891029"/>
                <a:gd name="connsiteX6" fmla="*/ 35361 w 4087428"/>
                <a:gd name="connsiteY6" fmla="*/ 2089286 h 3891029"/>
                <a:gd name="connsiteX7" fmla="*/ 346271 w 4087428"/>
                <a:gd name="connsiteY7" fmla="*/ 2585442 h 3891029"/>
                <a:gd name="connsiteX8" fmla="*/ 972599 w 4087428"/>
                <a:gd name="connsiteY8" fmla="*/ 2850732 h 3891029"/>
                <a:gd name="connsiteX9" fmla="*/ 1060734 w 4087428"/>
                <a:gd name="connsiteY9" fmla="*/ 2855640 h 3891029"/>
                <a:gd name="connsiteX10" fmla="*/ 1061036 w 4087428"/>
                <a:gd name="connsiteY10" fmla="*/ 2856585 h 3891029"/>
                <a:gd name="connsiteX11" fmla="*/ 1663245 w 4087428"/>
                <a:gd name="connsiteY11" fmla="*/ 3738110 h 3891029"/>
                <a:gd name="connsiteX12" fmla="*/ 2120003 w 4087428"/>
                <a:gd name="connsiteY12" fmla="*/ 3874284 h 3891029"/>
                <a:gd name="connsiteX13" fmla="*/ 2842544 w 4087428"/>
                <a:gd name="connsiteY13" fmla="*/ 3546403 h 3891029"/>
                <a:gd name="connsiteX14" fmla="*/ 3094714 w 4087428"/>
                <a:gd name="connsiteY14" fmla="*/ 2881564 h 3891029"/>
                <a:gd name="connsiteX15" fmla="*/ 3373766 w 4087428"/>
                <a:gd name="connsiteY15" fmla="*/ 2894533 h 3891029"/>
                <a:gd name="connsiteX16" fmla="*/ 3803479 w 4087428"/>
                <a:gd name="connsiteY16" fmla="*/ 2731413 h 3891029"/>
                <a:gd name="connsiteX17" fmla="*/ 4082234 w 4087428"/>
                <a:gd name="connsiteY17" fmla="*/ 1931490 h 3891029"/>
                <a:gd name="connsiteX18" fmla="*/ 3563292 w 4087428"/>
                <a:gd name="connsiteY18" fmla="*/ 1217814 h 3891029"/>
                <a:gd name="connsiteX19" fmla="*/ 2961827 w 4087428"/>
                <a:gd name="connsiteY19" fmla="*/ 1123634 h 3891029"/>
                <a:gd name="connsiteX20" fmla="*/ 2766154 w 4087428"/>
                <a:gd name="connsiteY20" fmla="*/ 380144 h 3891029"/>
                <a:gd name="connsiteX0" fmla="*/ 2766154 w 4088969"/>
                <a:gd name="connsiteY0" fmla="*/ 380144 h 3891029"/>
                <a:gd name="connsiteX1" fmla="*/ 1987341 w 4088969"/>
                <a:gd name="connsiteY1" fmla="*/ 164 h 3891029"/>
                <a:gd name="connsiteX2" fmla="*/ 1287264 w 4088969"/>
                <a:gd name="connsiteY2" fmla="*/ 423666 h 3891029"/>
                <a:gd name="connsiteX3" fmla="*/ 1106484 w 4088969"/>
                <a:gd name="connsiteY3" fmla="*/ 1073139 h 3891029"/>
                <a:gd name="connsiteX4" fmla="*/ 735585 w 4088969"/>
                <a:gd name="connsiteY4" fmla="*/ 1113429 h 3891029"/>
                <a:gd name="connsiteX5" fmla="*/ 54696 w 4088969"/>
                <a:gd name="connsiteY5" fmla="*/ 1640242 h 3891029"/>
                <a:gd name="connsiteX6" fmla="*/ 35361 w 4088969"/>
                <a:gd name="connsiteY6" fmla="*/ 2089286 h 3891029"/>
                <a:gd name="connsiteX7" fmla="*/ 346271 w 4088969"/>
                <a:gd name="connsiteY7" fmla="*/ 2585442 h 3891029"/>
                <a:gd name="connsiteX8" fmla="*/ 972599 w 4088969"/>
                <a:gd name="connsiteY8" fmla="*/ 2850732 h 3891029"/>
                <a:gd name="connsiteX9" fmla="*/ 1060734 w 4088969"/>
                <a:gd name="connsiteY9" fmla="*/ 2855640 h 3891029"/>
                <a:gd name="connsiteX10" fmla="*/ 1061036 w 4088969"/>
                <a:gd name="connsiteY10" fmla="*/ 2856585 h 3891029"/>
                <a:gd name="connsiteX11" fmla="*/ 1663245 w 4088969"/>
                <a:gd name="connsiteY11" fmla="*/ 3738110 h 3891029"/>
                <a:gd name="connsiteX12" fmla="*/ 2120003 w 4088969"/>
                <a:gd name="connsiteY12" fmla="*/ 3874284 h 3891029"/>
                <a:gd name="connsiteX13" fmla="*/ 2842544 w 4088969"/>
                <a:gd name="connsiteY13" fmla="*/ 3546403 h 3891029"/>
                <a:gd name="connsiteX14" fmla="*/ 3094714 w 4088969"/>
                <a:gd name="connsiteY14" fmla="*/ 2881564 h 3891029"/>
                <a:gd name="connsiteX15" fmla="*/ 3373766 w 4088969"/>
                <a:gd name="connsiteY15" fmla="*/ 2894533 h 3891029"/>
                <a:gd name="connsiteX16" fmla="*/ 3803479 w 4088969"/>
                <a:gd name="connsiteY16" fmla="*/ 2731413 h 3891029"/>
                <a:gd name="connsiteX17" fmla="*/ 4082234 w 4088969"/>
                <a:gd name="connsiteY17" fmla="*/ 1931490 h 3891029"/>
                <a:gd name="connsiteX18" fmla="*/ 3563292 w 4088969"/>
                <a:gd name="connsiteY18" fmla="*/ 1217814 h 3891029"/>
                <a:gd name="connsiteX19" fmla="*/ 2961827 w 4088969"/>
                <a:gd name="connsiteY19" fmla="*/ 1123634 h 3891029"/>
                <a:gd name="connsiteX20" fmla="*/ 2766154 w 4088969"/>
                <a:gd name="connsiteY20" fmla="*/ 380144 h 3891029"/>
                <a:gd name="connsiteX0" fmla="*/ 2766154 w 4088969"/>
                <a:gd name="connsiteY0" fmla="*/ 379982 h 3890867"/>
                <a:gd name="connsiteX1" fmla="*/ 1987341 w 4088969"/>
                <a:gd name="connsiteY1" fmla="*/ 2 h 3890867"/>
                <a:gd name="connsiteX2" fmla="*/ 1287264 w 4088969"/>
                <a:gd name="connsiteY2" fmla="*/ 423504 h 3890867"/>
                <a:gd name="connsiteX3" fmla="*/ 1106484 w 4088969"/>
                <a:gd name="connsiteY3" fmla="*/ 1072977 h 3890867"/>
                <a:gd name="connsiteX4" fmla="*/ 735585 w 4088969"/>
                <a:gd name="connsiteY4" fmla="*/ 1113267 h 3890867"/>
                <a:gd name="connsiteX5" fmla="*/ 54696 w 4088969"/>
                <a:gd name="connsiteY5" fmla="*/ 1640080 h 3890867"/>
                <a:gd name="connsiteX6" fmla="*/ 35361 w 4088969"/>
                <a:gd name="connsiteY6" fmla="*/ 2089124 h 3890867"/>
                <a:gd name="connsiteX7" fmla="*/ 346271 w 4088969"/>
                <a:gd name="connsiteY7" fmla="*/ 2585280 h 3890867"/>
                <a:gd name="connsiteX8" fmla="*/ 972599 w 4088969"/>
                <a:gd name="connsiteY8" fmla="*/ 2850570 h 3890867"/>
                <a:gd name="connsiteX9" fmla="*/ 1060734 w 4088969"/>
                <a:gd name="connsiteY9" fmla="*/ 2855478 h 3890867"/>
                <a:gd name="connsiteX10" fmla="*/ 1061036 w 4088969"/>
                <a:gd name="connsiteY10" fmla="*/ 2856423 h 3890867"/>
                <a:gd name="connsiteX11" fmla="*/ 1663245 w 4088969"/>
                <a:gd name="connsiteY11" fmla="*/ 3737948 h 3890867"/>
                <a:gd name="connsiteX12" fmla="*/ 2120003 w 4088969"/>
                <a:gd name="connsiteY12" fmla="*/ 3874122 h 3890867"/>
                <a:gd name="connsiteX13" fmla="*/ 2842544 w 4088969"/>
                <a:gd name="connsiteY13" fmla="*/ 3546241 h 3890867"/>
                <a:gd name="connsiteX14" fmla="*/ 3094714 w 4088969"/>
                <a:gd name="connsiteY14" fmla="*/ 2881402 h 3890867"/>
                <a:gd name="connsiteX15" fmla="*/ 3373766 w 4088969"/>
                <a:gd name="connsiteY15" fmla="*/ 2894371 h 3890867"/>
                <a:gd name="connsiteX16" fmla="*/ 3803479 w 4088969"/>
                <a:gd name="connsiteY16" fmla="*/ 2731251 h 3890867"/>
                <a:gd name="connsiteX17" fmla="*/ 4082234 w 4088969"/>
                <a:gd name="connsiteY17" fmla="*/ 1931328 h 3890867"/>
                <a:gd name="connsiteX18" fmla="*/ 3563292 w 4088969"/>
                <a:gd name="connsiteY18" fmla="*/ 1217652 h 3890867"/>
                <a:gd name="connsiteX19" fmla="*/ 2961827 w 4088969"/>
                <a:gd name="connsiteY19" fmla="*/ 1123472 h 3890867"/>
                <a:gd name="connsiteX20" fmla="*/ 2766154 w 4088969"/>
                <a:gd name="connsiteY20" fmla="*/ 379982 h 3890867"/>
                <a:gd name="connsiteX0" fmla="*/ 2766154 w 4088969"/>
                <a:gd name="connsiteY0" fmla="*/ 379982 h 3776692"/>
                <a:gd name="connsiteX1" fmla="*/ 1987341 w 4088969"/>
                <a:gd name="connsiteY1" fmla="*/ 2 h 3776692"/>
                <a:gd name="connsiteX2" fmla="*/ 1287264 w 4088969"/>
                <a:gd name="connsiteY2" fmla="*/ 423504 h 3776692"/>
                <a:gd name="connsiteX3" fmla="*/ 1106484 w 4088969"/>
                <a:gd name="connsiteY3" fmla="*/ 1072977 h 3776692"/>
                <a:gd name="connsiteX4" fmla="*/ 735585 w 4088969"/>
                <a:gd name="connsiteY4" fmla="*/ 1113267 h 3776692"/>
                <a:gd name="connsiteX5" fmla="*/ 54696 w 4088969"/>
                <a:gd name="connsiteY5" fmla="*/ 1640080 h 3776692"/>
                <a:gd name="connsiteX6" fmla="*/ 35361 w 4088969"/>
                <a:gd name="connsiteY6" fmla="*/ 2089124 h 3776692"/>
                <a:gd name="connsiteX7" fmla="*/ 346271 w 4088969"/>
                <a:gd name="connsiteY7" fmla="*/ 2585280 h 3776692"/>
                <a:gd name="connsiteX8" fmla="*/ 972599 w 4088969"/>
                <a:gd name="connsiteY8" fmla="*/ 2850570 h 3776692"/>
                <a:gd name="connsiteX9" fmla="*/ 1060734 w 4088969"/>
                <a:gd name="connsiteY9" fmla="*/ 2855478 h 3776692"/>
                <a:gd name="connsiteX10" fmla="*/ 1061036 w 4088969"/>
                <a:gd name="connsiteY10" fmla="*/ 2856423 h 3776692"/>
                <a:gd name="connsiteX11" fmla="*/ 1663245 w 4088969"/>
                <a:gd name="connsiteY11" fmla="*/ 3737948 h 3776692"/>
                <a:gd name="connsiteX12" fmla="*/ 2842544 w 4088969"/>
                <a:gd name="connsiteY12" fmla="*/ 3546241 h 3776692"/>
                <a:gd name="connsiteX13" fmla="*/ 3094714 w 4088969"/>
                <a:gd name="connsiteY13" fmla="*/ 2881402 h 3776692"/>
                <a:gd name="connsiteX14" fmla="*/ 3373766 w 4088969"/>
                <a:gd name="connsiteY14" fmla="*/ 2894371 h 3776692"/>
                <a:gd name="connsiteX15" fmla="*/ 3803479 w 4088969"/>
                <a:gd name="connsiteY15" fmla="*/ 2731251 h 3776692"/>
                <a:gd name="connsiteX16" fmla="*/ 4082234 w 4088969"/>
                <a:gd name="connsiteY16" fmla="*/ 1931328 h 3776692"/>
                <a:gd name="connsiteX17" fmla="*/ 3563292 w 4088969"/>
                <a:gd name="connsiteY17" fmla="*/ 1217652 h 3776692"/>
                <a:gd name="connsiteX18" fmla="*/ 2961827 w 4088969"/>
                <a:gd name="connsiteY18" fmla="*/ 1123472 h 3776692"/>
                <a:gd name="connsiteX19" fmla="*/ 2766154 w 4088969"/>
                <a:gd name="connsiteY19" fmla="*/ 379982 h 3776692"/>
                <a:gd name="connsiteX0" fmla="*/ 2766154 w 4088969"/>
                <a:gd name="connsiteY0" fmla="*/ 379982 h 3835544"/>
                <a:gd name="connsiteX1" fmla="*/ 1987341 w 4088969"/>
                <a:gd name="connsiteY1" fmla="*/ 2 h 3835544"/>
                <a:gd name="connsiteX2" fmla="*/ 1287264 w 4088969"/>
                <a:gd name="connsiteY2" fmla="*/ 423504 h 3835544"/>
                <a:gd name="connsiteX3" fmla="*/ 1106484 w 4088969"/>
                <a:gd name="connsiteY3" fmla="*/ 1072977 h 3835544"/>
                <a:gd name="connsiteX4" fmla="*/ 735585 w 4088969"/>
                <a:gd name="connsiteY4" fmla="*/ 1113267 h 3835544"/>
                <a:gd name="connsiteX5" fmla="*/ 54696 w 4088969"/>
                <a:gd name="connsiteY5" fmla="*/ 1640080 h 3835544"/>
                <a:gd name="connsiteX6" fmla="*/ 35361 w 4088969"/>
                <a:gd name="connsiteY6" fmla="*/ 2089124 h 3835544"/>
                <a:gd name="connsiteX7" fmla="*/ 346271 w 4088969"/>
                <a:gd name="connsiteY7" fmla="*/ 2585280 h 3835544"/>
                <a:gd name="connsiteX8" fmla="*/ 972599 w 4088969"/>
                <a:gd name="connsiteY8" fmla="*/ 2850570 h 3835544"/>
                <a:gd name="connsiteX9" fmla="*/ 1060734 w 4088969"/>
                <a:gd name="connsiteY9" fmla="*/ 2855478 h 3835544"/>
                <a:gd name="connsiteX10" fmla="*/ 1061036 w 4088969"/>
                <a:gd name="connsiteY10" fmla="*/ 2856423 h 3835544"/>
                <a:gd name="connsiteX11" fmla="*/ 1768875 w 4088969"/>
                <a:gd name="connsiteY11" fmla="*/ 3804445 h 3835544"/>
                <a:gd name="connsiteX12" fmla="*/ 2842544 w 4088969"/>
                <a:gd name="connsiteY12" fmla="*/ 3546241 h 3835544"/>
                <a:gd name="connsiteX13" fmla="*/ 3094714 w 4088969"/>
                <a:gd name="connsiteY13" fmla="*/ 2881402 h 3835544"/>
                <a:gd name="connsiteX14" fmla="*/ 3373766 w 4088969"/>
                <a:gd name="connsiteY14" fmla="*/ 2894371 h 3835544"/>
                <a:gd name="connsiteX15" fmla="*/ 3803479 w 4088969"/>
                <a:gd name="connsiteY15" fmla="*/ 2731251 h 3835544"/>
                <a:gd name="connsiteX16" fmla="*/ 4082234 w 4088969"/>
                <a:gd name="connsiteY16" fmla="*/ 1931328 h 3835544"/>
                <a:gd name="connsiteX17" fmla="*/ 3563292 w 4088969"/>
                <a:gd name="connsiteY17" fmla="*/ 1217652 h 3835544"/>
                <a:gd name="connsiteX18" fmla="*/ 2961827 w 4088969"/>
                <a:gd name="connsiteY18" fmla="*/ 1123472 h 3835544"/>
                <a:gd name="connsiteX19" fmla="*/ 2766154 w 4088969"/>
                <a:gd name="connsiteY19" fmla="*/ 379982 h 3835544"/>
                <a:gd name="connsiteX0" fmla="*/ 2766154 w 4088969"/>
                <a:gd name="connsiteY0" fmla="*/ 379982 h 3835544"/>
                <a:gd name="connsiteX1" fmla="*/ 1987341 w 4088969"/>
                <a:gd name="connsiteY1" fmla="*/ 2 h 3835544"/>
                <a:gd name="connsiteX2" fmla="*/ 1287264 w 4088969"/>
                <a:gd name="connsiteY2" fmla="*/ 423504 h 3835544"/>
                <a:gd name="connsiteX3" fmla="*/ 1106484 w 4088969"/>
                <a:gd name="connsiteY3" fmla="*/ 1072977 h 3835544"/>
                <a:gd name="connsiteX4" fmla="*/ 735585 w 4088969"/>
                <a:gd name="connsiteY4" fmla="*/ 1113267 h 3835544"/>
                <a:gd name="connsiteX5" fmla="*/ 54696 w 4088969"/>
                <a:gd name="connsiteY5" fmla="*/ 1640080 h 3835544"/>
                <a:gd name="connsiteX6" fmla="*/ 35361 w 4088969"/>
                <a:gd name="connsiteY6" fmla="*/ 2089124 h 3835544"/>
                <a:gd name="connsiteX7" fmla="*/ 346271 w 4088969"/>
                <a:gd name="connsiteY7" fmla="*/ 2585280 h 3835544"/>
                <a:gd name="connsiteX8" fmla="*/ 972599 w 4088969"/>
                <a:gd name="connsiteY8" fmla="*/ 2850570 h 3835544"/>
                <a:gd name="connsiteX9" fmla="*/ 1060734 w 4088969"/>
                <a:gd name="connsiteY9" fmla="*/ 2855478 h 3835544"/>
                <a:gd name="connsiteX10" fmla="*/ 1061036 w 4088969"/>
                <a:gd name="connsiteY10" fmla="*/ 2856423 h 3835544"/>
                <a:gd name="connsiteX11" fmla="*/ 1768875 w 4088969"/>
                <a:gd name="connsiteY11" fmla="*/ 3804445 h 3835544"/>
                <a:gd name="connsiteX12" fmla="*/ 2842544 w 4088969"/>
                <a:gd name="connsiteY12" fmla="*/ 3546241 h 3835544"/>
                <a:gd name="connsiteX13" fmla="*/ 3094714 w 4088969"/>
                <a:gd name="connsiteY13" fmla="*/ 2881402 h 3835544"/>
                <a:gd name="connsiteX14" fmla="*/ 3373766 w 4088969"/>
                <a:gd name="connsiteY14" fmla="*/ 2894371 h 3835544"/>
                <a:gd name="connsiteX15" fmla="*/ 3803479 w 4088969"/>
                <a:gd name="connsiteY15" fmla="*/ 2731251 h 3835544"/>
                <a:gd name="connsiteX16" fmla="*/ 4082234 w 4088969"/>
                <a:gd name="connsiteY16" fmla="*/ 1931328 h 3835544"/>
                <a:gd name="connsiteX17" fmla="*/ 3563292 w 4088969"/>
                <a:gd name="connsiteY17" fmla="*/ 1217652 h 3835544"/>
                <a:gd name="connsiteX18" fmla="*/ 2961827 w 4088969"/>
                <a:gd name="connsiteY18" fmla="*/ 1123472 h 3835544"/>
                <a:gd name="connsiteX19" fmla="*/ 2766154 w 4088969"/>
                <a:gd name="connsiteY19" fmla="*/ 379982 h 3835544"/>
                <a:gd name="connsiteX0" fmla="*/ 2766154 w 4088969"/>
                <a:gd name="connsiteY0" fmla="*/ 379982 h 3859506"/>
                <a:gd name="connsiteX1" fmla="*/ 1987341 w 4088969"/>
                <a:gd name="connsiteY1" fmla="*/ 2 h 3859506"/>
                <a:gd name="connsiteX2" fmla="*/ 1287264 w 4088969"/>
                <a:gd name="connsiteY2" fmla="*/ 423504 h 3859506"/>
                <a:gd name="connsiteX3" fmla="*/ 1106484 w 4088969"/>
                <a:gd name="connsiteY3" fmla="*/ 1072977 h 3859506"/>
                <a:gd name="connsiteX4" fmla="*/ 735585 w 4088969"/>
                <a:gd name="connsiteY4" fmla="*/ 1113267 h 3859506"/>
                <a:gd name="connsiteX5" fmla="*/ 54696 w 4088969"/>
                <a:gd name="connsiteY5" fmla="*/ 1640080 h 3859506"/>
                <a:gd name="connsiteX6" fmla="*/ 35361 w 4088969"/>
                <a:gd name="connsiteY6" fmla="*/ 2089124 h 3859506"/>
                <a:gd name="connsiteX7" fmla="*/ 346271 w 4088969"/>
                <a:gd name="connsiteY7" fmla="*/ 2585280 h 3859506"/>
                <a:gd name="connsiteX8" fmla="*/ 972599 w 4088969"/>
                <a:gd name="connsiteY8" fmla="*/ 2850570 h 3859506"/>
                <a:gd name="connsiteX9" fmla="*/ 1060734 w 4088969"/>
                <a:gd name="connsiteY9" fmla="*/ 2855478 h 3859506"/>
                <a:gd name="connsiteX10" fmla="*/ 1061036 w 4088969"/>
                <a:gd name="connsiteY10" fmla="*/ 2856423 h 3859506"/>
                <a:gd name="connsiteX11" fmla="*/ 1768875 w 4088969"/>
                <a:gd name="connsiteY11" fmla="*/ 3804445 h 3859506"/>
                <a:gd name="connsiteX12" fmla="*/ 2842544 w 4088969"/>
                <a:gd name="connsiteY12" fmla="*/ 3546241 h 3859506"/>
                <a:gd name="connsiteX13" fmla="*/ 3094714 w 4088969"/>
                <a:gd name="connsiteY13" fmla="*/ 2881402 h 3859506"/>
                <a:gd name="connsiteX14" fmla="*/ 3373766 w 4088969"/>
                <a:gd name="connsiteY14" fmla="*/ 2894371 h 3859506"/>
                <a:gd name="connsiteX15" fmla="*/ 3803479 w 4088969"/>
                <a:gd name="connsiteY15" fmla="*/ 2731251 h 3859506"/>
                <a:gd name="connsiteX16" fmla="*/ 4082234 w 4088969"/>
                <a:gd name="connsiteY16" fmla="*/ 1931328 h 3859506"/>
                <a:gd name="connsiteX17" fmla="*/ 3563292 w 4088969"/>
                <a:gd name="connsiteY17" fmla="*/ 1217652 h 3859506"/>
                <a:gd name="connsiteX18" fmla="*/ 2961827 w 4088969"/>
                <a:gd name="connsiteY18" fmla="*/ 1123472 h 3859506"/>
                <a:gd name="connsiteX19" fmla="*/ 2766154 w 4088969"/>
                <a:gd name="connsiteY19" fmla="*/ 379982 h 3859506"/>
                <a:gd name="connsiteX0" fmla="*/ 2766154 w 4088969"/>
                <a:gd name="connsiteY0" fmla="*/ 379982 h 3859506"/>
                <a:gd name="connsiteX1" fmla="*/ 1987341 w 4088969"/>
                <a:gd name="connsiteY1" fmla="*/ 2 h 3859506"/>
                <a:gd name="connsiteX2" fmla="*/ 1287264 w 4088969"/>
                <a:gd name="connsiteY2" fmla="*/ 423504 h 3859506"/>
                <a:gd name="connsiteX3" fmla="*/ 1106484 w 4088969"/>
                <a:gd name="connsiteY3" fmla="*/ 1072977 h 3859506"/>
                <a:gd name="connsiteX4" fmla="*/ 735585 w 4088969"/>
                <a:gd name="connsiteY4" fmla="*/ 1113267 h 3859506"/>
                <a:gd name="connsiteX5" fmla="*/ 54696 w 4088969"/>
                <a:gd name="connsiteY5" fmla="*/ 1640080 h 3859506"/>
                <a:gd name="connsiteX6" fmla="*/ 35361 w 4088969"/>
                <a:gd name="connsiteY6" fmla="*/ 2089124 h 3859506"/>
                <a:gd name="connsiteX7" fmla="*/ 346271 w 4088969"/>
                <a:gd name="connsiteY7" fmla="*/ 2585280 h 3859506"/>
                <a:gd name="connsiteX8" fmla="*/ 972599 w 4088969"/>
                <a:gd name="connsiteY8" fmla="*/ 2850570 h 3859506"/>
                <a:gd name="connsiteX9" fmla="*/ 1060734 w 4088969"/>
                <a:gd name="connsiteY9" fmla="*/ 2855478 h 3859506"/>
                <a:gd name="connsiteX10" fmla="*/ 1061036 w 4088969"/>
                <a:gd name="connsiteY10" fmla="*/ 2856423 h 3859506"/>
                <a:gd name="connsiteX11" fmla="*/ 1768875 w 4088969"/>
                <a:gd name="connsiteY11" fmla="*/ 3804445 h 3859506"/>
                <a:gd name="connsiteX12" fmla="*/ 2842544 w 4088969"/>
                <a:gd name="connsiteY12" fmla="*/ 3546241 h 3859506"/>
                <a:gd name="connsiteX13" fmla="*/ 3094714 w 4088969"/>
                <a:gd name="connsiteY13" fmla="*/ 2881402 h 3859506"/>
                <a:gd name="connsiteX14" fmla="*/ 3373766 w 4088969"/>
                <a:gd name="connsiteY14" fmla="*/ 2894371 h 3859506"/>
                <a:gd name="connsiteX15" fmla="*/ 3803479 w 4088969"/>
                <a:gd name="connsiteY15" fmla="*/ 2731251 h 3859506"/>
                <a:gd name="connsiteX16" fmla="*/ 4082234 w 4088969"/>
                <a:gd name="connsiteY16" fmla="*/ 1931328 h 3859506"/>
                <a:gd name="connsiteX17" fmla="*/ 3563292 w 4088969"/>
                <a:gd name="connsiteY17" fmla="*/ 1217652 h 3859506"/>
                <a:gd name="connsiteX18" fmla="*/ 2961827 w 4088969"/>
                <a:gd name="connsiteY18" fmla="*/ 1123472 h 3859506"/>
                <a:gd name="connsiteX19" fmla="*/ 2766154 w 4088969"/>
                <a:gd name="connsiteY19" fmla="*/ 379982 h 3859506"/>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061036 w 4088969"/>
                <a:gd name="connsiteY10" fmla="*/ 2856423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88969" h="3878124">
                  <a:moveTo>
                    <a:pt x="2766154" y="379982"/>
                  </a:moveTo>
                  <a:cubicBezTo>
                    <a:pt x="2630548" y="229087"/>
                    <a:pt x="2321724" y="-77"/>
                    <a:pt x="1987341" y="2"/>
                  </a:cubicBezTo>
                  <a:cubicBezTo>
                    <a:pt x="1652958" y="81"/>
                    <a:pt x="1434073" y="244675"/>
                    <a:pt x="1287264" y="423504"/>
                  </a:cubicBezTo>
                  <a:cubicBezTo>
                    <a:pt x="1140455" y="602333"/>
                    <a:pt x="1135670" y="983336"/>
                    <a:pt x="1106484" y="1072977"/>
                  </a:cubicBezTo>
                  <a:lnTo>
                    <a:pt x="735585" y="1113267"/>
                  </a:lnTo>
                  <a:cubicBezTo>
                    <a:pt x="394522" y="1201212"/>
                    <a:pt x="125616" y="1477992"/>
                    <a:pt x="54696" y="1640080"/>
                  </a:cubicBezTo>
                  <a:cubicBezTo>
                    <a:pt x="-16224" y="1802169"/>
                    <a:pt x="-13234" y="1931591"/>
                    <a:pt x="35361" y="2089124"/>
                  </a:cubicBezTo>
                  <a:cubicBezTo>
                    <a:pt x="83957" y="2246658"/>
                    <a:pt x="197998" y="2472233"/>
                    <a:pt x="346271" y="2585280"/>
                  </a:cubicBezTo>
                  <a:cubicBezTo>
                    <a:pt x="494544" y="2698327"/>
                    <a:pt x="679002" y="2830745"/>
                    <a:pt x="972599" y="2850570"/>
                  </a:cubicBezTo>
                  <a:lnTo>
                    <a:pt x="1060734" y="2855478"/>
                  </a:lnTo>
                  <a:cubicBezTo>
                    <a:pt x="1060835" y="2855793"/>
                    <a:pt x="1086384" y="2824822"/>
                    <a:pt x="1119551" y="2897705"/>
                  </a:cubicBezTo>
                  <a:cubicBezTo>
                    <a:pt x="1201291" y="3077324"/>
                    <a:pt x="1173557" y="3529787"/>
                    <a:pt x="1768875" y="3804445"/>
                  </a:cubicBezTo>
                  <a:cubicBezTo>
                    <a:pt x="2065793" y="3919415"/>
                    <a:pt x="2570514" y="3930236"/>
                    <a:pt x="2835955" y="3612481"/>
                  </a:cubicBezTo>
                  <a:cubicBezTo>
                    <a:pt x="3063138" y="3334957"/>
                    <a:pt x="3016048" y="3111307"/>
                    <a:pt x="3094714" y="2881402"/>
                  </a:cubicBezTo>
                  <a:cubicBezTo>
                    <a:pt x="3126816" y="2876198"/>
                    <a:pt x="3255639" y="2919396"/>
                    <a:pt x="3373766" y="2894371"/>
                  </a:cubicBezTo>
                  <a:cubicBezTo>
                    <a:pt x="3491893" y="2869346"/>
                    <a:pt x="3660784" y="2870330"/>
                    <a:pt x="3803479" y="2731251"/>
                  </a:cubicBezTo>
                  <a:cubicBezTo>
                    <a:pt x="3978047" y="2561106"/>
                    <a:pt x="4122265" y="2183594"/>
                    <a:pt x="4082234" y="1931328"/>
                  </a:cubicBezTo>
                  <a:cubicBezTo>
                    <a:pt x="4042203" y="1679062"/>
                    <a:pt x="3790518" y="1307518"/>
                    <a:pt x="3563292" y="1217652"/>
                  </a:cubicBezTo>
                  <a:cubicBezTo>
                    <a:pt x="3409729" y="1155225"/>
                    <a:pt x="3361224" y="1130050"/>
                    <a:pt x="2961827" y="1123472"/>
                  </a:cubicBezTo>
                  <a:cubicBezTo>
                    <a:pt x="3010153" y="770188"/>
                    <a:pt x="2927775" y="532506"/>
                    <a:pt x="2766154" y="379982"/>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2" name="Group 41">
              <a:extLst>
                <a:ext uri="{FF2B5EF4-FFF2-40B4-BE49-F238E27FC236}">
                  <a16:creationId xmlns:a16="http://schemas.microsoft.com/office/drawing/2014/main" id="{1A7FBF4F-8045-37FA-66AE-2A42F8BFD51C}"/>
                </a:ext>
              </a:extLst>
            </p:cNvPr>
            <p:cNvGrpSpPr/>
            <p:nvPr/>
          </p:nvGrpSpPr>
          <p:grpSpPr>
            <a:xfrm rot="20772672">
              <a:off x="7913761" y="5937031"/>
              <a:ext cx="564223" cy="341935"/>
              <a:chOff x="6784866" y="7800837"/>
              <a:chExt cx="564223" cy="341935"/>
            </a:xfrm>
          </p:grpSpPr>
          <p:sp>
            <p:nvSpPr>
              <p:cNvPr id="19" name="Freeform: Shape 25">
                <a:extLst>
                  <a:ext uri="{FF2B5EF4-FFF2-40B4-BE49-F238E27FC236}">
                    <a16:creationId xmlns:a16="http://schemas.microsoft.com/office/drawing/2014/main" id="{5C2D26DD-4B39-3E13-A14D-F6C0BA79EEDD}"/>
                  </a:ext>
                </a:extLst>
              </p:cNvPr>
              <p:cNvSpPr/>
              <p:nvPr/>
            </p:nvSpPr>
            <p:spPr>
              <a:xfrm rot="5636109">
                <a:off x="7202413" y="7781565"/>
                <a:ext cx="111828" cy="18152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26">
                <a:extLst>
                  <a:ext uri="{FF2B5EF4-FFF2-40B4-BE49-F238E27FC236}">
                    <a16:creationId xmlns:a16="http://schemas.microsoft.com/office/drawing/2014/main" id="{41C68EFC-B94B-E5A1-4802-DF487B5F20E3}"/>
                  </a:ext>
                </a:extLst>
              </p:cNvPr>
              <p:cNvSpPr/>
              <p:nvPr/>
            </p:nvSpPr>
            <p:spPr>
              <a:xfrm rot="17418376">
                <a:off x="6819714" y="7765989"/>
                <a:ext cx="111828" cy="18152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7">
                <a:extLst>
                  <a:ext uri="{FF2B5EF4-FFF2-40B4-BE49-F238E27FC236}">
                    <a16:creationId xmlns:a16="http://schemas.microsoft.com/office/drawing/2014/main" id="{B5CC7658-60C4-FF72-1C50-56D5D3524E48}"/>
                  </a:ext>
                </a:extLst>
              </p:cNvPr>
              <p:cNvSpPr/>
              <p:nvPr/>
            </p:nvSpPr>
            <p:spPr>
              <a:xfrm flipH="1">
                <a:off x="6980154" y="8100376"/>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FC1D961-B4FF-219B-8CD7-A6565162746D}"/>
                </a:ext>
              </a:extLst>
            </p:cNvPr>
            <p:cNvGrpSpPr/>
            <p:nvPr/>
          </p:nvGrpSpPr>
          <p:grpSpPr>
            <a:xfrm rot="624441">
              <a:off x="11314449" y="5797424"/>
              <a:ext cx="347700" cy="169075"/>
              <a:chOff x="7513110" y="1453584"/>
              <a:chExt cx="506217" cy="246156"/>
            </a:xfrm>
          </p:grpSpPr>
          <p:sp>
            <p:nvSpPr>
              <p:cNvPr id="25" name="Oval 24">
                <a:extLst>
                  <a:ext uri="{FF2B5EF4-FFF2-40B4-BE49-F238E27FC236}">
                    <a16:creationId xmlns:a16="http://schemas.microsoft.com/office/drawing/2014/main" id="{097E3E97-B60F-D948-E8CB-72734E6365D5}"/>
                  </a:ext>
                </a:extLst>
              </p:cNvPr>
              <p:cNvSpPr/>
              <p:nvPr/>
            </p:nvSpPr>
            <p:spPr>
              <a:xfrm rot="20842655" flipH="1">
                <a:off x="7513110" y="1547156"/>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321E3E1-6B0C-6FEB-6C6B-829BC8E66216}"/>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Shape 13">
              <a:extLst>
                <a:ext uri="{FF2B5EF4-FFF2-40B4-BE49-F238E27FC236}">
                  <a16:creationId xmlns:a16="http://schemas.microsoft.com/office/drawing/2014/main" id="{0AC56316-4A08-01D9-7A0D-9A973EAB99F5}"/>
                </a:ext>
              </a:extLst>
            </p:cNvPr>
            <p:cNvSpPr/>
            <p:nvPr/>
          </p:nvSpPr>
          <p:spPr>
            <a:xfrm rot="21197540" flipH="1">
              <a:off x="11312712" y="6077114"/>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44677C0-E091-C69E-9A2A-6F15627A12B1}"/>
                </a:ext>
              </a:extLst>
            </p:cNvPr>
            <p:cNvGrpSpPr/>
            <p:nvPr/>
          </p:nvGrpSpPr>
          <p:grpSpPr>
            <a:xfrm flipH="1">
              <a:off x="9587617" y="5868211"/>
              <a:ext cx="605923" cy="479576"/>
              <a:chOff x="13758520" y="8065380"/>
              <a:chExt cx="605923" cy="479576"/>
            </a:xfrm>
          </p:grpSpPr>
          <p:grpSp>
            <p:nvGrpSpPr>
              <p:cNvPr id="35" name="Group 34">
                <a:extLst>
                  <a:ext uri="{FF2B5EF4-FFF2-40B4-BE49-F238E27FC236}">
                    <a16:creationId xmlns:a16="http://schemas.microsoft.com/office/drawing/2014/main" id="{AA059A32-1AB5-0D56-F0DF-FA726149AB4B}"/>
                  </a:ext>
                </a:extLst>
              </p:cNvPr>
              <p:cNvGrpSpPr/>
              <p:nvPr/>
            </p:nvGrpSpPr>
            <p:grpSpPr>
              <a:xfrm rot="21022711">
                <a:off x="13758520" y="8065380"/>
                <a:ext cx="605923" cy="274808"/>
                <a:chOff x="1162566" y="1754387"/>
                <a:chExt cx="689925" cy="312906"/>
              </a:xfrm>
            </p:grpSpPr>
            <p:sp>
              <p:nvSpPr>
                <p:cNvPr id="36" name="Oval 35">
                  <a:extLst>
                    <a:ext uri="{FF2B5EF4-FFF2-40B4-BE49-F238E27FC236}">
                      <a16:creationId xmlns:a16="http://schemas.microsoft.com/office/drawing/2014/main" id="{FE123A12-4B1E-8F46-7151-8D7FA441CA35}"/>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1">
                  <a:extLst>
                    <a:ext uri="{FF2B5EF4-FFF2-40B4-BE49-F238E27FC236}">
                      <a16:creationId xmlns:a16="http://schemas.microsoft.com/office/drawing/2014/main" id="{D651BB23-1854-42E5-86BB-85350C288E64}"/>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a:extLst>
                    <a:ext uri="{FF2B5EF4-FFF2-40B4-BE49-F238E27FC236}">
                      <a16:creationId xmlns:a16="http://schemas.microsoft.com/office/drawing/2014/main" id="{4CDFE74D-9E38-C8F7-054E-50E71EC7BB50}"/>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13">
                  <a:extLst>
                    <a:ext uri="{FF2B5EF4-FFF2-40B4-BE49-F238E27FC236}">
                      <a16:creationId xmlns:a16="http://schemas.microsoft.com/office/drawing/2014/main" id="{90FB0C87-44CF-5178-2194-E3EC2DB9D009}"/>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0" name="Oval 39">
                <a:extLst>
                  <a:ext uri="{FF2B5EF4-FFF2-40B4-BE49-F238E27FC236}">
                    <a16:creationId xmlns:a16="http://schemas.microsoft.com/office/drawing/2014/main" id="{00519859-3486-4FB3-ECED-CA759FA0D100}"/>
                  </a:ext>
                </a:extLst>
              </p:cNvPr>
              <p:cNvSpPr/>
              <p:nvPr/>
            </p:nvSpPr>
            <p:spPr>
              <a:xfrm rot="15815893" flipH="1">
                <a:off x="14054672" y="8413912"/>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766047"/>
            <a:ext cx="6543452" cy="15122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0" y="2469494"/>
            <a:ext cx="8036022" cy="27746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3596353" y="7006699"/>
            <a:ext cx="1812254"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5568086" y="7006699"/>
            <a:ext cx="431315" cy="402483"/>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66676187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onten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2409145" y="1221823"/>
            <a:ext cx="5713959" cy="1776825"/>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1417828" y="3298939"/>
            <a:ext cx="7856157" cy="2508065"/>
          </a:xfrm>
          <a:prstGeom prst="rect">
            <a:avLst/>
          </a:prstGeom>
        </p:spPr>
        <p:txBody>
          <a:bodyPr vert="horz" lIns="91440" tIns="45720" rIns="91440" bIns="45720" rtlCol="0">
            <a:normAutofit/>
          </a:bodyPr>
          <a:lstStyle>
            <a:lvl1pPr marL="0" indent="0">
              <a:buNone/>
              <a:defRPr lang="en-US" dirty="0"/>
            </a:lvl1pPr>
            <a:lvl2pPr marL="400964" indent="0">
              <a:buNone/>
              <a:defRPr lang="en-US" dirty="0"/>
            </a:lvl2pPr>
            <a:lvl3pPr marL="801929" indent="0">
              <a:buNone/>
              <a:defRPr lang="en-US" dirty="0"/>
            </a:lvl3pPr>
            <a:lvl4pPr marL="1202893" indent="0">
              <a:buNone/>
              <a:defRPr lang="en-US" dirty="0"/>
            </a:lvl4pPr>
            <a:lvl5pPr marL="1603858"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4" name="Star: 7 Points 2">
            <a:extLst>
              <a:ext uri="{FF2B5EF4-FFF2-40B4-BE49-F238E27FC236}">
                <a16:creationId xmlns:a16="http://schemas.microsoft.com/office/drawing/2014/main" id="{9C12B1BC-DACE-B3DA-EA29-2DFC1D480111}"/>
              </a:ext>
            </a:extLst>
          </p:cNvPr>
          <p:cNvSpPr/>
          <p:nvPr/>
        </p:nvSpPr>
        <p:spPr>
          <a:xfrm rot="21296686">
            <a:off x="4869346" y="6087311"/>
            <a:ext cx="953122" cy="1136877"/>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24236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Content 1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D4D4A4B6-823B-9EFA-2CDC-A6A42F90D38E}"/>
              </a:ext>
            </a:extLst>
          </p:cNvPr>
          <p:cNvSpPr/>
          <p:nvPr/>
        </p:nvSpPr>
        <p:spPr>
          <a:xfrm flipH="1">
            <a:off x="0" y="6594899"/>
            <a:ext cx="10691813" cy="962124"/>
          </a:xfrm>
          <a:custGeom>
            <a:avLst/>
            <a:gdLst>
              <a:gd name="connsiteX0" fmla="*/ 5494746 w 12192000"/>
              <a:gd name="connsiteY0" fmla="*/ 0 h 872821"/>
              <a:gd name="connsiteX1" fmla="*/ 4492152 w 12192000"/>
              <a:gd name="connsiteY1" fmla="*/ 376771 h 872821"/>
              <a:gd name="connsiteX2" fmla="*/ 3486247 w 12192000"/>
              <a:gd name="connsiteY2" fmla="*/ 105206 h 872821"/>
              <a:gd name="connsiteX3" fmla="*/ 2473724 w 12192000"/>
              <a:gd name="connsiteY3" fmla="*/ 376771 h 872821"/>
              <a:gd name="connsiteX4" fmla="*/ 1494300 w 12192000"/>
              <a:gd name="connsiteY4" fmla="*/ 31278 h 872821"/>
              <a:gd name="connsiteX5" fmla="*/ 455296 w 12192000"/>
              <a:gd name="connsiteY5" fmla="*/ 376771 h 872821"/>
              <a:gd name="connsiteX6" fmla="*/ 42392 w 12192000"/>
              <a:gd name="connsiteY6" fmla="*/ 316122 h 872821"/>
              <a:gd name="connsiteX7" fmla="*/ 0 w 12192000"/>
              <a:gd name="connsiteY7" fmla="*/ 303685 h 872821"/>
              <a:gd name="connsiteX8" fmla="*/ 0 w 12192000"/>
              <a:gd name="connsiteY8" fmla="*/ 872821 h 872821"/>
              <a:gd name="connsiteX9" fmla="*/ 12192000 w 12192000"/>
              <a:gd name="connsiteY9" fmla="*/ 872821 h 872821"/>
              <a:gd name="connsiteX10" fmla="*/ 12192000 w 12192000"/>
              <a:gd name="connsiteY10" fmla="*/ 170840 h 872821"/>
              <a:gd name="connsiteX11" fmla="*/ 12191270 w 12192000"/>
              <a:gd name="connsiteY11" fmla="*/ 170453 h 872821"/>
              <a:gd name="connsiteX12" fmla="*/ 11576889 w 12192000"/>
              <a:gd name="connsiteY12" fmla="*/ 42651 h 872821"/>
              <a:gd name="connsiteX13" fmla="*/ 10562188 w 12192000"/>
              <a:gd name="connsiteY13" fmla="*/ 376623 h 872821"/>
              <a:gd name="connsiteX14" fmla="*/ 9544395 w 12192000"/>
              <a:gd name="connsiteY14" fmla="*/ 42651 h 872821"/>
              <a:gd name="connsiteX15" fmla="*/ 8519215 w 12192000"/>
              <a:gd name="connsiteY15" fmla="*/ 444865 h 872821"/>
              <a:gd name="connsiteX16" fmla="*/ 7539208 w 12192000"/>
              <a:gd name="connsiteY16" fmla="*/ 93833 h 872821"/>
              <a:gd name="connsiteX17" fmla="*/ 6516755 w 12192000"/>
              <a:gd name="connsiteY17" fmla="*/ 376771 h 872821"/>
              <a:gd name="connsiteX18" fmla="*/ 5494746 w 12192000"/>
              <a:gd name="connsiteY18" fmla="*/ 0 h 87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872821">
                <a:moveTo>
                  <a:pt x="5494746" y="0"/>
                </a:moveTo>
                <a:cubicBezTo>
                  <a:pt x="4990135" y="0"/>
                  <a:pt x="4826902" y="359237"/>
                  <a:pt x="4492152" y="376771"/>
                </a:cubicBezTo>
                <a:cubicBezTo>
                  <a:pt x="4157402" y="394305"/>
                  <a:pt x="3990849" y="105206"/>
                  <a:pt x="3486247" y="105206"/>
                </a:cubicBezTo>
                <a:cubicBezTo>
                  <a:pt x="2981635" y="105206"/>
                  <a:pt x="2805715" y="389093"/>
                  <a:pt x="2473724" y="376771"/>
                </a:cubicBezTo>
                <a:cubicBezTo>
                  <a:pt x="2141733" y="364449"/>
                  <a:pt x="1998902" y="31278"/>
                  <a:pt x="1494300" y="31278"/>
                </a:cubicBezTo>
                <a:cubicBezTo>
                  <a:pt x="989687" y="31278"/>
                  <a:pt x="959898" y="376771"/>
                  <a:pt x="455296" y="376771"/>
                </a:cubicBezTo>
                <a:cubicBezTo>
                  <a:pt x="313374" y="376771"/>
                  <a:pt x="175046" y="351587"/>
                  <a:pt x="42392" y="316122"/>
                </a:cubicBezTo>
                <a:lnTo>
                  <a:pt x="0" y="303685"/>
                </a:lnTo>
                <a:lnTo>
                  <a:pt x="0" y="872821"/>
                </a:lnTo>
                <a:lnTo>
                  <a:pt x="12192000" y="872821"/>
                </a:lnTo>
                <a:lnTo>
                  <a:pt x="12192000" y="170840"/>
                </a:lnTo>
                <a:lnTo>
                  <a:pt x="12191270" y="170453"/>
                </a:lnTo>
                <a:cubicBezTo>
                  <a:pt x="12028032" y="90429"/>
                  <a:pt x="11828203" y="23491"/>
                  <a:pt x="11576889" y="42651"/>
                </a:cubicBezTo>
                <a:cubicBezTo>
                  <a:pt x="11086400" y="80046"/>
                  <a:pt x="11145351" y="350602"/>
                  <a:pt x="10562188" y="376623"/>
                </a:cubicBezTo>
                <a:cubicBezTo>
                  <a:pt x="10185342" y="340865"/>
                  <a:pt x="9884890" y="31277"/>
                  <a:pt x="9544395" y="42651"/>
                </a:cubicBezTo>
                <a:cubicBezTo>
                  <a:pt x="9203900" y="54025"/>
                  <a:pt x="8853413" y="436335"/>
                  <a:pt x="8519215" y="444865"/>
                </a:cubicBezTo>
                <a:cubicBezTo>
                  <a:pt x="8185017" y="453394"/>
                  <a:pt x="8099017" y="117312"/>
                  <a:pt x="7539208" y="93833"/>
                </a:cubicBezTo>
                <a:cubicBezTo>
                  <a:pt x="7034596" y="93833"/>
                  <a:pt x="6857497" y="392410"/>
                  <a:pt x="6516755" y="376771"/>
                </a:cubicBezTo>
                <a:cubicBezTo>
                  <a:pt x="6176011" y="361133"/>
                  <a:pt x="5832180" y="0"/>
                  <a:pt x="5494746" y="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1" y="837598"/>
            <a:ext cx="7596300" cy="120008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0" y="2231963"/>
            <a:ext cx="8682779" cy="3374905"/>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45319216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onten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048275"/>
            <a:ext cx="2736718" cy="268611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3676572" y="1041764"/>
            <a:ext cx="6289726" cy="574514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59429073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1837"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CB366526-D70F-4BC5-8910-95CC28305EA5}" type="slidenum">
              <a:rPr lang="en-US" altLang="en-US"/>
              <a:pPr>
                <a:defRPr/>
              </a:pPr>
              <a:t>‹#›</a:t>
            </a:fld>
            <a:endParaRPr lang="en-US" altLang="en-US"/>
          </a:p>
        </p:txBody>
      </p:sp>
    </p:spTree>
    <p:extLst>
      <p:ext uri="{BB962C8B-B14F-4D97-AF65-F5344CB8AC3E}">
        <p14:creationId xmlns:p14="http://schemas.microsoft.com/office/powerpoint/2010/main" val="1520329851"/>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15" name="Star: 7 Points 2">
            <a:extLst>
              <a:ext uri="{FF2B5EF4-FFF2-40B4-BE49-F238E27FC236}">
                <a16:creationId xmlns:a16="http://schemas.microsoft.com/office/drawing/2014/main" id="{77EA1A05-7340-5497-CC8D-FAE60C30DD3B}"/>
              </a:ext>
            </a:extLst>
          </p:cNvPr>
          <p:cNvSpPr/>
          <p:nvPr/>
        </p:nvSpPr>
        <p:spPr>
          <a:xfrm rot="7778087">
            <a:off x="2979629" y="5458794"/>
            <a:ext cx="2366635" cy="1793218"/>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5215 h 4845608"/>
              <a:gd name="connsiteX1" fmla="*/ 1612941 w 5102525"/>
              <a:gd name="connsiteY1" fmla="*/ 2135243 h 4845608"/>
              <a:gd name="connsiteX2" fmla="*/ 485506 w 5102525"/>
              <a:gd name="connsiteY2" fmla="*/ 937374 h 4845608"/>
              <a:gd name="connsiteX3" fmla="*/ 2767493 w 5102525"/>
              <a:gd name="connsiteY3" fmla="*/ 3648 h 4845608"/>
              <a:gd name="connsiteX4" fmla="*/ 3163847 w 5102525"/>
              <a:gd name="connsiteY4" fmla="*/ 1282362 h 4845608"/>
              <a:gd name="connsiteX5" fmla="*/ 4697917 w 5102525"/>
              <a:gd name="connsiteY5" fmla="*/ 714872 h 4845608"/>
              <a:gd name="connsiteX6" fmla="*/ 4272825 w 5102525"/>
              <a:gd name="connsiteY6" fmla="*/ 1484639 h 4845608"/>
              <a:gd name="connsiteX7" fmla="*/ 3922732 w 5102525"/>
              <a:gd name="connsiteY7" fmla="*/ 2016633 h 4845608"/>
              <a:gd name="connsiteX8" fmla="*/ 5102434 w 5102525"/>
              <a:gd name="connsiteY8" fmla="*/ 2343037 h 4845608"/>
              <a:gd name="connsiteX9" fmla="*/ 3863684 w 5102525"/>
              <a:gd name="connsiteY9" fmla="*/ 2815289 h 4845608"/>
              <a:gd name="connsiteX10" fmla="*/ 4828313 w 5102525"/>
              <a:gd name="connsiteY10" fmla="*/ 3991080 h 4845608"/>
              <a:gd name="connsiteX11" fmla="*/ 3349200 w 5102525"/>
              <a:gd name="connsiteY11" fmla="*/ 3476200 h 4845608"/>
              <a:gd name="connsiteX12" fmla="*/ 3184113 w 5102525"/>
              <a:gd name="connsiteY12" fmla="*/ 4844160 h 4845608"/>
              <a:gd name="connsiteX13" fmla="*/ 2421951 w 5102525"/>
              <a:gd name="connsiteY13" fmla="*/ 3721821 h 4845608"/>
              <a:gd name="connsiteX14" fmla="*/ 1092964 w 5102525"/>
              <a:gd name="connsiteY14" fmla="*/ 4440704 h 4845608"/>
              <a:gd name="connsiteX15" fmla="*/ 1577326 w 5102525"/>
              <a:gd name="connsiteY15" fmla="*/ 2985443 h 4845608"/>
              <a:gd name="connsiteX16" fmla="*/ -1 w 5102525"/>
              <a:gd name="connsiteY16" fmla="*/ 2875215 h 4845608"/>
              <a:gd name="connsiteX0" fmla="*/ 1 w 5102527"/>
              <a:gd name="connsiteY0" fmla="*/ 2871567 h 4841960"/>
              <a:gd name="connsiteX1" fmla="*/ 1612943 w 5102527"/>
              <a:gd name="connsiteY1" fmla="*/ 2131595 h 4841960"/>
              <a:gd name="connsiteX2" fmla="*/ 2767495 w 5102527"/>
              <a:gd name="connsiteY2" fmla="*/ 0 h 4841960"/>
              <a:gd name="connsiteX3" fmla="*/ 3163849 w 5102527"/>
              <a:gd name="connsiteY3" fmla="*/ 1278714 h 4841960"/>
              <a:gd name="connsiteX4" fmla="*/ 4697919 w 5102527"/>
              <a:gd name="connsiteY4" fmla="*/ 711224 h 4841960"/>
              <a:gd name="connsiteX5" fmla="*/ 4272827 w 5102527"/>
              <a:gd name="connsiteY5" fmla="*/ 1480991 h 4841960"/>
              <a:gd name="connsiteX6" fmla="*/ 3922734 w 5102527"/>
              <a:gd name="connsiteY6" fmla="*/ 2012985 h 4841960"/>
              <a:gd name="connsiteX7" fmla="*/ 5102436 w 5102527"/>
              <a:gd name="connsiteY7" fmla="*/ 2339389 h 4841960"/>
              <a:gd name="connsiteX8" fmla="*/ 3863686 w 5102527"/>
              <a:gd name="connsiteY8" fmla="*/ 2811641 h 4841960"/>
              <a:gd name="connsiteX9" fmla="*/ 4828315 w 5102527"/>
              <a:gd name="connsiteY9" fmla="*/ 3987432 h 4841960"/>
              <a:gd name="connsiteX10" fmla="*/ 3349202 w 5102527"/>
              <a:gd name="connsiteY10" fmla="*/ 3472552 h 4841960"/>
              <a:gd name="connsiteX11" fmla="*/ 3184115 w 5102527"/>
              <a:gd name="connsiteY11" fmla="*/ 4840512 h 4841960"/>
              <a:gd name="connsiteX12" fmla="*/ 2421953 w 5102527"/>
              <a:gd name="connsiteY12" fmla="*/ 3718173 h 4841960"/>
              <a:gd name="connsiteX13" fmla="*/ 1092966 w 5102527"/>
              <a:gd name="connsiteY13" fmla="*/ 4437056 h 4841960"/>
              <a:gd name="connsiteX14" fmla="*/ 1577328 w 5102527"/>
              <a:gd name="connsiteY14" fmla="*/ 2981795 h 4841960"/>
              <a:gd name="connsiteX15" fmla="*/ 1 w 5102527"/>
              <a:gd name="connsiteY15" fmla="*/ 2871567 h 4841960"/>
              <a:gd name="connsiteX0" fmla="*/ -1 w 5102525"/>
              <a:gd name="connsiteY0" fmla="*/ 2815753 h 4786146"/>
              <a:gd name="connsiteX1" fmla="*/ 1612941 w 5102525"/>
              <a:gd name="connsiteY1" fmla="*/ 2075781 h 4786146"/>
              <a:gd name="connsiteX2" fmla="*/ 2330067 w 5102525"/>
              <a:gd name="connsiteY2" fmla="*/ -1 h 4786146"/>
              <a:gd name="connsiteX3" fmla="*/ 3163847 w 5102525"/>
              <a:gd name="connsiteY3" fmla="*/ 1222900 h 4786146"/>
              <a:gd name="connsiteX4" fmla="*/ 4697917 w 5102525"/>
              <a:gd name="connsiteY4" fmla="*/ 655410 h 4786146"/>
              <a:gd name="connsiteX5" fmla="*/ 4272825 w 5102525"/>
              <a:gd name="connsiteY5" fmla="*/ 1425177 h 4786146"/>
              <a:gd name="connsiteX6" fmla="*/ 3922732 w 5102525"/>
              <a:gd name="connsiteY6" fmla="*/ 1957171 h 4786146"/>
              <a:gd name="connsiteX7" fmla="*/ 5102434 w 5102525"/>
              <a:gd name="connsiteY7" fmla="*/ 2283575 h 4786146"/>
              <a:gd name="connsiteX8" fmla="*/ 3863684 w 5102525"/>
              <a:gd name="connsiteY8" fmla="*/ 2755827 h 4786146"/>
              <a:gd name="connsiteX9" fmla="*/ 4828313 w 5102525"/>
              <a:gd name="connsiteY9" fmla="*/ 3931618 h 4786146"/>
              <a:gd name="connsiteX10" fmla="*/ 3349200 w 5102525"/>
              <a:gd name="connsiteY10" fmla="*/ 3416738 h 4786146"/>
              <a:gd name="connsiteX11" fmla="*/ 3184113 w 5102525"/>
              <a:gd name="connsiteY11" fmla="*/ 4784698 h 4786146"/>
              <a:gd name="connsiteX12" fmla="*/ 2421951 w 5102525"/>
              <a:gd name="connsiteY12" fmla="*/ 3662359 h 4786146"/>
              <a:gd name="connsiteX13" fmla="*/ 1092964 w 5102525"/>
              <a:gd name="connsiteY13" fmla="*/ 4381242 h 4786146"/>
              <a:gd name="connsiteX14" fmla="*/ 1577326 w 5102525"/>
              <a:gd name="connsiteY14" fmla="*/ 2925981 h 4786146"/>
              <a:gd name="connsiteX15" fmla="*/ -1 w 5102525"/>
              <a:gd name="connsiteY15" fmla="*/ 2815753 h 4786146"/>
              <a:gd name="connsiteX0" fmla="*/ 0 w 4853634"/>
              <a:gd name="connsiteY0" fmla="*/ 1626981 h 4786148"/>
              <a:gd name="connsiteX1" fmla="*/ 1364050 w 4853634"/>
              <a:gd name="connsiteY1" fmla="*/ 207578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0 w 4853634"/>
              <a:gd name="connsiteY0" fmla="*/ 1626979 h 4786146"/>
              <a:gd name="connsiteX1" fmla="*/ 1603369 w 4853634"/>
              <a:gd name="connsiteY1" fmla="*/ 1571261 h 4786146"/>
              <a:gd name="connsiteX2" fmla="*/ 2081176 w 4853634"/>
              <a:gd name="connsiteY2" fmla="*/ -1 h 4786146"/>
              <a:gd name="connsiteX3" fmla="*/ 2914956 w 4853634"/>
              <a:gd name="connsiteY3" fmla="*/ 1222900 h 4786146"/>
              <a:gd name="connsiteX4" fmla="*/ 4449026 w 4853634"/>
              <a:gd name="connsiteY4" fmla="*/ 655410 h 4786146"/>
              <a:gd name="connsiteX5" fmla="*/ 4023934 w 4853634"/>
              <a:gd name="connsiteY5" fmla="*/ 1425177 h 4786146"/>
              <a:gd name="connsiteX6" fmla="*/ 3673841 w 4853634"/>
              <a:gd name="connsiteY6" fmla="*/ 1957171 h 4786146"/>
              <a:gd name="connsiteX7" fmla="*/ 4853543 w 4853634"/>
              <a:gd name="connsiteY7" fmla="*/ 2283575 h 4786146"/>
              <a:gd name="connsiteX8" fmla="*/ 3614793 w 4853634"/>
              <a:gd name="connsiteY8" fmla="*/ 2755827 h 4786146"/>
              <a:gd name="connsiteX9" fmla="*/ 4579422 w 4853634"/>
              <a:gd name="connsiteY9" fmla="*/ 3931618 h 4786146"/>
              <a:gd name="connsiteX10" fmla="*/ 3100309 w 4853634"/>
              <a:gd name="connsiteY10" fmla="*/ 3416738 h 4786146"/>
              <a:gd name="connsiteX11" fmla="*/ 2935222 w 4853634"/>
              <a:gd name="connsiteY11" fmla="*/ 4784698 h 4786146"/>
              <a:gd name="connsiteX12" fmla="*/ 2173060 w 4853634"/>
              <a:gd name="connsiteY12" fmla="*/ 3662359 h 4786146"/>
              <a:gd name="connsiteX13" fmla="*/ 844073 w 4853634"/>
              <a:gd name="connsiteY13" fmla="*/ 4381242 h 4786146"/>
              <a:gd name="connsiteX14" fmla="*/ 1328435 w 4853634"/>
              <a:gd name="connsiteY14" fmla="*/ 2925981 h 4786146"/>
              <a:gd name="connsiteX15" fmla="*/ 0 w 4853634"/>
              <a:gd name="connsiteY15" fmla="*/ 1626979 h 4786146"/>
              <a:gd name="connsiteX0" fmla="*/ 0 w 4853634"/>
              <a:gd name="connsiteY0" fmla="*/ 1626981 h 4786148"/>
              <a:gd name="connsiteX1" fmla="*/ 1603369 w 4853634"/>
              <a:gd name="connsiteY1" fmla="*/ 157126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814647 w 4824208"/>
              <a:gd name="connsiteY13" fmla="*/ 4381242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814649 w 4824210"/>
              <a:gd name="connsiteY13" fmla="*/ 4381244 h 4786148"/>
              <a:gd name="connsiteX14" fmla="*/ 1299011 w 4824210"/>
              <a:gd name="connsiteY14" fmla="*/ 2925983 h 4786148"/>
              <a:gd name="connsiteX15" fmla="*/ 1 w 4824210"/>
              <a:gd name="connsiteY15" fmla="*/ 1515908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354842 w 4824208"/>
              <a:gd name="connsiteY13" fmla="*/ 3823584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354844 w 4824210"/>
              <a:gd name="connsiteY13" fmla="*/ 3823586 h 4786148"/>
              <a:gd name="connsiteX14" fmla="*/ 1306700 w 4824210"/>
              <a:gd name="connsiteY14" fmla="*/ 2597830 h 4786148"/>
              <a:gd name="connsiteX15" fmla="*/ 1 w 4824210"/>
              <a:gd name="connsiteY15" fmla="*/ 1515908 h 4786148"/>
              <a:gd name="connsiteX0" fmla="*/ -1 w 4824208"/>
              <a:gd name="connsiteY0" fmla="*/ 1515906 h 4785882"/>
              <a:gd name="connsiteX1" fmla="*/ 1573943 w 4824208"/>
              <a:gd name="connsiteY1" fmla="*/ 1571261 h 4785882"/>
              <a:gd name="connsiteX2" fmla="*/ 2051750 w 4824208"/>
              <a:gd name="connsiteY2" fmla="*/ -1 h 4785882"/>
              <a:gd name="connsiteX3" fmla="*/ 2885530 w 4824208"/>
              <a:gd name="connsiteY3" fmla="*/ 1222900 h 4785882"/>
              <a:gd name="connsiteX4" fmla="*/ 4419600 w 4824208"/>
              <a:gd name="connsiteY4" fmla="*/ 655410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4419602 w 4824210"/>
              <a:gd name="connsiteY4" fmla="*/ 655412 h 4785884"/>
              <a:gd name="connsiteX5" fmla="*/ 3994510 w 4824210"/>
              <a:gd name="connsiteY5" fmla="*/ 1425179 h 4785884"/>
              <a:gd name="connsiteX6" fmla="*/ 3644417 w 4824210"/>
              <a:gd name="connsiteY6" fmla="*/ 1957173 h 4785884"/>
              <a:gd name="connsiteX7" fmla="*/ 4824119 w 4824210"/>
              <a:gd name="connsiteY7" fmla="*/ 2283577 h 4785884"/>
              <a:gd name="connsiteX8" fmla="*/ 3585369 w 4824210"/>
              <a:gd name="connsiteY8" fmla="*/ 2755829 h 4785884"/>
              <a:gd name="connsiteX9" fmla="*/ 4549998 w 4824210"/>
              <a:gd name="connsiteY9" fmla="*/ 3931620 h 4785884"/>
              <a:gd name="connsiteX10" fmla="*/ 3070885 w 4824210"/>
              <a:gd name="connsiteY10" fmla="*/ 3416740 h 4785884"/>
              <a:gd name="connsiteX11" fmla="*/ 2905798 w 4824210"/>
              <a:gd name="connsiteY11" fmla="*/ 4784700 h 4785884"/>
              <a:gd name="connsiteX12" fmla="*/ 2017369 w 4824210"/>
              <a:gd name="connsiteY12" fmla="*/ 3391175 h 4785884"/>
              <a:gd name="connsiteX13" fmla="*/ 354844 w 4824210"/>
              <a:gd name="connsiteY13" fmla="*/ 3823586 h 4785884"/>
              <a:gd name="connsiteX14" fmla="*/ 1306700 w 4824210"/>
              <a:gd name="connsiteY14" fmla="*/ 2597830 h 4785884"/>
              <a:gd name="connsiteX15" fmla="*/ 1 w 4824210"/>
              <a:gd name="connsiteY15"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787860 w 4824208"/>
              <a:gd name="connsiteY3" fmla="*/ 1342310 h 4785882"/>
              <a:gd name="connsiteX4" fmla="*/ 3924153 w 4824208"/>
              <a:gd name="connsiteY4" fmla="*/ 431702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816877"/>
              <a:gd name="connsiteX1" fmla="*/ 1681474 w 4824210"/>
              <a:gd name="connsiteY1" fmla="*/ 1764603 h 4816877"/>
              <a:gd name="connsiteX2" fmla="*/ 2051752 w 4824210"/>
              <a:gd name="connsiteY2" fmla="*/ 1 h 4816877"/>
              <a:gd name="connsiteX3" fmla="*/ 2692151 w 4824210"/>
              <a:gd name="connsiteY3" fmla="*/ 1634454 h 4816877"/>
              <a:gd name="connsiteX4" fmla="*/ 3924155 w 4824210"/>
              <a:gd name="connsiteY4" fmla="*/ 431704 h 4816877"/>
              <a:gd name="connsiteX5" fmla="*/ 3501933 w 4824210"/>
              <a:gd name="connsiteY5" fmla="*/ 2011010 h 4816877"/>
              <a:gd name="connsiteX6" fmla="*/ 4824119 w 4824210"/>
              <a:gd name="connsiteY6" fmla="*/ 2283577 h 4816877"/>
              <a:gd name="connsiteX7" fmla="*/ 3585369 w 4824210"/>
              <a:gd name="connsiteY7" fmla="*/ 2755829 h 4816877"/>
              <a:gd name="connsiteX8" fmla="*/ 4549998 w 4824210"/>
              <a:gd name="connsiteY8" fmla="*/ 3931620 h 4816877"/>
              <a:gd name="connsiteX9" fmla="*/ 3070885 w 4824210"/>
              <a:gd name="connsiteY9" fmla="*/ 3416740 h 4816877"/>
              <a:gd name="connsiteX10" fmla="*/ 2769359 w 4824210"/>
              <a:gd name="connsiteY10" fmla="*/ 4815717 h 4816877"/>
              <a:gd name="connsiteX11" fmla="*/ 2017369 w 4824210"/>
              <a:gd name="connsiteY11" fmla="*/ 3391175 h 4816877"/>
              <a:gd name="connsiteX12" fmla="*/ 354844 w 4824210"/>
              <a:gd name="connsiteY12" fmla="*/ 3823586 h 4816877"/>
              <a:gd name="connsiteX13" fmla="*/ 1306700 w 4824210"/>
              <a:gd name="connsiteY13" fmla="*/ 2597830 h 4816877"/>
              <a:gd name="connsiteX14" fmla="*/ 1 w 4824210"/>
              <a:gd name="connsiteY14" fmla="*/ 1515908 h 4816877"/>
              <a:gd name="connsiteX0" fmla="*/ -1 w 4824208"/>
              <a:gd name="connsiteY0" fmla="*/ 1515906 h 4816873"/>
              <a:gd name="connsiteX1" fmla="*/ 1681472 w 4824208"/>
              <a:gd name="connsiteY1" fmla="*/ 1764601 h 4816873"/>
              <a:gd name="connsiteX2" fmla="*/ 2051750 w 4824208"/>
              <a:gd name="connsiteY2" fmla="*/ -1 h 4816873"/>
              <a:gd name="connsiteX3" fmla="*/ 2588999 w 4824208"/>
              <a:gd name="connsiteY3" fmla="*/ 1677665 h 4816873"/>
              <a:gd name="connsiteX4" fmla="*/ 3924153 w 4824208"/>
              <a:gd name="connsiteY4" fmla="*/ 431702 h 4816873"/>
              <a:gd name="connsiteX5" fmla="*/ 3501931 w 4824208"/>
              <a:gd name="connsiteY5" fmla="*/ 2011008 h 4816873"/>
              <a:gd name="connsiteX6" fmla="*/ 4824117 w 4824208"/>
              <a:gd name="connsiteY6" fmla="*/ 2283575 h 4816873"/>
              <a:gd name="connsiteX7" fmla="*/ 3585367 w 4824208"/>
              <a:gd name="connsiteY7" fmla="*/ 2755827 h 4816873"/>
              <a:gd name="connsiteX8" fmla="*/ 4549996 w 4824208"/>
              <a:gd name="connsiteY8" fmla="*/ 3931618 h 4816873"/>
              <a:gd name="connsiteX9" fmla="*/ 3070883 w 4824208"/>
              <a:gd name="connsiteY9" fmla="*/ 3416738 h 4816873"/>
              <a:gd name="connsiteX10" fmla="*/ 2769357 w 4824208"/>
              <a:gd name="connsiteY10" fmla="*/ 4815715 h 4816873"/>
              <a:gd name="connsiteX11" fmla="*/ 2017367 w 4824208"/>
              <a:gd name="connsiteY11" fmla="*/ 3391173 h 4816873"/>
              <a:gd name="connsiteX12" fmla="*/ 354842 w 4824208"/>
              <a:gd name="connsiteY12" fmla="*/ 3823584 h 4816873"/>
              <a:gd name="connsiteX13" fmla="*/ 1306698 w 4824208"/>
              <a:gd name="connsiteY13" fmla="*/ 2597828 h 4816873"/>
              <a:gd name="connsiteX14" fmla="*/ -1 w 4824208"/>
              <a:gd name="connsiteY14" fmla="*/ 1515906 h 4816873"/>
              <a:gd name="connsiteX0" fmla="*/ 1 w 4824210"/>
              <a:gd name="connsiteY0" fmla="*/ 1450607 h 4751576"/>
              <a:gd name="connsiteX1" fmla="*/ 1681474 w 4824210"/>
              <a:gd name="connsiteY1" fmla="*/ 1699302 h 4751576"/>
              <a:gd name="connsiteX2" fmla="*/ 1872212 w 4824210"/>
              <a:gd name="connsiteY2" fmla="*/ 0 h 4751576"/>
              <a:gd name="connsiteX3" fmla="*/ 2589001 w 4824210"/>
              <a:gd name="connsiteY3" fmla="*/ 1612366 h 4751576"/>
              <a:gd name="connsiteX4" fmla="*/ 3924155 w 4824210"/>
              <a:gd name="connsiteY4" fmla="*/ 366403 h 4751576"/>
              <a:gd name="connsiteX5" fmla="*/ 3501933 w 4824210"/>
              <a:gd name="connsiteY5" fmla="*/ 1945709 h 4751576"/>
              <a:gd name="connsiteX6" fmla="*/ 4824119 w 4824210"/>
              <a:gd name="connsiteY6" fmla="*/ 2218276 h 4751576"/>
              <a:gd name="connsiteX7" fmla="*/ 3585369 w 4824210"/>
              <a:gd name="connsiteY7" fmla="*/ 2690528 h 4751576"/>
              <a:gd name="connsiteX8" fmla="*/ 4549998 w 4824210"/>
              <a:gd name="connsiteY8" fmla="*/ 3866319 h 4751576"/>
              <a:gd name="connsiteX9" fmla="*/ 3070885 w 4824210"/>
              <a:gd name="connsiteY9" fmla="*/ 3351439 h 4751576"/>
              <a:gd name="connsiteX10" fmla="*/ 2769359 w 4824210"/>
              <a:gd name="connsiteY10" fmla="*/ 4750416 h 4751576"/>
              <a:gd name="connsiteX11" fmla="*/ 2017369 w 4824210"/>
              <a:gd name="connsiteY11" fmla="*/ 3325874 h 4751576"/>
              <a:gd name="connsiteX12" fmla="*/ 354844 w 4824210"/>
              <a:gd name="connsiteY12" fmla="*/ 3758285 h 4751576"/>
              <a:gd name="connsiteX13" fmla="*/ 1306700 w 4824210"/>
              <a:gd name="connsiteY13" fmla="*/ 2532529 h 4751576"/>
              <a:gd name="connsiteX14" fmla="*/ 1 w 4824210"/>
              <a:gd name="connsiteY14" fmla="*/ 1450607 h 475157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589001 w 4824210"/>
              <a:gd name="connsiteY3" fmla="*/ 148555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52995 w 4824208"/>
              <a:gd name="connsiteY3" fmla="*/ 1403750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52995 w 4824208"/>
              <a:gd name="connsiteY3" fmla="*/ 1403750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60385 w 4824210"/>
              <a:gd name="connsiteY3" fmla="*/ 138277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60383 w 4824208"/>
              <a:gd name="connsiteY3" fmla="*/ 138277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60385 w 4824210"/>
              <a:gd name="connsiteY3" fmla="*/ 138277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6368 h 4627335"/>
              <a:gd name="connsiteX1" fmla="*/ 1681472 w 4824208"/>
              <a:gd name="connsiteY1" fmla="*/ 1575063 h 4627335"/>
              <a:gd name="connsiteX2" fmla="*/ 1951479 w 4824208"/>
              <a:gd name="connsiteY2" fmla="*/ 2572 h 4627335"/>
              <a:gd name="connsiteX3" fmla="*/ 2660383 w 4824208"/>
              <a:gd name="connsiteY3" fmla="*/ 1385347 h 4627335"/>
              <a:gd name="connsiteX4" fmla="*/ 3924153 w 4824208"/>
              <a:gd name="connsiteY4" fmla="*/ 242164 h 4627335"/>
              <a:gd name="connsiteX5" fmla="*/ 3501931 w 4824208"/>
              <a:gd name="connsiteY5" fmla="*/ 1821470 h 4627335"/>
              <a:gd name="connsiteX6" fmla="*/ 4824117 w 4824208"/>
              <a:gd name="connsiteY6" fmla="*/ 2094037 h 4627335"/>
              <a:gd name="connsiteX7" fmla="*/ 3585367 w 4824208"/>
              <a:gd name="connsiteY7" fmla="*/ 2566289 h 4627335"/>
              <a:gd name="connsiteX8" fmla="*/ 4549996 w 4824208"/>
              <a:gd name="connsiteY8" fmla="*/ 3742080 h 4627335"/>
              <a:gd name="connsiteX9" fmla="*/ 3070883 w 4824208"/>
              <a:gd name="connsiteY9" fmla="*/ 3227200 h 4627335"/>
              <a:gd name="connsiteX10" fmla="*/ 2769357 w 4824208"/>
              <a:gd name="connsiteY10" fmla="*/ 4626177 h 4627335"/>
              <a:gd name="connsiteX11" fmla="*/ 2017367 w 4824208"/>
              <a:gd name="connsiteY11" fmla="*/ 3201635 h 4627335"/>
              <a:gd name="connsiteX12" fmla="*/ 354842 w 4824208"/>
              <a:gd name="connsiteY12" fmla="*/ 3634046 h 4627335"/>
              <a:gd name="connsiteX13" fmla="*/ 1306698 w 4824208"/>
              <a:gd name="connsiteY13" fmla="*/ 2408290 h 4627335"/>
              <a:gd name="connsiteX14" fmla="*/ -1 w 4824208"/>
              <a:gd name="connsiteY14" fmla="*/ 1326368 h 4627335"/>
              <a:gd name="connsiteX0" fmla="*/ 1 w 4858857"/>
              <a:gd name="connsiteY0" fmla="*/ 1326370 h 4627339"/>
              <a:gd name="connsiteX1" fmla="*/ 1681474 w 4858857"/>
              <a:gd name="connsiteY1" fmla="*/ 1575065 h 4627339"/>
              <a:gd name="connsiteX2" fmla="*/ 1951481 w 4858857"/>
              <a:gd name="connsiteY2" fmla="*/ 2574 h 4627339"/>
              <a:gd name="connsiteX3" fmla="*/ 2660385 w 4858857"/>
              <a:gd name="connsiteY3" fmla="*/ 1385349 h 4627339"/>
              <a:gd name="connsiteX4" fmla="*/ 3924155 w 4858857"/>
              <a:gd name="connsiteY4" fmla="*/ 242166 h 4627339"/>
              <a:gd name="connsiteX5" fmla="*/ 3501933 w 4858857"/>
              <a:gd name="connsiteY5" fmla="*/ 1821472 h 4627339"/>
              <a:gd name="connsiteX6" fmla="*/ 4858770 w 4858857"/>
              <a:gd name="connsiteY6" fmla="*/ 2100005 h 4627339"/>
              <a:gd name="connsiteX7" fmla="*/ 3585369 w 4858857"/>
              <a:gd name="connsiteY7" fmla="*/ 2566291 h 4627339"/>
              <a:gd name="connsiteX8" fmla="*/ 4549998 w 4858857"/>
              <a:gd name="connsiteY8" fmla="*/ 3742082 h 4627339"/>
              <a:gd name="connsiteX9" fmla="*/ 3070885 w 4858857"/>
              <a:gd name="connsiteY9" fmla="*/ 3227202 h 4627339"/>
              <a:gd name="connsiteX10" fmla="*/ 2769359 w 4858857"/>
              <a:gd name="connsiteY10" fmla="*/ 4626179 h 4627339"/>
              <a:gd name="connsiteX11" fmla="*/ 2017369 w 4858857"/>
              <a:gd name="connsiteY11" fmla="*/ 3201637 h 4627339"/>
              <a:gd name="connsiteX12" fmla="*/ 354844 w 4858857"/>
              <a:gd name="connsiteY12" fmla="*/ 3634048 h 4627339"/>
              <a:gd name="connsiteX13" fmla="*/ 1306700 w 4858857"/>
              <a:gd name="connsiteY13" fmla="*/ 2408292 h 4627339"/>
              <a:gd name="connsiteX14" fmla="*/ 1 w 4858857"/>
              <a:gd name="connsiteY14" fmla="*/ 1326370 h 4627339"/>
              <a:gd name="connsiteX0" fmla="*/ -1 w 4858855"/>
              <a:gd name="connsiteY0" fmla="*/ 1326370 h 4627337"/>
              <a:gd name="connsiteX1" fmla="*/ 1681472 w 4858855"/>
              <a:gd name="connsiteY1" fmla="*/ 1575065 h 4627337"/>
              <a:gd name="connsiteX2" fmla="*/ 1951479 w 4858855"/>
              <a:gd name="connsiteY2" fmla="*/ 2574 h 4627337"/>
              <a:gd name="connsiteX3" fmla="*/ 2660383 w 4858855"/>
              <a:gd name="connsiteY3" fmla="*/ 1385349 h 4627337"/>
              <a:gd name="connsiteX4" fmla="*/ 3924153 w 4858855"/>
              <a:gd name="connsiteY4" fmla="*/ 242166 h 4627337"/>
              <a:gd name="connsiteX5" fmla="*/ 3501931 w 4858855"/>
              <a:gd name="connsiteY5" fmla="*/ 1821472 h 4627337"/>
              <a:gd name="connsiteX6" fmla="*/ 4858768 w 4858855"/>
              <a:gd name="connsiteY6" fmla="*/ 2100005 h 4627337"/>
              <a:gd name="connsiteX7" fmla="*/ 3585367 w 4858855"/>
              <a:gd name="connsiteY7" fmla="*/ 2566291 h 4627337"/>
              <a:gd name="connsiteX8" fmla="*/ 4549996 w 4858855"/>
              <a:gd name="connsiteY8" fmla="*/ 3742082 h 4627337"/>
              <a:gd name="connsiteX9" fmla="*/ 3070883 w 4858855"/>
              <a:gd name="connsiteY9" fmla="*/ 3227202 h 4627337"/>
              <a:gd name="connsiteX10" fmla="*/ 2769357 w 4858855"/>
              <a:gd name="connsiteY10" fmla="*/ 4626179 h 4627337"/>
              <a:gd name="connsiteX11" fmla="*/ 2017367 w 4858855"/>
              <a:gd name="connsiteY11" fmla="*/ 3201637 h 4627337"/>
              <a:gd name="connsiteX12" fmla="*/ 354842 w 4858855"/>
              <a:gd name="connsiteY12" fmla="*/ 3634048 h 4627337"/>
              <a:gd name="connsiteX13" fmla="*/ 1306698 w 4858855"/>
              <a:gd name="connsiteY13" fmla="*/ 2408292 h 4627337"/>
              <a:gd name="connsiteX14" fmla="*/ -1 w 4858855"/>
              <a:gd name="connsiteY14" fmla="*/ 1326370 h 4627337"/>
              <a:gd name="connsiteX0" fmla="*/ 1 w 4858857"/>
              <a:gd name="connsiteY0" fmla="*/ 1326370 h 4627339"/>
              <a:gd name="connsiteX1" fmla="*/ 1681474 w 4858857"/>
              <a:gd name="connsiteY1" fmla="*/ 1575065 h 4627339"/>
              <a:gd name="connsiteX2" fmla="*/ 1951481 w 4858857"/>
              <a:gd name="connsiteY2" fmla="*/ 2574 h 4627339"/>
              <a:gd name="connsiteX3" fmla="*/ 2660385 w 4858857"/>
              <a:gd name="connsiteY3" fmla="*/ 1385349 h 4627339"/>
              <a:gd name="connsiteX4" fmla="*/ 3924155 w 4858857"/>
              <a:gd name="connsiteY4" fmla="*/ 242166 h 4627339"/>
              <a:gd name="connsiteX5" fmla="*/ 3501933 w 4858857"/>
              <a:gd name="connsiteY5" fmla="*/ 1821472 h 4627339"/>
              <a:gd name="connsiteX6" fmla="*/ 4858770 w 4858857"/>
              <a:gd name="connsiteY6" fmla="*/ 2100005 h 4627339"/>
              <a:gd name="connsiteX7" fmla="*/ 3585369 w 4858857"/>
              <a:gd name="connsiteY7" fmla="*/ 2566291 h 4627339"/>
              <a:gd name="connsiteX8" fmla="*/ 4549998 w 4858857"/>
              <a:gd name="connsiteY8" fmla="*/ 3742082 h 4627339"/>
              <a:gd name="connsiteX9" fmla="*/ 3070885 w 4858857"/>
              <a:gd name="connsiteY9" fmla="*/ 3227202 h 4627339"/>
              <a:gd name="connsiteX10" fmla="*/ 2769359 w 4858857"/>
              <a:gd name="connsiteY10" fmla="*/ 4626179 h 4627339"/>
              <a:gd name="connsiteX11" fmla="*/ 2017369 w 4858857"/>
              <a:gd name="connsiteY11" fmla="*/ 3201637 h 4627339"/>
              <a:gd name="connsiteX12" fmla="*/ 354844 w 4858857"/>
              <a:gd name="connsiteY12" fmla="*/ 3634048 h 4627339"/>
              <a:gd name="connsiteX13" fmla="*/ 1306700 w 4858857"/>
              <a:gd name="connsiteY13" fmla="*/ 2408292 h 4627339"/>
              <a:gd name="connsiteX14" fmla="*/ 1 w 4858857"/>
              <a:gd name="connsiteY14" fmla="*/ 1326370 h 4627339"/>
              <a:gd name="connsiteX0" fmla="*/ -1 w 4858845"/>
              <a:gd name="connsiteY0" fmla="*/ 1326370 h 4627337"/>
              <a:gd name="connsiteX1" fmla="*/ 1681472 w 4858845"/>
              <a:gd name="connsiteY1" fmla="*/ 1575065 h 4627337"/>
              <a:gd name="connsiteX2" fmla="*/ 1951479 w 4858845"/>
              <a:gd name="connsiteY2" fmla="*/ 2574 h 4627337"/>
              <a:gd name="connsiteX3" fmla="*/ 2660383 w 4858845"/>
              <a:gd name="connsiteY3" fmla="*/ 1385349 h 4627337"/>
              <a:gd name="connsiteX4" fmla="*/ 3924153 w 4858845"/>
              <a:gd name="connsiteY4" fmla="*/ 242166 h 4627337"/>
              <a:gd name="connsiteX5" fmla="*/ 3501931 w 4858845"/>
              <a:gd name="connsiteY5" fmla="*/ 1821472 h 4627337"/>
              <a:gd name="connsiteX6" fmla="*/ 4858768 w 4858845"/>
              <a:gd name="connsiteY6" fmla="*/ 2100005 h 4627337"/>
              <a:gd name="connsiteX7" fmla="*/ 3585367 w 4858845"/>
              <a:gd name="connsiteY7" fmla="*/ 2566291 h 4627337"/>
              <a:gd name="connsiteX8" fmla="*/ 4549996 w 4858845"/>
              <a:gd name="connsiteY8" fmla="*/ 3742082 h 4627337"/>
              <a:gd name="connsiteX9" fmla="*/ 3070883 w 4858845"/>
              <a:gd name="connsiteY9" fmla="*/ 3227202 h 4627337"/>
              <a:gd name="connsiteX10" fmla="*/ 2769357 w 4858845"/>
              <a:gd name="connsiteY10" fmla="*/ 4626179 h 4627337"/>
              <a:gd name="connsiteX11" fmla="*/ 2017367 w 4858845"/>
              <a:gd name="connsiteY11" fmla="*/ 3201637 h 4627337"/>
              <a:gd name="connsiteX12" fmla="*/ 354842 w 4858845"/>
              <a:gd name="connsiteY12" fmla="*/ 3634048 h 4627337"/>
              <a:gd name="connsiteX13" fmla="*/ 1306698 w 4858845"/>
              <a:gd name="connsiteY13" fmla="*/ 2408292 h 4627337"/>
              <a:gd name="connsiteX14" fmla="*/ -1 w 4858845"/>
              <a:gd name="connsiteY14" fmla="*/ 1326370 h 4627337"/>
              <a:gd name="connsiteX0" fmla="*/ 1 w 4858847"/>
              <a:gd name="connsiteY0" fmla="*/ 1326583 h 4627552"/>
              <a:gd name="connsiteX1" fmla="*/ 1681474 w 4858847"/>
              <a:gd name="connsiteY1" fmla="*/ 1575278 h 4627552"/>
              <a:gd name="connsiteX2" fmla="*/ 1951481 w 4858847"/>
              <a:gd name="connsiteY2" fmla="*/ 2787 h 4627552"/>
              <a:gd name="connsiteX3" fmla="*/ 2628117 w 4858847"/>
              <a:gd name="connsiteY3" fmla="*/ 1285257 h 4627552"/>
              <a:gd name="connsiteX4" fmla="*/ 3924155 w 4858847"/>
              <a:gd name="connsiteY4" fmla="*/ 242379 h 4627552"/>
              <a:gd name="connsiteX5" fmla="*/ 3501933 w 4858847"/>
              <a:gd name="connsiteY5" fmla="*/ 1821685 h 4627552"/>
              <a:gd name="connsiteX6" fmla="*/ 4858770 w 4858847"/>
              <a:gd name="connsiteY6" fmla="*/ 2100218 h 4627552"/>
              <a:gd name="connsiteX7" fmla="*/ 3585369 w 4858847"/>
              <a:gd name="connsiteY7" fmla="*/ 2566504 h 4627552"/>
              <a:gd name="connsiteX8" fmla="*/ 4549998 w 4858847"/>
              <a:gd name="connsiteY8" fmla="*/ 3742295 h 4627552"/>
              <a:gd name="connsiteX9" fmla="*/ 3070885 w 4858847"/>
              <a:gd name="connsiteY9" fmla="*/ 3227415 h 4627552"/>
              <a:gd name="connsiteX10" fmla="*/ 2769359 w 4858847"/>
              <a:gd name="connsiteY10" fmla="*/ 4626392 h 4627552"/>
              <a:gd name="connsiteX11" fmla="*/ 2017369 w 4858847"/>
              <a:gd name="connsiteY11" fmla="*/ 3201850 h 4627552"/>
              <a:gd name="connsiteX12" fmla="*/ 354844 w 4858847"/>
              <a:gd name="connsiteY12" fmla="*/ 3634261 h 4627552"/>
              <a:gd name="connsiteX13" fmla="*/ 1306700 w 4858847"/>
              <a:gd name="connsiteY13" fmla="*/ 2408505 h 4627552"/>
              <a:gd name="connsiteX14" fmla="*/ 1 w 4858847"/>
              <a:gd name="connsiteY14" fmla="*/ 1326583 h 4627552"/>
              <a:gd name="connsiteX0" fmla="*/ -1 w 4858845"/>
              <a:gd name="connsiteY0" fmla="*/ 1326583 h 4627550"/>
              <a:gd name="connsiteX1" fmla="*/ 1729268 w 4858845"/>
              <a:gd name="connsiteY1" fmla="*/ 1510282 h 4627550"/>
              <a:gd name="connsiteX2" fmla="*/ 1951479 w 4858845"/>
              <a:gd name="connsiteY2" fmla="*/ 2787 h 4627550"/>
              <a:gd name="connsiteX3" fmla="*/ 2628115 w 4858845"/>
              <a:gd name="connsiteY3" fmla="*/ 1285257 h 4627550"/>
              <a:gd name="connsiteX4" fmla="*/ 3924153 w 4858845"/>
              <a:gd name="connsiteY4" fmla="*/ 242379 h 4627550"/>
              <a:gd name="connsiteX5" fmla="*/ 3501931 w 4858845"/>
              <a:gd name="connsiteY5" fmla="*/ 1821685 h 4627550"/>
              <a:gd name="connsiteX6" fmla="*/ 4858768 w 4858845"/>
              <a:gd name="connsiteY6" fmla="*/ 2100218 h 4627550"/>
              <a:gd name="connsiteX7" fmla="*/ 3585367 w 4858845"/>
              <a:gd name="connsiteY7" fmla="*/ 2566504 h 4627550"/>
              <a:gd name="connsiteX8" fmla="*/ 4549996 w 4858845"/>
              <a:gd name="connsiteY8" fmla="*/ 3742295 h 4627550"/>
              <a:gd name="connsiteX9" fmla="*/ 3070883 w 4858845"/>
              <a:gd name="connsiteY9" fmla="*/ 3227415 h 4627550"/>
              <a:gd name="connsiteX10" fmla="*/ 2769357 w 4858845"/>
              <a:gd name="connsiteY10" fmla="*/ 4626392 h 4627550"/>
              <a:gd name="connsiteX11" fmla="*/ 2017367 w 4858845"/>
              <a:gd name="connsiteY11" fmla="*/ 3201850 h 4627550"/>
              <a:gd name="connsiteX12" fmla="*/ 354842 w 4858845"/>
              <a:gd name="connsiteY12" fmla="*/ 3634261 h 4627550"/>
              <a:gd name="connsiteX13" fmla="*/ 1306698 w 4858845"/>
              <a:gd name="connsiteY13" fmla="*/ 2408505 h 4627550"/>
              <a:gd name="connsiteX14" fmla="*/ -1 w 4858845"/>
              <a:gd name="connsiteY14" fmla="*/ 1326583 h 4627550"/>
              <a:gd name="connsiteX0" fmla="*/ 1 w 4858847"/>
              <a:gd name="connsiteY0" fmla="*/ 1326620 h 4627589"/>
              <a:gd name="connsiteX1" fmla="*/ 1729270 w 4858847"/>
              <a:gd name="connsiteY1" fmla="*/ 1510319 h 4627589"/>
              <a:gd name="connsiteX2" fmla="*/ 1951481 w 4858847"/>
              <a:gd name="connsiteY2" fmla="*/ 2824 h 4627589"/>
              <a:gd name="connsiteX3" fmla="*/ 2678273 w 4858847"/>
              <a:gd name="connsiteY3" fmla="*/ 1269160 h 4627589"/>
              <a:gd name="connsiteX4" fmla="*/ 3924155 w 4858847"/>
              <a:gd name="connsiteY4" fmla="*/ 242416 h 4627589"/>
              <a:gd name="connsiteX5" fmla="*/ 3501933 w 4858847"/>
              <a:gd name="connsiteY5" fmla="*/ 1821722 h 4627589"/>
              <a:gd name="connsiteX6" fmla="*/ 4858770 w 4858847"/>
              <a:gd name="connsiteY6" fmla="*/ 2100255 h 4627589"/>
              <a:gd name="connsiteX7" fmla="*/ 3585369 w 4858847"/>
              <a:gd name="connsiteY7" fmla="*/ 2566541 h 4627589"/>
              <a:gd name="connsiteX8" fmla="*/ 4549998 w 4858847"/>
              <a:gd name="connsiteY8" fmla="*/ 3742332 h 4627589"/>
              <a:gd name="connsiteX9" fmla="*/ 3070885 w 4858847"/>
              <a:gd name="connsiteY9" fmla="*/ 3227452 h 4627589"/>
              <a:gd name="connsiteX10" fmla="*/ 2769359 w 4858847"/>
              <a:gd name="connsiteY10" fmla="*/ 4626429 h 4627589"/>
              <a:gd name="connsiteX11" fmla="*/ 2017369 w 4858847"/>
              <a:gd name="connsiteY11" fmla="*/ 3201887 h 4627589"/>
              <a:gd name="connsiteX12" fmla="*/ 354844 w 4858847"/>
              <a:gd name="connsiteY12" fmla="*/ 3634298 h 4627589"/>
              <a:gd name="connsiteX13" fmla="*/ 1306700 w 4858847"/>
              <a:gd name="connsiteY13" fmla="*/ 2408542 h 4627589"/>
              <a:gd name="connsiteX14" fmla="*/ 1 w 4858847"/>
              <a:gd name="connsiteY14" fmla="*/ 1326620 h 4627589"/>
              <a:gd name="connsiteX0" fmla="*/ -1 w 4858845"/>
              <a:gd name="connsiteY0" fmla="*/ 1326722 h 4627689"/>
              <a:gd name="connsiteX1" fmla="*/ 1729268 w 4858845"/>
              <a:gd name="connsiteY1" fmla="*/ 1510421 h 4627689"/>
              <a:gd name="connsiteX2" fmla="*/ 1951479 w 4858845"/>
              <a:gd name="connsiteY2" fmla="*/ 2926 h 4627689"/>
              <a:gd name="connsiteX3" fmla="*/ 2682153 w 4858845"/>
              <a:gd name="connsiteY3" fmla="*/ 1227936 h 4627689"/>
              <a:gd name="connsiteX4" fmla="*/ 3924153 w 4858845"/>
              <a:gd name="connsiteY4" fmla="*/ 242518 h 4627689"/>
              <a:gd name="connsiteX5" fmla="*/ 3501931 w 4858845"/>
              <a:gd name="connsiteY5" fmla="*/ 1821824 h 4627689"/>
              <a:gd name="connsiteX6" fmla="*/ 4858768 w 4858845"/>
              <a:gd name="connsiteY6" fmla="*/ 2100357 h 4627689"/>
              <a:gd name="connsiteX7" fmla="*/ 3585367 w 4858845"/>
              <a:gd name="connsiteY7" fmla="*/ 2566643 h 4627689"/>
              <a:gd name="connsiteX8" fmla="*/ 4549996 w 4858845"/>
              <a:gd name="connsiteY8" fmla="*/ 3742434 h 4627689"/>
              <a:gd name="connsiteX9" fmla="*/ 3070883 w 4858845"/>
              <a:gd name="connsiteY9" fmla="*/ 3227554 h 4627689"/>
              <a:gd name="connsiteX10" fmla="*/ 2769357 w 4858845"/>
              <a:gd name="connsiteY10" fmla="*/ 4626531 h 4627689"/>
              <a:gd name="connsiteX11" fmla="*/ 2017367 w 4858845"/>
              <a:gd name="connsiteY11" fmla="*/ 3201989 h 4627689"/>
              <a:gd name="connsiteX12" fmla="*/ 354842 w 4858845"/>
              <a:gd name="connsiteY12" fmla="*/ 3634400 h 4627689"/>
              <a:gd name="connsiteX13" fmla="*/ 1306698 w 4858845"/>
              <a:gd name="connsiteY13" fmla="*/ 2408644 h 4627689"/>
              <a:gd name="connsiteX14" fmla="*/ -1 w 4858845"/>
              <a:gd name="connsiteY14" fmla="*/ 1326722 h 46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58845" h="4627689">
                <a:moveTo>
                  <a:pt x="-1" y="1326722"/>
                </a:moveTo>
                <a:cubicBezTo>
                  <a:pt x="633321" y="1386803"/>
                  <a:pt x="1422331" y="1489110"/>
                  <a:pt x="1729268" y="1510421"/>
                </a:cubicBezTo>
                <a:cubicBezTo>
                  <a:pt x="1838388" y="1104512"/>
                  <a:pt x="1849623" y="188812"/>
                  <a:pt x="1951479" y="2926"/>
                </a:cubicBezTo>
                <a:cubicBezTo>
                  <a:pt x="1954761" y="-63939"/>
                  <a:pt x="2603697" y="1034996"/>
                  <a:pt x="2682153" y="1227936"/>
                </a:cubicBezTo>
                <a:cubicBezTo>
                  <a:pt x="3132575" y="810608"/>
                  <a:pt x="3766488" y="313694"/>
                  <a:pt x="3924153" y="242518"/>
                </a:cubicBezTo>
                <a:cubicBezTo>
                  <a:pt x="3844660" y="676883"/>
                  <a:pt x="3460638" y="1725148"/>
                  <a:pt x="3501931" y="1821824"/>
                </a:cubicBezTo>
                <a:cubicBezTo>
                  <a:pt x="3736210" y="1856001"/>
                  <a:pt x="4727255" y="1997138"/>
                  <a:pt x="4858768" y="2100357"/>
                </a:cubicBezTo>
                <a:cubicBezTo>
                  <a:pt x="4868100" y="2242594"/>
                  <a:pt x="4037744" y="2385170"/>
                  <a:pt x="3585367" y="2566643"/>
                </a:cubicBezTo>
                <a:cubicBezTo>
                  <a:pt x="3779726" y="2810820"/>
                  <a:pt x="4357567" y="3385338"/>
                  <a:pt x="4549996" y="3742434"/>
                </a:cubicBezTo>
                <a:cubicBezTo>
                  <a:pt x="4377750" y="3753626"/>
                  <a:pt x="3367928" y="3296337"/>
                  <a:pt x="3070883" y="3227554"/>
                </a:cubicBezTo>
                <a:cubicBezTo>
                  <a:pt x="3024507" y="3542861"/>
                  <a:pt x="2850188" y="4337729"/>
                  <a:pt x="2769357" y="4626531"/>
                </a:cubicBezTo>
                <a:cubicBezTo>
                  <a:pt x="2633062" y="4675001"/>
                  <a:pt x="2081636" y="3188308"/>
                  <a:pt x="2017367" y="3201989"/>
                </a:cubicBezTo>
                <a:cubicBezTo>
                  <a:pt x="1885985" y="3196322"/>
                  <a:pt x="500172" y="3770483"/>
                  <a:pt x="354842" y="3634400"/>
                </a:cubicBezTo>
                <a:cubicBezTo>
                  <a:pt x="407329" y="3527906"/>
                  <a:pt x="1071571" y="2713522"/>
                  <a:pt x="1306698" y="2408644"/>
                </a:cubicBezTo>
                <a:cubicBezTo>
                  <a:pt x="1218705" y="2337313"/>
                  <a:pt x="52034" y="1463538"/>
                  <a:pt x="-1" y="1326722"/>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069840"/>
            <a:ext cx="3220294" cy="233288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0" y="3419935"/>
            <a:ext cx="2362982" cy="3030482"/>
          </a:xfrm>
          <a:prstGeom prst="rect">
            <a:avLst/>
          </a:prstGeom>
        </p:spPr>
        <p:txBody>
          <a:bodyPr/>
          <a:lstStyle>
            <a:lvl1pPr>
              <a:buNone/>
              <a:defRPr/>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13570" y="7006699"/>
            <a:ext cx="1906041"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2519611" y="7006699"/>
            <a:ext cx="1098397" cy="402483"/>
          </a:xfrm>
        </p:spPr>
        <p:txBody>
          <a:bodyPr/>
          <a:lstStyle/>
          <a:p>
            <a:fld id="{4BEBB76A-5642-4655-AA5F-D2E8581DD95F}" type="datetimeFigureOut">
              <a:rPr lang="en-US" smtClean="0"/>
              <a:t>5/16/2026</a:t>
            </a:fld>
            <a:endParaRPr lang="en-US"/>
          </a:p>
        </p:txBody>
      </p:sp>
      <p:sp>
        <p:nvSpPr>
          <p:cNvPr id="16" name="Picture Placeholder 15">
            <a:extLst>
              <a:ext uri="{FF2B5EF4-FFF2-40B4-BE49-F238E27FC236}">
                <a16:creationId xmlns:a16="http://schemas.microsoft.com/office/drawing/2014/main" id="{E86D9B6D-77DB-9ADE-2F02-1C7FDB54C62E}"/>
              </a:ext>
            </a:extLst>
          </p:cNvPr>
          <p:cNvSpPr>
            <a:spLocks noGrp="1"/>
          </p:cNvSpPr>
          <p:nvPr>
            <p:ph type="pic" sz="quarter" idx="13" hasCustomPrompt="1"/>
          </p:nvPr>
        </p:nvSpPr>
        <p:spPr>
          <a:xfrm rot="-60000">
            <a:off x="4670811" y="555048"/>
            <a:ext cx="5674241" cy="7034688"/>
          </a:xfrm>
          <a:custGeom>
            <a:avLst/>
            <a:gdLst>
              <a:gd name="connsiteX0" fmla="*/ 263541 w 6470404"/>
              <a:gd name="connsiteY0" fmla="*/ 0 h 6381741"/>
              <a:gd name="connsiteX1" fmla="*/ 6470404 w 6470404"/>
              <a:gd name="connsiteY1" fmla="*/ 418971 h 6381741"/>
              <a:gd name="connsiteX2" fmla="*/ 6058123 w 6470404"/>
              <a:gd name="connsiteY2" fmla="*/ 6381741 h 6381741"/>
              <a:gd name="connsiteX3" fmla="*/ 0 w 6470404"/>
              <a:gd name="connsiteY3" fmla="*/ 5981218 h 6381741"/>
              <a:gd name="connsiteX4" fmla="*/ 8833 w 6470404"/>
              <a:gd name="connsiteY4" fmla="*/ 5781428 h 6381741"/>
              <a:gd name="connsiteX5" fmla="*/ 13710 w 6470404"/>
              <a:gd name="connsiteY5" fmla="*/ 5661968 h 6381741"/>
              <a:gd name="connsiteX6" fmla="*/ 26674 w 6470404"/>
              <a:gd name="connsiteY6" fmla="*/ 5664322 h 6381741"/>
              <a:gd name="connsiteX7" fmla="*/ 296409 w 6470404"/>
              <a:gd name="connsiteY7" fmla="*/ 5699488 h 6381741"/>
              <a:gd name="connsiteX8" fmla="*/ 102515 w 6470404"/>
              <a:gd name="connsiteY8" fmla="*/ 5469989 h 6381741"/>
              <a:gd name="connsiteX9" fmla="*/ 24411 w 6470404"/>
              <a:gd name="connsiteY9" fmla="*/ 5387472 h 6381741"/>
              <a:gd name="connsiteX10" fmla="*/ 25185 w 6470404"/>
              <a:gd name="connsiteY10" fmla="*/ 5367338 h 6381741"/>
              <a:gd name="connsiteX11" fmla="*/ 37950 w 6470404"/>
              <a:gd name="connsiteY11" fmla="*/ 5027262 h 6381741"/>
              <a:gd name="connsiteX12" fmla="*/ 38343 w 6470404"/>
              <a:gd name="connsiteY12" fmla="*/ 5016631 h 6381741"/>
              <a:gd name="connsiteX13" fmla="*/ 94366 w 6470404"/>
              <a:gd name="connsiteY13" fmla="*/ 4964535 h 6381741"/>
              <a:gd name="connsiteX14" fmla="*/ 414068 w 6470404"/>
              <a:gd name="connsiteY14" fmla="*/ 4664176 h 6381741"/>
              <a:gd name="connsiteX15" fmla="*/ 166546 w 6470404"/>
              <a:gd name="connsiteY15" fmla="*/ 4692305 h 6381741"/>
              <a:gd name="connsiteX16" fmla="*/ 49514 w 6470404"/>
              <a:gd name="connsiteY16" fmla="*/ 4714276 h 6381741"/>
              <a:gd name="connsiteX17" fmla="*/ 52039 w 6470404"/>
              <a:gd name="connsiteY17" fmla="*/ 4645777 h 6381741"/>
              <a:gd name="connsiteX18" fmla="*/ 263541 w 6470404"/>
              <a:gd name="connsiteY18" fmla="*/ 0 h 638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0404" h="6381741">
                <a:moveTo>
                  <a:pt x="263541" y="0"/>
                </a:moveTo>
                <a:lnTo>
                  <a:pt x="6470404" y="418971"/>
                </a:lnTo>
                <a:lnTo>
                  <a:pt x="6058123" y="6381741"/>
                </a:lnTo>
                <a:lnTo>
                  <a:pt x="0" y="5981218"/>
                </a:lnTo>
                <a:cubicBezTo>
                  <a:pt x="2649" y="5925958"/>
                  <a:pt x="5601" y="5858895"/>
                  <a:pt x="8833" y="5781428"/>
                </a:cubicBezTo>
                <a:lnTo>
                  <a:pt x="13710" y="5661968"/>
                </a:lnTo>
                <a:lnTo>
                  <a:pt x="26674" y="5664322"/>
                </a:lnTo>
                <a:cubicBezTo>
                  <a:pt x="173708" y="5690087"/>
                  <a:pt x="307148" y="5709658"/>
                  <a:pt x="296409" y="5699488"/>
                </a:cubicBezTo>
                <a:cubicBezTo>
                  <a:pt x="279898" y="5655665"/>
                  <a:pt x="195687" y="5566936"/>
                  <a:pt x="102515" y="5469989"/>
                </a:cubicBezTo>
                <a:lnTo>
                  <a:pt x="24411" y="5387472"/>
                </a:lnTo>
                <a:lnTo>
                  <a:pt x="25185" y="5367338"/>
                </a:lnTo>
                <a:cubicBezTo>
                  <a:pt x="29204" y="5261815"/>
                  <a:pt x="33466" y="5147990"/>
                  <a:pt x="37950" y="5027262"/>
                </a:cubicBezTo>
                <a:lnTo>
                  <a:pt x="38343" y="5016631"/>
                </a:lnTo>
                <a:lnTo>
                  <a:pt x="94366" y="4964535"/>
                </a:lnTo>
                <a:cubicBezTo>
                  <a:pt x="196936" y="4869268"/>
                  <a:pt x="312872" y="4761715"/>
                  <a:pt x="414068" y="4664176"/>
                </a:cubicBezTo>
                <a:cubicBezTo>
                  <a:pt x="391249" y="4655955"/>
                  <a:pt x="288573" y="4670473"/>
                  <a:pt x="166546" y="4692305"/>
                </a:cubicBezTo>
                <a:lnTo>
                  <a:pt x="49514" y="4714276"/>
                </a:lnTo>
                <a:lnTo>
                  <a:pt x="52039" y="4645777"/>
                </a:lnTo>
                <a:cubicBezTo>
                  <a:pt x="108406" y="3114781"/>
                  <a:pt x="190860" y="856243"/>
                  <a:pt x="263541"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9" name="Group 8">
            <a:extLst>
              <a:ext uri="{FF2B5EF4-FFF2-40B4-BE49-F238E27FC236}">
                <a16:creationId xmlns:a16="http://schemas.microsoft.com/office/drawing/2014/main" id="{06C44693-C69D-4576-2193-CF5BB3785B93}"/>
              </a:ext>
            </a:extLst>
          </p:cNvPr>
          <p:cNvGrpSpPr/>
          <p:nvPr/>
        </p:nvGrpSpPr>
        <p:grpSpPr>
          <a:xfrm>
            <a:off x="3971519" y="6176209"/>
            <a:ext cx="448535" cy="284893"/>
            <a:chOff x="1162566" y="1754387"/>
            <a:chExt cx="619238" cy="312906"/>
          </a:xfrm>
        </p:grpSpPr>
        <p:sp>
          <p:nvSpPr>
            <p:cNvPr id="10" name="Oval 9">
              <a:extLst>
                <a:ext uri="{FF2B5EF4-FFF2-40B4-BE49-F238E27FC236}">
                  <a16:creationId xmlns:a16="http://schemas.microsoft.com/office/drawing/2014/main" id="{FC16810E-FBD3-2782-B418-0B7CBB547BF5}"/>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74EA105-50A2-B88F-772C-D7703D52DE6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3A381B1-068D-C74E-25E1-0D42A2052FEA}"/>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CEFB066-0FBA-B2D3-4528-4C85B1A9AF37}"/>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Freeform: Shape 13">
            <a:extLst>
              <a:ext uri="{FF2B5EF4-FFF2-40B4-BE49-F238E27FC236}">
                <a16:creationId xmlns:a16="http://schemas.microsoft.com/office/drawing/2014/main" id="{2EE2C089-1D47-C9AE-CEE0-846B87832EDF}"/>
              </a:ext>
            </a:extLst>
          </p:cNvPr>
          <p:cNvSpPr/>
          <p:nvPr/>
        </p:nvSpPr>
        <p:spPr>
          <a:xfrm>
            <a:off x="4150688" y="6543719"/>
            <a:ext cx="118098" cy="5039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62439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581889" y="1274211"/>
            <a:ext cx="2736720" cy="2451804"/>
          </a:xfrm>
        </p:spPr>
        <p:txBody>
          <a:bodyPr/>
          <a:lstStyle/>
          <a:p>
            <a:r>
              <a:rPr lang="en-US"/>
              <a:t>Click to edit Master title style</a:t>
            </a:r>
          </a:p>
        </p:txBody>
      </p:sp>
      <p:sp>
        <p:nvSpPr>
          <p:cNvPr id="18" name="Picture Placeholder 17">
            <a:extLst>
              <a:ext uri="{FF2B5EF4-FFF2-40B4-BE49-F238E27FC236}">
                <a16:creationId xmlns:a16="http://schemas.microsoft.com/office/drawing/2014/main" id="{434855A4-5F42-3784-9AD9-45B7AC8F1948}"/>
              </a:ext>
            </a:extLst>
          </p:cNvPr>
          <p:cNvSpPr>
            <a:spLocks noGrp="1"/>
          </p:cNvSpPr>
          <p:nvPr>
            <p:ph type="pic" sz="quarter" idx="13" hasCustomPrompt="1"/>
          </p:nvPr>
        </p:nvSpPr>
        <p:spPr>
          <a:xfrm>
            <a:off x="0" y="2"/>
            <a:ext cx="7095817" cy="7559674"/>
          </a:xfrm>
          <a:custGeom>
            <a:avLst/>
            <a:gdLst>
              <a:gd name="connsiteX0" fmla="*/ 0 w 8091444"/>
              <a:gd name="connsiteY0" fmla="*/ 0 h 6857999"/>
              <a:gd name="connsiteX1" fmla="*/ 7951817 w 8091444"/>
              <a:gd name="connsiteY1" fmla="*/ 0 h 6857999"/>
              <a:gd name="connsiteX2" fmla="*/ 8050097 w 8091444"/>
              <a:gd name="connsiteY2" fmla="*/ 6857999 h 6857999"/>
              <a:gd name="connsiteX3" fmla="*/ 0 w 809144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091444" h="6857999">
                <a:moveTo>
                  <a:pt x="0" y="0"/>
                </a:moveTo>
                <a:lnTo>
                  <a:pt x="7951817" y="0"/>
                </a:lnTo>
                <a:cubicBezTo>
                  <a:pt x="8220205" y="1104182"/>
                  <a:pt x="8012102" y="5952225"/>
                  <a:pt x="8050097" y="6857999"/>
                </a:cubicBezTo>
                <a:lnTo>
                  <a:pt x="0" y="6857999"/>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581889" y="3743226"/>
            <a:ext cx="2456816" cy="2884562"/>
          </a:xfrm>
          <a:prstGeom prst="rect">
            <a:avLst/>
          </a:prstGeom>
        </p:spPr>
        <p:txBody>
          <a:bodyPr/>
          <a:lstStyle>
            <a:lvl1pPr>
              <a:buNone/>
              <a:defRPr/>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7581890" y="7006699"/>
            <a:ext cx="1561043"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9142933" y="7006699"/>
            <a:ext cx="955274"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77333514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1" y="434254"/>
            <a:ext cx="3786488" cy="160553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1" y="2057000"/>
            <a:ext cx="3786488" cy="46130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A947E307-FD1B-B59C-8656-08EC231E2D73}"/>
              </a:ext>
            </a:extLst>
          </p:cNvPr>
          <p:cNvSpPr>
            <a:spLocks noGrp="1"/>
          </p:cNvSpPr>
          <p:nvPr>
            <p:ph type="pic" sz="quarter" idx="13" hasCustomPrompt="1"/>
          </p:nvPr>
        </p:nvSpPr>
        <p:spPr>
          <a:xfrm>
            <a:off x="5269267" y="788516"/>
            <a:ext cx="5414421" cy="5699632"/>
          </a:xfrm>
          <a:custGeom>
            <a:avLst/>
            <a:gdLst>
              <a:gd name="connsiteX0" fmla="*/ 194215 w 6174128"/>
              <a:gd name="connsiteY0" fmla="*/ 0 h 5170603"/>
              <a:gd name="connsiteX1" fmla="*/ 6164780 w 6174128"/>
              <a:gd name="connsiteY1" fmla="*/ 136351 h 5170603"/>
              <a:gd name="connsiteX2" fmla="*/ 6174128 w 6174128"/>
              <a:gd name="connsiteY2" fmla="*/ 380097 h 5170603"/>
              <a:gd name="connsiteX3" fmla="*/ 6025458 w 6174128"/>
              <a:gd name="connsiteY3" fmla="*/ 5170603 h 5170603"/>
              <a:gd name="connsiteX4" fmla="*/ 550169 w 6174128"/>
              <a:gd name="connsiteY4" fmla="*/ 5018512 h 5170603"/>
              <a:gd name="connsiteX5" fmla="*/ 421477 w 6174128"/>
              <a:gd name="connsiteY5" fmla="*/ 5009858 h 5170603"/>
              <a:gd name="connsiteX6" fmla="*/ 92991 w 6174128"/>
              <a:gd name="connsiteY6" fmla="*/ 4857238 h 5170603"/>
              <a:gd name="connsiteX7" fmla="*/ 0 w 6174128"/>
              <a:gd name="connsiteY7" fmla="*/ 4817341 h 5170603"/>
              <a:gd name="connsiteX8" fmla="*/ 5212 w 6174128"/>
              <a:gd name="connsiteY8" fmla="*/ 4689916 h 5170603"/>
              <a:gd name="connsiteX9" fmla="*/ 194215 w 6174128"/>
              <a:gd name="connsiteY9" fmla="*/ 0 h 517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4128" h="5170603">
                <a:moveTo>
                  <a:pt x="194215" y="0"/>
                </a:moveTo>
                <a:cubicBezTo>
                  <a:pt x="1962445" y="4679"/>
                  <a:pt x="4580303" y="83224"/>
                  <a:pt x="6164780" y="136351"/>
                </a:cubicBezTo>
                <a:cubicBezTo>
                  <a:pt x="6175983" y="128528"/>
                  <a:pt x="6172419" y="326204"/>
                  <a:pt x="6174128" y="380097"/>
                </a:cubicBezTo>
                <a:cubicBezTo>
                  <a:pt x="6150907" y="1219140"/>
                  <a:pt x="6123269" y="3319304"/>
                  <a:pt x="6025458" y="5170603"/>
                </a:cubicBezTo>
                <a:cubicBezTo>
                  <a:pt x="4749495" y="5170818"/>
                  <a:pt x="1803684" y="5098090"/>
                  <a:pt x="550169" y="5018512"/>
                </a:cubicBezTo>
                <a:lnTo>
                  <a:pt x="421477" y="5009858"/>
                </a:lnTo>
                <a:lnTo>
                  <a:pt x="92991" y="4857238"/>
                </a:lnTo>
                <a:lnTo>
                  <a:pt x="0" y="4817341"/>
                </a:lnTo>
                <a:lnTo>
                  <a:pt x="5212" y="4689916"/>
                </a:lnTo>
                <a:cubicBezTo>
                  <a:pt x="62369" y="3264627"/>
                  <a:pt x="137898" y="998491"/>
                  <a:pt x="194215" y="0"/>
                </a:cubicBezTo>
                <a:close/>
              </a:path>
            </a:pathLst>
          </a:custGeom>
          <a:blipFill>
            <a:blip r:embed="rId2">
              <a:alphaModFix amt="60000"/>
            </a:blip>
            <a:stretch>
              <a:fillRect/>
            </a:stretch>
          </a:blipFill>
        </p:spPr>
        <p:txBody>
          <a:bodyPr wrap="square">
            <a:noAutofit/>
          </a:bodyPr>
          <a:lstStyle>
            <a:lvl1pPr>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8" name="Freeform: Shape 17">
            <a:extLst>
              <a:ext uri="{FF2B5EF4-FFF2-40B4-BE49-F238E27FC236}">
                <a16:creationId xmlns:a16="http://schemas.microsoft.com/office/drawing/2014/main" id="{014C0A5A-5E29-5179-0BFE-C6BDBDE1E6DE}"/>
              </a:ext>
            </a:extLst>
          </p:cNvPr>
          <p:cNvSpPr/>
          <p:nvPr/>
        </p:nvSpPr>
        <p:spPr>
          <a:xfrm rot="1478417">
            <a:off x="4583230" y="6314858"/>
            <a:ext cx="1869237" cy="1146434"/>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DF01B343-8EFD-4853-A5EB-49AFE61FB070}"/>
              </a:ext>
            </a:extLst>
          </p:cNvPr>
          <p:cNvGrpSpPr/>
          <p:nvPr/>
        </p:nvGrpSpPr>
        <p:grpSpPr>
          <a:xfrm>
            <a:off x="5345907" y="6670059"/>
            <a:ext cx="530149" cy="357212"/>
            <a:chOff x="5447388" y="3100610"/>
            <a:chExt cx="1500891" cy="804540"/>
          </a:xfrm>
        </p:grpSpPr>
        <p:sp>
          <p:nvSpPr>
            <p:cNvPr id="29" name="Oval 28">
              <a:extLst>
                <a:ext uri="{FF2B5EF4-FFF2-40B4-BE49-F238E27FC236}">
                  <a16:creationId xmlns:a16="http://schemas.microsoft.com/office/drawing/2014/main" id="{6B109EC9-0B66-D112-9A2F-6C049154B06C}"/>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9DA0E32-2A9E-3DB7-EE9B-782A9838C27C}"/>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a:extLst>
                <a:ext uri="{FF2B5EF4-FFF2-40B4-BE49-F238E27FC236}">
                  <a16:creationId xmlns:a16="http://schemas.microsoft.com/office/drawing/2014/main" id="{D1BEF5F2-194B-76C6-E20C-7BF4815080CA}"/>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1635AF6-8966-8100-A012-FF1979702490}"/>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72BC8D46-5871-31FD-7843-B208B6E68BFF}"/>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60586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C702D98-F007-4217-54BE-CF666380E56A}"/>
              </a:ext>
            </a:extLst>
          </p:cNvPr>
          <p:cNvSpPr/>
          <p:nvPr/>
        </p:nvSpPr>
        <p:spPr>
          <a:xfrm rot="10501542">
            <a:off x="1698277" y="6318505"/>
            <a:ext cx="2113298" cy="1212081"/>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742142 w 2920534"/>
              <a:gd name="connsiteY0" fmla="*/ 1390335 h 1560220"/>
              <a:gd name="connsiteX1" fmla="*/ 160426 w 2920534"/>
              <a:gd name="connsiteY1" fmla="*/ 590029 h 1560220"/>
              <a:gd name="connsiteX2" fmla="*/ 0 w 2920534"/>
              <a:gd name="connsiteY2" fmla="*/ 83887 h 1560220"/>
              <a:gd name="connsiteX3" fmla="*/ 618027 w 2920534"/>
              <a:gd name="connsiteY3" fmla="*/ 0 h 1560220"/>
              <a:gd name="connsiteX4" fmla="*/ 636459 w 2920534"/>
              <a:gd name="connsiteY4" fmla="*/ 142333 h 1560220"/>
              <a:gd name="connsiteX5" fmla="*/ 1121557 w 2920534"/>
              <a:gd name="connsiteY5" fmla="*/ 764841 h 1560220"/>
              <a:gd name="connsiteX6" fmla="*/ 1835368 w 2920534"/>
              <a:gd name="connsiteY6" fmla="*/ 767945 h 1560220"/>
              <a:gd name="connsiteX7" fmla="*/ 2170229 w 2920534"/>
              <a:gd name="connsiteY7" fmla="*/ 478752 h 1560220"/>
              <a:gd name="connsiteX8" fmla="*/ 2254549 w 2920534"/>
              <a:gd name="connsiteY8" fmla="*/ 23807 h 1560220"/>
              <a:gd name="connsiteX9" fmla="*/ 2920534 w 2920534"/>
              <a:gd name="connsiteY9" fmla="*/ 39276 h 1560220"/>
              <a:gd name="connsiteX10" fmla="*/ 2128040 w 2920534"/>
              <a:gd name="connsiteY10" fmla="*/ 1412939 h 1560220"/>
              <a:gd name="connsiteX11" fmla="*/ 742142 w 2920534"/>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4549 w 2913516"/>
              <a:gd name="connsiteY8" fmla="*/ 23807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250 w 2913516"/>
              <a:gd name="connsiteY1" fmla="*/ 64585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250 w 2913516"/>
              <a:gd name="connsiteY1" fmla="*/ 64585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3516" h="1560220">
                <a:moveTo>
                  <a:pt x="742142" y="1390335"/>
                </a:moveTo>
                <a:cubicBezTo>
                  <a:pt x="425816" y="1190875"/>
                  <a:pt x="253306" y="902358"/>
                  <a:pt x="160250" y="645859"/>
                </a:cubicBezTo>
                <a:cubicBezTo>
                  <a:pt x="67194" y="389360"/>
                  <a:pt x="12108" y="225479"/>
                  <a:pt x="0" y="83887"/>
                </a:cubicBezTo>
                <a:lnTo>
                  <a:pt x="618027" y="0"/>
                </a:lnTo>
                <a:lnTo>
                  <a:pt x="636459" y="142333"/>
                </a:lnTo>
                <a:cubicBezTo>
                  <a:pt x="683907" y="442220"/>
                  <a:pt x="921739" y="660572"/>
                  <a:pt x="1121557" y="764841"/>
                </a:cubicBezTo>
                <a:cubicBezTo>
                  <a:pt x="1321375" y="869110"/>
                  <a:pt x="1624402" y="845068"/>
                  <a:pt x="1835368" y="767945"/>
                </a:cubicBezTo>
                <a:cubicBezTo>
                  <a:pt x="1986803" y="697752"/>
                  <a:pt x="2098375" y="615429"/>
                  <a:pt x="2170229" y="478752"/>
                </a:cubicBezTo>
                <a:cubicBezTo>
                  <a:pt x="2230162" y="332585"/>
                  <a:pt x="2242066" y="175475"/>
                  <a:pt x="2259170" y="14971"/>
                </a:cubicBezTo>
                <a:lnTo>
                  <a:pt x="2913516" y="80446"/>
                </a:lnTo>
                <a:cubicBezTo>
                  <a:pt x="2891438" y="332946"/>
                  <a:pt x="2753271" y="1124828"/>
                  <a:pt x="2128040" y="1412939"/>
                </a:cubicBezTo>
                <a:cubicBezTo>
                  <a:pt x="1597853" y="1666223"/>
                  <a:pt x="1069085" y="1548465"/>
                  <a:pt x="742142" y="1390335"/>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5052924" y="578070"/>
            <a:ext cx="4471977" cy="1605534"/>
          </a:xfrm>
        </p:spPr>
        <p:txBody>
          <a:bodyPr/>
          <a:lstStyle/>
          <a:p>
            <a:r>
              <a:rPr lang="en-US"/>
              <a:t>Click to edit Master title style</a:t>
            </a:r>
          </a:p>
        </p:txBody>
      </p:sp>
      <p:sp>
        <p:nvSpPr>
          <p:cNvPr id="7" name="Picture Placeholder 12">
            <a:extLst>
              <a:ext uri="{FF2B5EF4-FFF2-40B4-BE49-F238E27FC236}">
                <a16:creationId xmlns:a16="http://schemas.microsoft.com/office/drawing/2014/main" id="{28F9C7CC-D823-5202-529E-0CE25F1FAD20}"/>
              </a:ext>
            </a:extLst>
          </p:cNvPr>
          <p:cNvSpPr>
            <a:spLocks noGrp="1"/>
          </p:cNvSpPr>
          <p:nvPr>
            <p:ph type="pic" sz="quarter" idx="13" hasCustomPrompt="1"/>
          </p:nvPr>
        </p:nvSpPr>
        <p:spPr>
          <a:xfrm>
            <a:off x="507990" y="2304038"/>
            <a:ext cx="3341411" cy="4068739"/>
          </a:xfrm>
          <a:custGeom>
            <a:avLst/>
            <a:gdLst>
              <a:gd name="connsiteX0" fmla="*/ 1733499 w 3643243"/>
              <a:gd name="connsiteY0" fmla="*/ 101 h 3529302"/>
              <a:gd name="connsiteX1" fmla="*/ 1879032 w 3643243"/>
              <a:gd name="connsiteY1" fmla="*/ 10137 h 3529302"/>
              <a:gd name="connsiteX2" fmla="*/ 3624111 w 3643243"/>
              <a:gd name="connsiteY2" fmla="*/ 1556495 h 3529302"/>
              <a:gd name="connsiteX3" fmla="*/ 2815655 w 3643243"/>
              <a:gd name="connsiteY3" fmla="*/ 3277800 h 3529302"/>
              <a:gd name="connsiteX4" fmla="*/ 1104347 w 3643243"/>
              <a:gd name="connsiteY4" fmla="*/ 3421282 h 3529302"/>
              <a:gd name="connsiteX5" fmla="*/ 158226 w 3643243"/>
              <a:gd name="connsiteY5" fmla="*/ 2495066 h 3529302"/>
              <a:gd name="connsiteX6" fmla="*/ 176604 w 3643243"/>
              <a:gd name="connsiteY6" fmla="*/ 970733 h 3529302"/>
              <a:gd name="connsiteX7" fmla="*/ 1733499 w 3643243"/>
              <a:gd name="connsiteY7" fmla="*/ 101 h 35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243" h="3529302">
                <a:moveTo>
                  <a:pt x="1733499" y="101"/>
                </a:moveTo>
                <a:cubicBezTo>
                  <a:pt x="1781367" y="699"/>
                  <a:pt x="1829894" y="3965"/>
                  <a:pt x="1879032" y="10137"/>
                </a:cubicBezTo>
                <a:cubicBezTo>
                  <a:pt x="2843412" y="202782"/>
                  <a:pt x="3515202" y="911597"/>
                  <a:pt x="3624111" y="1556495"/>
                </a:cubicBezTo>
                <a:cubicBezTo>
                  <a:pt x="3733021" y="2201394"/>
                  <a:pt x="3365404" y="2931605"/>
                  <a:pt x="2815655" y="3277800"/>
                </a:cubicBezTo>
                <a:cubicBezTo>
                  <a:pt x="2265907" y="3623995"/>
                  <a:pt x="1547253" y="3551738"/>
                  <a:pt x="1104347" y="3421282"/>
                </a:cubicBezTo>
                <a:cubicBezTo>
                  <a:pt x="661443" y="3290825"/>
                  <a:pt x="312850" y="2903490"/>
                  <a:pt x="158226" y="2495066"/>
                </a:cubicBezTo>
                <a:cubicBezTo>
                  <a:pt x="3602" y="2086641"/>
                  <a:pt x="-110197" y="1384888"/>
                  <a:pt x="176604" y="970733"/>
                </a:cubicBezTo>
                <a:cubicBezTo>
                  <a:pt x="445480" y="582463"/>
                  <a:pt x="1015474" y="-8872"/>
                  <a:pt x="1733499" y="101"/>
                </a:cubicBezTo>
                <a:close/>
              </a:path>
            </a:pathLst>
          </a:custGeom>
          <a:blipFill>
            <a:blip r:embed="rId2">
              <a:alphaModFix amt="60000"/>
            </a:blip>
            <a:stretch>
              <a:fillRect/>
            </a:stretch>
          </a:blipFill>
        </p:spPr>
        <p:txBody>
          <a:bodyPr vert="horz" wrap="square" lIns="91440" tIns="45720" rIns="91440" bIns="45720" rtlCol="0">
            <a:noAutofit/>
          </a:bodyPr>
          <a:lstStyle>
            <a:lvl1pPr>
              <a:defRPr lang="en-US" dirty="0"/>
            </a:lvl1pPr>
          </a:lstStyle>
          <a:p>
            <a:pPr marL="0" lvl="0" indent="0">
              <a:buNone/>
            </a:pPr>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052924" y="2200816"/>
            <a:ext cx="4471977" cy="45002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052925" y="7006699"/>
            <a:ext cx="2782296"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9" name="Star: 7 Points 2">
            <a:extLst>
              <a:ext uri="{FF2B5EF4-FFF2-40B4-BE49-F238E27FC236}">
                <a16:creationId xmlns:a16="http://schemas.microsoft.com/office/drawing/2014/main" id="{4D992FEB-30B5-0081-357C-23D9BD7B9108}"/>
              </a:ext>
            </a:extLst>
          </p:cNvPr>
          <p:cNvSpPr/>
          <p:nvPr/>
        </p:nvSpPr>
        <p:spPr>
          <a:xfrm rot="14040461">
            <a:off x="2145882" y="968879"/>
            <a:ext cx="2357837" cy="1779947"/>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97919 w 5102527"/>
              <a:gd name="connsiteY6" fmla="*/ 711224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19650 w 5102527"/>
              <a:gd name="connsiteY5" fmla="*/ 1641633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19650 w 5102527"/>
              <a:gd name="connsiteY5" fmla="*/ 1641633 h 4841960"/>
              <a:gd name="connsiteX6" fmla="*/ 4668546 w 5102527"/>
              <a:gd name="connsiteY6" fmla="*/ 557980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283459"/>
              <a:gd name="connsiteY0" fmla="*/ 2871567 h 4841960"/>
              <a:gd name="connsiteX1" fmla="*/ 1612943 w 5283459"/>
              <a:gd name="connsiteY1" fmla="*/ 2131595 h 4841960"/>
              <a:gd name="connsiteX2" fmla="*/ 485508 w 5283459"/>
              <a:gd name="connsiteY2" fmla="*/ 933726 h 4841960"/>
              <a:gd name="connsiteX3" fmla="*/ 2253602 w 5283459"/>
              <a:gd name="connsiteY3" fmla="*/ 1457047 h 4841960"/>
              <a:gd name="connsiteX4" fmla="*/ 2767495 w 5283459"/>
              <a:gd name="connsiteY4" fmla="*/ 0 h 4841960"/>
              <a:gd name="connsiteX5" fmla="*/ 3119650 w 5283459"/>
              <a:gd name="connsiteY5" fmla="*/ 1641633 h 4841960"/>
              <a:gd name="connsiteX6" fmla="*/ 4668546 w 5283459"/>
              <a:gd name="connsiteY6" fmla="*/ 557980 h 4841960"/>
              <a:gd name="connsiteX7" fmla="*/ 4566662 w 5283459"/>
              <a:gd name="connsiteY7" fmla="*/ 855782 h 4841960"/>
              <a:gd name="connsiteX8" fmla="*/ 3783552 w 5283459"/>
              <a:gd name="connsiteY8" fmla="*/ 2109324 h 4841960"/>
              <a:gd name="connsiteX9" fmla="*/ 5283387 w 5283459"/>
              <a:gd name="connsiteY9" fmla="*/ 2288814 h 4841960"/>
              <a:gd name="connsiteX10" fmla="*/ 3863686 w 5283459"/>
              <a:gd name="connsiteY10" fmla="*/ 2811641 h 4841960"/>
              <a:gd name="connsiteX11" fmla="*/ 4828315 w 5283459"/>
              <a:gd name="connsiteY11" fmla="*/ 3987432 h 4841960"/>
              <a:gd name="connsiteX12" fmla="*/ 3349202 w 5283459"/>
              <a:gd name="connsiteY12" fmla="*/ 3472552 h 4841960"/>
              <a:gd name="connsiteX13" fmla="*/ 3184115 w 5283459"/>
              <a:gd name="connsiteY13" fmla="*/ 4840512 h 4841960"/>
              <a:gd name="connsiteX14" fmla="*/ 2421953 w 5283459"/>
              <a:gd name="connsiteY14" fmla="*/ 3718173 h 4841960"/>
              <a:gd name="connsiteX15" fmla="*/ 1092966 w 5283459"/>
              <a:gd name="connsiteY15" fmla="*/ 4437056 h 4841960"/>
              <a:gd name="connsiteX16" fmla="*/ 1577328 w 5283459"/>
              <a:gd name="connsiteY16" fmla="*/ 2981795 h 4841960"/>
              <a:gd name="connsiteX17" fmla="*/ 1 w 5283459"/>
              <a:gd name="connsiteY17" fmla="*/ 2871567 h 4841960"/>
              <a:gd name="connsiteX0" fmla="*/ 1 w 5283459"/>
              <a:gd name="connsiteY0" fmla="*/ 2871567 h 4841960"/>
              <a:gd name="connsiteX1" fmla="*/ 1612943 w 5283459"/>
              <a:gd name="connsiteY1" fmla="*/ 2131595 h 4841960"/>
              <a:gd name="connsiteX2" fmla="*/ 485508 w 5283459"/>
              <a:gd name="connsiteY2" fmla="*/ 933726 h 4841960"/>
              <a:gd name="connsiteX3" fmla="*/ 2253602 w 5283459"/>
              <a:gd name="connsiteY3" fmla="*/ 1457047 h 4841960"/>
              <a:gd name="connsiteX4" fmla="*/ 2767495 w 5283459"/>
              <a:gd name="connsiteY4" fmla="*/ 0 h 4841960"/>
              <a:gd name="connsiteX5" fmla="*/ 3119650 w 5283459"/>
              <a:gd name="connsiteY5" fmla="*/ 1641633 h 4841960"/>
              <a:gd name="connsiteX6" fmla="*/ 4668546 w 5283459"/>
              <a:gd name="connsiteY6" fmla="*/ 557980 h 4841960"/>
              <a:gd name="connsiteX7" fmla="*/ 4566662 w 5283459"/>
              <a:gd name="connsiteY7" fmla="*/ 855782 h 4841960"/>
              <a:gd name="connsiteX8" fmla="*/ 3783552 w 5283459"/>
              <a:gd name="connsiteY8" fmla="*/ 2109324 h 4841960"/>
              <a:gd name="connsiteX9" fmla="*/ 5283387 w 5283459"/>
              <a:gd name="connsiteY9" fmla="*/ 2288814 h 4841960"/>
              <a:gd name="connsiteX10" fmla="*/ 3863686 w 5283459"/>
              <a:gd name="connsiteY10" fmla="*/ 2811641 h 4841960"/>
              <a:gd name="connsiteX11" fmla="*/ 4828315 w 5283459"/>
              <a:gd name="connsiteY11" fmla="*/ 3987432 h 4841960"/>
              <a:gd name="connsiteX12" fmla="*/ 3349202 w 5283459"/>
              <a:gd name="connsiteY12" fmla="*/ 3472552 h 4841960"/>
              <a:gd name="connsiteX13" fmla="*/ 3184115 w 5283459"/>
              <a:gd name="connsiteY13" fmla="*/ 4840512 h 4841960"/>
              <a:gd name="connsiteX14" fmla="*/ 2421953 w 5283459"/>
              <a:gd name="connsiteY14" fmla="*/ 3718173 h 4841960"/>
              <a:gd name="connsiteX15" fmla="*/ 1092966 w 5283459"/>
              <a:gd name="connsiteY15" fmla="*/ 4437056 h 4841960"/>
              <a:gd name="connsiteX16" fmla="*/ 1577328 w 5283459"/>
              <a:gd name="connsiteY16" fmla="*/ 2981795 h 4841960"/>
              <a:gd name="connsiteX17" fmla="*/ 1 w 5283459"/>
              <a:gd name="connsiteY17" fmla="*/ 2871567 h 4841960"/>
              <a:gd name="connsiteX0" fmla="*/ 1 w 5283459"/>
              <a:gd name="connsiteY0" fmla="*/ 2871567 h 4841759"/>
              <a:gd name="connsiteX1" fmla="*/ 1612943 w 5283459"/>
              <a:gd name="connsiteY1" fmla="*/ 2131595 h 4841759"/>
              <a:gd name="connsiteX2" fmla="*/ 485508 w 5283459"/>
              <a:gd name="connsiteY2" fmla="*/ 933726 h 4841759"/>
              <a:gd name="connsiteX3" fmla="*/ 2253602 w 5283459"/>
              <a:gd name="connsiteY3" fmla="*/ 1457047 h 4841759"/>
              <a:gd name="connsiteX4" fmla="*/ 2767495 w 5283459"/>
              <a:gd name="connsiteY4" fmla="*/ 0 h 4841759"/>
              <a:gd name="connsiteX5" fmla="*/ 3119650 w 5283459"/>
              <a:gd name="connsiteY5" fmla="*/ 1641633 h 4841759"/>
              <a:gd name="connsiteX6" fmla="*/ 4668546 w 5283459"/>
              <a:gd name="connsiteY6" fmla="*/ 557980 h 4841759"/>
              <a:gd name="connsiteX7" fmla="*/ 4566662 w 5283459"/>
              <a:gd name="connsiteY7" fmla="*/ 855782 h 4841759"/>
              <a:gd name="connsiteX8" fmla="*/ 3783552 w 5283459"/>
              <a:gd name="connsiteY8" fmla="*/ 2109324 h 4841759"/>
              <a:gd name="connsiteX9" fmla="*/ 5283387 w 5283459"/>
              <a:gd name="connsiteY9" fmla="*/ 2288814 h 4841759"/>
              <a:gd name="connsiteX10" fmla="*/ 3863686 w 5283459"/>
              <a:gd name="connsiteY10" fmla="*/ 2811641 h 4841759"/>
              <a:gd name="connsiteX11" fmla="*/ 4828315 w 5283459"/>
              <a:gd name="connsiteY11" fmla="*/ 3987432 h 4841759"/>
              <a:gd name="connsiteX12" fmla="*/ 3349202 w 5283459"/>
              <a:gd name="connsiteY12" fmla="*/ 3472552 h 4841759"/>
              <a:gd name="connsiteX13" fmla="*/ 3184115 w 5283459"/>
              <a:gd name="connsiteY13" fmla="*/ 4840512 h 4841759"/>
              <a:gd name="connsiteX14" fmla="*/ 2321840 w 5283459"/>
              <a:gd name="connsiteY14" fmla="*/ 3521052 h 4841759"/>
              <a:gd name="connsiteX15" fmla="*/ 1092966 w 5283459"/>
              <a:gd name="connsiteY15" fmla="*/ 4437056 h 4841759"/>
              <a:gd name="connsiteX16" fmla="*/ 1577328 w 5283459"/>
              <a:gd name="connsiteY16" fmla="*/ 2981795 h 4841759"/>
              <a:gd name="connsiteX17" fmla="*/ 1 w 5283459"/>
              <a:gd name="connsiteY17" fmla="*/ 2871567 h 4841759"/>
              <a:gd name="connsiteX0" fmla="*/ 1 w 5283459"/>
              <a:gd name="connsiteY0" fmla="*/ 2871567 h 4841759"/>
              <a:gd name="connsiteX1" fmla="*/ 1612943 w 5283459"/>
              <a:gd name="connsiteY1" fmla="*/ 2131595 h 4841759"/>
              <a:gd name="connsiteX2" fmla="*/ 485508 w 5283459"/>
              <a:gd name="connsiteY2" fmla="*/ 933726 h 4841759"/>
              <a:gd name="connsiteX3" fmla="*/ 2253602 w 5283459"/>
              <a:gd name="connsiteY3" fmla="*/ 1457047 h 4841759"/>
              <a:gd name="connsiteX4" fmla="*/ 2767495 w 5283459"/>
              <a:gd name="connsiteY4" fmla="*/ 0 h 4841759"/>
              <a:gd name="connsiteX5" fmla="*/ 3119650 w 5283459"/>
              <a:gd name="connsiteY5" fmla="*/ 1641633 h 4841759"/>
              <a:gd name="connsiteX6" fmla="*/ 4668546 w 5283459"/>
              <a:gd name="connsiteY6" fmla="*/ 557980 h 4841759"/>
              <a:gd name="connsiteX7" fmla="*/ 4566662 w 5283459"/>
              <a:gd name="connsiteY7" fmla="*/ 855782 h 4841759"/>
              <a:gd name="connsiteX8" fmla="*/ 3783552 w 5283459"/>
              <a:gd name="connsiteY8" fmla="*/ 2109324 h 4841759"/>
              <a:gd name="connsiteX9" fmla="*/ 5283387 w 5283459"/>
              <a:gd name="connsiteY9" fmla="*/ 2288814 h 4841759"/>
              <a:gd name="connsiteX10" fmla="*/ 3863686 w 5283459"/>
              <a:gd name="connsiteY10" fmla="*/ 2811641 h 4841759"/>
              <a:gd name="connsiteX11" fmla="*/ 4828315 w 5283459"/>
              <a:gd name="connsiteY11" fmla="*/ 3987432 h 4841759"/>
              <a:gd name="connsiteX12" fmla="*/ 3163959 w 5283459"/>
              <a:gd name="connsiteY12" fmla="*/ 3382797 h 4841759"/>
              <a:gd name="connsiteX13" fmla="*/ 3184115 w 5283459"/>
              <a:gd name="connsiteY13" fmla="*/ 4840512 h 4841759"/>
              <a:gd name="connsiteX14" fmla="*/ 2321840 w 5283459"/>
              <a:gd name="connsiteY14" fmla="*/ 3521052 h 4841759"/>
              <a:gd name="connsiteX15" fmla="*/ 1092966 w 5283459"/>
              <a:gd name="connsiteY15" fmla="*/ 4437056 h 4841759"/>
              <a:gd name="connsiteX16" fmla="*/ 1577328 w 5283459"/>
              <a:gd name="connsiteY16" fmla="*/ 2981795 h 4841759"/>
              <a:gd name="connsiteX17" fmla="*/ 1 w 5283459"/>
              <a:gd name="connsiteY17" fmla="*/ 2871567 h 4841759"/>
              <a:gd name="connsiteX0" fmla="*/ 1 w 5283459"/>
              <a:gd name="connsiteY0" fmla="*/ 2871567 h 4993481"/>
              <a:gd name="connsiteX1" fmla="*/ 1612943 w 5283459"/>
              <a:gd name="connsiteY1" fmla="*/ 2131595 h 4993481"/>
              <a:gd name="connsiteX2" fmla="*/ 485508 w 5283459"/>
              <a:gd name="connsiteY2" fmla="*/ 933726 h 4993481"/>
              <a:gd name="connsiteX3" fmla="*/ 2253602 w 5283459"/>
              <a:gd name="connsiteY3" fmla="*/ 1457047 h 4993481"/>
              <a:gd name="connsiteX4" fmla="*/ 2767495 w 5283459"/>
              <a:gd name="connsiteY4" fmla="*/ 0 h 4993481"/>
              <a:gd name="connsiteX5" fmla="*/ 3119650 w 5283459"/>
              <a:gd name="connsiteY5" fmla="*/ 1641633 h 4993481"/>
              <a:gd name="connsiteX6" fmla="*/ 4668546 w 5283459"/>
              <a:gd name="connsiteY6" fmla="*/ 557980 h 4993481"/>
              <a:gd name="connsiteX7" fmla="*/ 4566662 w 5283459"/>
              <a:gd name="connsiteY7" fmla="*/ 855782 h 4993481"/>
              <a:gd name="connsiteX8" fmla="*/ 3783552 w 5283459"/>
              <a:gd name="connsiteY8" fmla="*/ 2109324 h 4993481"/>
              <a:gd name="connsiteX9" fmla="*/ 5283387 w 5283459"/>
              <a:gd name="connsiteY9" fmla="*/ 2288814 h 4993481"/>
              <a:gd name="connsiteX10" fmla="*/ 3863686 w 5283459"/>
              <a:gd name="connsiteY10" fmla="*/ 2811641 h 4993481"/>
              <a:gd name="connsiteX11" fmla="*/ 4828315 w 5283459"/>
              <a:gd name="connsiteY11" fmla="*/ 3987432 h 4993481"/>
              <a:gd name="connsiteX12" fmla="*/ 3163959 w 5283459"/>
              <a:gd name="connsiteY12" fmla="*/ 3382797 h 4993481"/>
              <a:gd name="connsiteX13" fmla="*/ 3087331 w 5283459"/>
              <a:gd name="connsiteY13" fmla="*/ 4992275 h 4993481"/>
              <a:gd name="connsiteX14" fmla="*/ 2321840 w 5283459"/>
              <a:gd name="connsiteY14" fmla="*/ 3521052 h 4993481"/>
              <a:gd name="connsiteX15" fmla="*/ 1092966 w 5283459"/>
              <a:gd name="connsiteY15" fmla="*/ 4437056 h 4993481"/>
              <a:gd name="connsiteX16" fmla="*/ 1577328 w 5283459"/>
              <a:gd name="connsiteY16" fmla="*/ 2981795 h 4993481"/>
              <a:gd name="connsiteX17" fmla="*/ 1 w 5283459"/>
              <a:gd name="connsiteY17" fmla="*/ 2871567 h 4993481"/>
              <a:gd name="connsiteX0" fmla="*/ 1 w 5283459"/>
              <a:gd name="connsiteY0" fmla="*/ 2871567 h 4993411"/>
              <a:gd name="connsiteX1" fmla="*/ 1612943 w 5283459"/>
              <a:gd name="connsiteY1" fmla="*/ 2131595 h 4993411"/>
              <a:gd name="connsiteX2" fmla="*/ 485508 w 5283459"/>
              <a:gd name="connsiteY2" fmla="*/ 933726 h 4993411"/>
              <a:gd name="connsiteX3" fmla="*/ 2253602 w 5283459"/>
              <a:gd name="connsiteY3" fmla="*/ 1457047 h 4993411"/>
              <a:gd name="connsiteX4" fmla="*/ 2767495 w 5283459"/>
              <a:gd name="connsiteY4" fmla="*/ 0 h 4993411"/>
              <a:gd name="connsiteX5" fmla="*/ 3119650 w 5283459"/>
              <a:gd name="connsiteY5" fmla="*/ 1641633 h 4993411"/>
              <a:gd name="connsiteX6" fmla="*/ 4668546 w 5283459"/>
              <a:gd name="connsiteY6" fmla="*/ 557980 h 4993411"/>
              <a:gd name="connsiteX7" fmla="*/ 4566662 w 5283459"/>
              <a:gd name="connsiteY7" fmla="*/ 855782 h 4993411"/>
              <a:gd name="connsiteX8" fmla="*/ 3783552 w 5283459"/>
              <a:gd name="connsiteY8" fmla="*/ 2109324 h 4993411"/>
              <a:gd name="connsiteX9" fmla="*/ 5283387 w 5283459"/>
              <a:gd name="connsiteY9" fmla="*/ 2288814 h 4993411"/>
              <a:gd name="connsiteX10" fmla="*/ 3863686 w 5283459"/>
              <a:gd name="connsiteY10" fmla="*/ 2811641 h 4993411"/>
              <a:gd name="connsiteX11" fmla="*/ 4828315 w 5283459"/>
              <a:gd name="connsiteY11" fmla="*/ 3987432 h 4993411"/>
              <a:gd name="connsiteX12" fmla="*/ 3163959 w 5283459"/>
              <a:gd name="connsiteY12" fmla="*/ 3382797 h 4993411"/>
              <a:gd name="connsiteX13" fmla="*/ 3087331 w 5283459"/>
              <a:gd name="connsiteY13" fmla="*/ 4992275 h 4993411"/>
              <a:gd name="connsiteX14" fmla="*/ 2321840 w 5283459"/>
              <a:gd name="connsiteY14" fmla="*/ 3521052 h 4993411"/>
              <a:gd name="connsiteX15" fmla="*/ 1092966 w 5283459"/>
              <a:gd name="connsiteY15" fmla="*/ 4437056 h 4993411"/>
              <a:gd name="connsiteX16" fmla="*/ 1577328 w 5283459"/>
              <a:gd name="connsiteY16" fmla="*/ 2981795 h 4993411"/>
              <a:gd name="connsiteX17" fmla="*/ 1 w 5283459"/>
              <a:gd name="connsiteY17" fmla="*/ 2871567 h 4993411"/>
              <a:gd name="connsiteX0" fmla="*/ 1 w 5283459"/>
              <a:gd name="connsiteY0" fmla="*/ 2871567 h 4993409"/>
              <a:gd name="connsiteX1" fmla="*/ 1612943 w 5283459"/>
              <a:gd name="connsiteY1" fmla="*/ 2131595 h 4993409"/>
              <a:gd name="connsiteX2" fmla="*/ 485508 w 5283459"/>
              <a:gd name="connsiteY2" fmla="*/ 933726 h 4993409"/>
              <a:gd name="connsiteX3" fmla="*/ 2253602 w 5283459"/>
              <a:gd name="connsiteY3" fmla="*/ 1457047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871567 h 4993409"/>
              <a:gd name="connsiteX1" fmla="*/ 1612943 w 5283459"/>
              <a:gd name="connsiteY1" fmla="*/ 2131595 h 4993409"/>
              <a:gd name="connsiteX2" fmla="*/ 485508 w 5283459"/>
              <a:gd name="connsiteY2" fmla="*/ 933726 h 4993409"/>
              <a:gd name="connsiteX3" fmla="*/ 2253602 w 5283459"/>
              <a:gd name="connsiteY3" fmla="*/ 1457047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871567 h 4993409"/>
              <a:gd name="connsiteX1" fmla="*/ 1612943 w 5283459"/>
              <a:gd name="connsiteY1" fmla="*/ 2131595 h 4993409"/>
              <a:gd name="connsiteX2" fmla="*/ 485508 w 5283459"/>
              <a:gd name="connsiteY2" fmla="*/ 933726 h 4993409"/>
              <a:gd name="connsiteX3" fmla="*/ 2180755 w 5283459"/>
              <a:gd name="connsiteY3" fmla="*/ 1529671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939586 h 5061428"/>
              <a:gd name="connsiteX1" fmla="*/ 1612943 w 5283459"/>
              <a:gd name="connsiteY1" fmla="*/ 2199614 h 5061428"/>
              <a:gd name="connsiteX2" fmla="*/ 485508 w 5283459"/>
              <a:gd name="connsiteY2" fmla="*/ 1001745 h 5061428"/>
              <a:gd name="connsiteX3" fmla="*/ 2180755 w 5283459"/>
              <a:gd name="connsiteY3" fmla="*/ 1597690 h 5061428"/>
              <a:gd name="connsiteX4" fmla="*/ 2534370 w 5283459"/>
              <a:gd name="connsiteY4" fmla="*/ 595651 h 5061428"/>
              <a:gd name="connsiteX5" fmla="*/ 2767495 w 5283459"/>
              <a:gd name="connsiteY5" fmla="*/ 68019 h 5061428"/>
              <a:gd name="connsiteX6" fmla="*/ 3119650 w 5283459"/>
              <a:gd name="connsiteY6" fmla="*/ 1709652 h 5061428"/>
              <a:gd name="connsiteX7" fmla="*/ 4668546 w 5283459"/>
              <a:gd name="connsiteY7" fmla="*/ 625999 h 5061428"/>
              <a:gd name="connsiteX8" fmla="*/ 4566662 w 5283459"/>
              <a:gd name="connsiteY8" fmla="*/ 923801 h 5061428"/>
              <a:gd name="connsiteX9" fmla="*/ 3783552 w 5283459"/>
              <a:gd name="connsiteY9" fmla="*/ 2177343 h 5061428"/>
              <a:gd name="connsiteX10" fmla="*/ 5283387 w 5283459"/>
              <a:gd name="connsiteY10" fmla="*/ 2356833 h 5061428"/>
              <a:gd name="connsiteX11" fmla="*/ 3863686 w 5283459"/>
              <a:gd name="connsiteY11" fmla="*/ 2879660 h 5061428"/>
              <a:gd name="connsiteX12" fmla="*/ 4828315 w 5283459"/>
              <a:gd name="connsiteY12" fmla="*/ 4055451 h 5061428"/>
              <a:gd name="connsiteX13" fmla="*/ 3163959 w 5283459"/>
              <a:gd name="connsiteY13" fmla="*/ 3450816 h 5061428"/>
              <a:gd name="connsiteX14" fmla="*/ 3087331 w 5283459"/>
              <a:gd name="connsiteY14" fmla="*/ 5060294 h 5061428"/>
              <a:gd name="connsiteX15" fmla="*/ 2321840 w 5283459"/>
              <a:gd name="connsiteY15" fmla="*/ 3589071 h 5061428"/>
              <a:gd name="connsiteX16" fmla="*/ 1092966 w 5283459"/>
              <a:gd name="connsiteY16" fmla="*/ 4505075 h 5061428"/>
              <a:gd name="connsiteX17" fmla="*/ 1577328 w 5283459"/>
              <a:gd name="connsiteY17" fmla="*/ 3049814 h 5061428"/>
              <a:gd name="connsiteX18" fmla="*/ 1 w 5283459"/>
              <a:gd name="connsiteY18" fmla="*/ 2939586 h 5061428"/>
              <a:gd name="connsiteX0" fmla="*/ 1 w 5283459"/>
              <a:gd name="connsiteY0" fmla="*/ 2939586 h 5061428"/>
              <a:gd name="connsiteX1" fmla="*/ 1612943 w 5283459"/>
              <a:gd name="connsiteY1" fmla="*/ 2199614 h 5061428"/>
              <a:gd name="connsiteX2" fmla="*/ 485508 w 5283459"/>
              <a:gd name="connsiteY2" fmla="*/ 1001745 h 5061428"/>
              <a:gd name="connsiteX3" fmla="*/ 2180755 w 5283459"/>
              <a:gd name="connsiteY3" fmla="*/ 1597690 h 5061428"/>
              <a:gd name="connsiteX4" fmla="*/ 2534370 w 5283459"/>
              <a:gd name="connsiteY4" fmla="*/ 595651 h 5061428"/>
              <a:gd name="connsiteX5" fmla="*/ 2767495 w 5283459"/>
              <a:gd name="connsiteY5" fmla="*/ 68019 h 5061428"/>
              <a:gd name="connsiteX6" fmla="*/ 3119650 w 5283459"/>
              <a:gd name="connsiteY6" fmla="*/ 1709652 h 5061428"/>
              <a:gd name="connsiteX7" fmla="*/ 4668546 w 5283459"/>
              <a:gd name="connsiteY7" fmla="*/ 625999 h 5061428"/>
              <a:gd name="connsiteX8" fmla="*/ 4566662 w 5283459"/>
              <a:gd name="connsiteY8" fmla="*/ 923801 h 5061428"/>
              <a:gd name="connsiteX9" fmla="*/ 3783552 w 5283459"/>
              <a:gd name="connsiteY9" fmla="*/ 2177343 h 5061428"/>
              <a:gd name="connsiteX10" fmla="*/ 5283387 w 5283459"/>
              <a:gd name="connsiteY10" fmla="*/ 2356833 h 5061428"/>
              <a:gd name="connsiteX11" fmla="*/ 3863686 w 5283459"/>
              <a:gd name="connsiteY11" fmla="*/ 2879660 h 5061428"/>
              <a:gd name="connsiteX12" fmla="*/ 4828315 w 5283459"/>
              <a:gd name="connsiteY12" fmla="*/ 4055451 h 5061428"/>
              <a:gd name="connsiteX13" fmla="*/ 3163959 w 5283459"/>
              <a:gd name="connsiteY13" fmla="*/ 3450816 h 5061428"/>
              <a:gd name="connsiteX14" fmla="*/ 3087331 w 5283459"/>
              <a:gd name="connsiteY14" fmla="*/ 5060294 h 5061428"/>
              <a:gd name="connsiteX15" fmla="*/ 2321840 w 5283459"/>
              <a:gd name="connsiteY15" fmla="*/ 3589071 h 5061428"/>
              <a:gd name="connsiteX16" fmla="*/ 1092966 w 5283459"/>
              <a:gd name="connsiteY16" fmla="*/ 4505075 h 5061428"/>
              <a:gd name="connsiteX17" fmla="*/ 1577328 w 5283459"/>
              <a:gd name="connsiteY17" fmla="*/ 3049814 h 5061428"/>
              <a:gd name="connsiteX18" fmla="*/ 1 w 5283459"/>
              <a:gd name="connsiteY18" fmla="*/ 2939586 h 5061428"/>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3163959 w 5283459"/>
              <a:gd name="connsiteY13" fmla="*/ 3402890 h 5013502"/>
              <a:gd name="connsiteX14" fmla="*/ 3087331 w 5283459"/>
              <a:gd name="connsiteY14" fmla="*/ 5012368 h 5013502"/>
              <a:gd name="connsiteX15" fmla="*/ 2321840 w 5283459"/>
              <a:gd name="connsiteY15" fmla="*/ 3541145 h 5013502"/>
              <a:gd name="connsiteX16" fmla="*/ 1092966 w 5283459"/>
              <a:gd name="connsiteY16" fmla="*/ 4457149 h 5013502"/>
              <a:gd name="connsiteX17" fmla="*/ 1577328 w 5283459"/>
              <a:gd name="connsiteY17" fmla="*/ 3001888 h 5013502"/>
              <a:gd name="connsiteX18" fmla="*/ 1 w 5283459"/>
              <a:gd name="connsiteY18"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94311 w 5283459"/>
              <a:gd name="connsiteY13" fmla="*/ 4082278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498"/>
              <a:gd name="connsiteX1" fmla="*/ 1612943 w 5283459"/>
              <a:gd name="connsiteY1" fmla="*/ 2151688 h 5013498"/>
              <a:gd name="connsiteX2" fmla="*/ 485508 w 5283459"/>
              <a:gd name="connsiteY2" fmla="*/ 953819 h 5013498"/>
              <a:gd name="connsiteX3" fmla="*/ 2180755 w 5283459"/>
              <a:gd name="connsiteY3" fmla="*/ 1549764 h 5013498"/>
              <a:gd name="connsiteX4" fmla="*/ 2534370 w 5283459"/>
              <a:gd name="connsiteY4" fmla="*/ 547725 h 5013498"/>
              <a:gd name="connsiteX5" fmla="*/ 2767495 w 5283459"/>
              <a:gd name="connsiteY5" fmla="*/ 20093 h 5013498"/>
              <a:gd name="connsiteX6" fmla="*/ 3119650 w 5283459"/>
              <a:gd name="connsiteY6" fmla="*/ 1661726 h 5013498"/>
              <a:gd name="connsiteX7" fmla="*/ 4668546 w 5283459"/>
              <a:gd name="connsiteY7" fmla="*/ 578073 h 5013498"/>
              <a:gd name="connsiteX8" fmla="*/ 4566662 w 5283459"/>
              <a:gd name="connsiteY8" fmla="*/ 875875 h 5013498"/>
              <a:gd name="connsiteX9" fmla="*/ 3783552 w 5283459"/>
              <a:gd name="connsiteY9" fmla="*/ 2129417 h 5013498"/>
              <a:gd name="connsiteX10" fmla="*/ 5283387 w 5283459"/>
              <a:gd name="connsiteY10" fmla="*/ 2308907 h 5013498"/>
              <a:gd name="connsiteX11" fmla="*/ 3863686 w 5283459"/>
              <a:gd name="connsiteY11" fmla="*/ 2831734 h 5013498"/>
              <a:gd name="connsiteX12" fmla="*/ 4828315 w 5283459"/>
              <a:gd name="connsiteY12" fmla="*/ 4007525 h 5013498"/>
              <a:gd name="connsiteX13" fmla="*/ 4694311 w 5283459"/>
              <a:gd name="connsiteY13" fmla="*/ 4082278 h 5013498"/>
              <a:gd name="connsiteX14" fmla="*/ 3163959 w 5283459"/>
              <a:gd name="connsiteY14" fmla="*/ 3402890 h 5013498"/>
              <a:gd name="connsiteX15" fmla="*/ 3087331 w 5283459"/>
              <a:gd name="connsiteY15" fmla="*/ 5012368 h 5013498"/>
              <a:gd name="connsiteX16" fmla="*/ 2321840 w 5283459"/>
              <a:gd name="connsiteY16" fmla="*/ 3541145 h 5013498"/>
              <a:gd name="connsiteX17" fmla="*/ 1092966 w 5283459"/>
              <a:gd name="connsiteY17" fmla="*/ 4457149 h 5013498"/>
              <a:gd name="connsiteX18" fmla="*/ 1577328 w 5283459"/>
              <a:gd name="connsiteY18" fmla="*/ 3001888 h 5013498"/>
              <a:gd name="connsiteX19" fmla="*/ 1 w 5283459"/>
              <a:gd name="connsiteY19" fmla="*/ 2891660 h 5013498"/>
              <a:gd name="connsiteX0" fmla="*/ 1 w 5283459"/>
              <a:gd name="connsiteY0" fmla="*/ 2891660 h 5013498"/>
              <a:gd name="connsiteX1" fmla="*/ 1612943 w 5283459"/>
              <a:gd name="connsiteY1" fmla="*/ 2151688 h 5013498"/>
              <a:gd name="connsiteX2" fmla="*/ 485508 w 5283459"/>
              <a:gd name="connsiteY2" fmla="*/ 953819 h 5013498"/>
              <a:gd name="connsiteX3" fmla="*/ 2180755 w 5283459"/>
              <a:gd name="connsiteY3" fmla="*/ 1549764 h 5013498"/>
              <a:gd name="connsiteX4" fmla="*/ 2534370 w 5283459"/>
              <a:gd name="connsiteY4" fmla="*/ 547725 h 5013498"/>
              <a:gd name="connsiteX5" fmla="*/ 2767495 w 5283459"/>
              <a:gd name="connsiteY5" fmla="*/ 20093 h 5013498"/>
              <a:gd name="connsiteX6" fmla="*/ 3119650 w 5283459"/>
              <a:gd name="connsiteY6" fmla="*/ 1661726 h 5013498"/>
              <a:gd name="connsiteX7" fmla="*/ 4668546 w 5283459"/>
              <a:gd name="connsiteY7" fmla="*/ 578073 h 5013498"/>
              <a:gd name="connsiteX8" fmla="*/ 4566662 w 5283459"/>
              <a:gd name="connsiteY8" fmla="*/ 875875 h 5013498"/>
              <a:gd name="connsiteX9" fmla="*/ 3783552 w 5283459"/>
              <a:gd name="connsiteY9" fmla="*/ 2129417 h 5013498"/>
              <a:gd name="connsiteX10" fmla="*/ 5283387 w 5283459"/>
              <a:gd name="connsiteY10" fmla="*/ 2308907 h 5013498"/>
              <a:gd name="connsiteX11" fmla="*/ 3863686 w 5283459"/>
              <a:gd name="connsiteY11" fmla="*/ 2831734 h 5013498"/>
              <a:gd name="connsiteX12" fmla="*/ 4828315 w 5283459"/>
              <a:gd name="connsiteY12" fmla="*/ 4007525 h 5013498"/>
              <a:gd name="connsiteX13" fmla="*/ 4694311 w 5283459"/>
              <a:gd name="connsiteY13" fmla="*/ 4082278 h 5013498"/>
              <a:gd name="connsiteX14" fmla="*/ 3163959 w 5283459"/>
              <a:gd name="connsiteY14" fmla="*/ 3402890 h 5013498"/>
              <a:gd name="connsiteX15" fmla="*/ 3087331 w 5283459"/>
              <a:gd name="connsiteY15" fmla="*/ 5012368 h 5013498"/>
              <a:gd name="connsiteX16" fmla="*/ 2321840 w 5283459"/>
              <a:gd name="connsiteY16" fmla="*/ 3541145 h 5013498"/>
              <a:gd name="connsiteX17" fmla="*/ 1092966 w 5283459"/>
              <a:gd name="connsiteY17" fmla="*/ 4457149 h 5013498"/>
              <a:gd name="connsiteX18" fmla="*/ 1577328 w 5283459"/>
              <a:gd name="connsiteY18" fmla="*/ 3001888 h 5013498"/>
              <a:gd name="connsiteX19" fmla="*/ 1 w 5283459"/>
              <a:gd name="connsiteY19" fmla="*/ 2891660 h 501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459" h="5013498">
                <a:moveTo>
                  <a:pt x="1" y="2891660"/>
                </a:moveTo>
                <a:cubicBezTo>
                  <a:pt x="421402" y="2605038"/>
                  <a:pt x="1175071" y="2362267"/>
                  <a:pt x="1612943" y="2151688"/>
                </a:cubicBezTo>
                <a:cubicBezTo>
                  <a:pt x="1425135" y="1952100"/>
                  <a:pt x="548845" y="1144911"/>
                  <a:pt x="485508" y="953819"/>
                </a:cubicBezTo>
                <a:cubicBezTo>
                  <a:pt x="427904" y="900429"/>
                  <a:pt x="2084153" y="1530900"/>
                  <a:pt x="2180755" y="1549764"/>
                </a:cubicBezTo>
                <a:cubicBezTo>
                  <a:pt x="2277889" y="1527089"/>
                  <a:pt x="2436580" y="802670"/>
                  <a:pt x="2534370" y="547725"/>
                </a:cubicBezTo>
                <a:cubicBezTo>
                  <a:pt x="2632160" y="292780"/>
                  <a:pt x="2737746" y="-92410"/>
                  <a:pt x="2767495" y="20093"/>
                </a:cubicBezTo>
                <a:cubicBezTo>
                  <a:pt x="2961050" y="599763"/>
                  <a:pt x="2993754" y="1272211"/>
                  <a:pt x="3119650" y="1661726"/>
                </a:cubicBezTo>
                <a:cubicBezTo>
                  <a:pt x="3607738" y="1302543"/>
                  <a:pt x="4483716" y="544360"/>
                  <a:pt x="4668546" y="578073"/>
                </a:cubicBezTo>
                <a:cubicBezTo>
                  <a:pt x="4748271" y="558769"/>
                  <a:pt x="4702521" y="681319"/>
                  <a:pt x="4566662" y="875875"/>
                </a:cubicBezTo>
                <a:cubicBezTo>
                  <a:pt x="4449964" y="1053206"/>
                  <a:pt x="3900250" y="1952086"/>
                  <a:pt x="3783552" y="2129417"/>
                </a:cubicBezTo>
                <a:cubicBezTo>
                  <a:pt x="4118941" y="2172370"/>
                  <a:pt x="5151874" y="2205688"/>
                  <a:pt x="5283387" y="2308907"/>
                </a:cubicBezTo>
                <a:cubicBezTo>
                  <a:pt x="5292719" y="2451144"/>
                  <a:pt x="4403169" y="2588018"/>
                  <a:pt x="3863686" y="2831734"/>
                </a:cubicBezTo>
                <a:cubicBezTo>
                  <a:pt x="4058045" y="3075911"/>
                  <a:pt x="4536177" y="3608438"/>
                  <a:pt x="4828315" y="4007525"/>
                </a:cubicBezTo>
                <a:cubicBezTo>
                  <a:pt x="4911639" y="4126610"/>
                  <a:pt x="4971704" y="4183050"/>
                  <a:pt x="4694311" y="4082278"/>
                </a:cubicBezTo>
                <a:cubicBezTo>
                  <a:pt x="4416918" y="3981506"/>
                  <a:pt x="3318923" y="3462909"/>
                  <a:pt x="3163959" y="3402890"/>
                </a:cubicBezTo>
                <a:cubicBezTo>
                  <a:pt x="3117583" y="3718197"/>
                  <a:pt x="3168162" y="4723566"/>
                  <a:pt x="3087331" y="5012368"/>
                </a:cubicBezTo>
                <a:cubicBezTo>
                  <a:pt x="2951036" y="5060838"/>
                  <a:pt x="2342026" y="3535238"/>
                  <a:pt x="2321840" y="3541145"/>
                </a:cubicBezTo>
                <a:cubicBezTo>
                  <a:pt x="2151792" y="3590905"/>
                  <a:pt x="1238296" y="4593232"/>
                  <a:pt x="1092966" y="4457149"/>
                </a:cubicBezTo>
                <a:cubicBezTo>
                  <a:pt x="1167837" y="3979267"/>
                  <a:pt x="1449412" y="3441881"/>
                  <a:pt x="1577328" y="3001888"/>
                </a:cubicBezTo>
                <a:cubicBezTo>
                  <a:pt x="1489335" y="2930557"/>
                  <a:pt x="52036" y="3028476"/>
                  <a:pt x="1" y="289166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62704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949520" y="512074"/>
            <a:ext cx="3007229" cy="1605534"/>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C385D35E-1F99-3EE2-7DC7-EFB42806CBD0}"/>
              </a:ext>
            </a:extLst>
          </p:cNvPr>
          <p:cNvSpPr>
            <a:spLocks noGrp="1"/>
          </p:cNvSpPr>
          <p:nvPr>
            <p:ph type="pic" sz="quarter" idx="13" hasCustomPrompt="1"/>
          </p:nvPr>
        </p:nvSpPr>
        <p:spPr>
          <a:xfrm>
            <a:off x="1" y="-5809"/>
            <a:ext cx="6300836" cy="7559675"/>
          </a:xfrm>
          <a:custGeom>
            <a:avLst/>
            <a:gdLst>
              <a:gd name="connsiteX0" fmla="*/ 0 w 7184917"/>
              <a:gd name="connsiteY0" fmla="*/ 0 h 6858000"/>
              <a:gd name="connsiteX1" fmla="*/ 7071078 w 7184917"/>
              <a:gd name="connsiteY1" fmla="*/ 8880 h 6858000"/>
              <a:gd name="connsiteX2" fmla="*/ 7115250 w 7184917"/>
              <a:gd name="connsiteY2" fmla="*/ 6857999 h 6858000"/>
              <a:gd name="connsiteX3" fmla="*/ 0 w 71849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84917" h="6858000">
                <a:moveTo>
                  <a:pt x="0" y="0"/>
                </a:moveTo>
                <a:lnTo>
                  <a:pt x="7071078" y="8880"/>
                </a:lnTo>
                <a:cubicBezTo>
                  <a:pt x="6996324" y="1826582"/>
                  <a:pt x="7321658" y="4960396"/>
                  <a:pt x="7115250" y="6857999"/>
                </a:cubicBez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949521" y="2134821"/>
            <a:ext cx="3007229" cy="45706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949521" y="7006699"/>
            <a:ext cx="1749932"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8699453" y="7006699"/>
            <a:ext cx="1239275"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65465776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1" y="713178"/>
            <a:ext cx="3441581" cy="195641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1" y="2686803"/>
            <a:ext cx="3441581" cy="39858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1D1D621C-D743-9FD4-3A9F-E53834521BDD}"/>
              </a:ext>
            </a:extLst>
          </p:cNvPr>
          <p:cNvSpPr>
            <a:spLocks noGrp="1"/>
          </p:cNvSpPr>
          <p:nvPr>
            <p:ph type="pic" sz="quarter" idx="13" hasCustomPrompt="1"/>
          </p:nvPr>
        </p:nvSpPr>
        <p:spPr>
          <a:xfrm>
            <a:off x="4937930" y="2"/>
            <a:ext cx="5753884" cy="7559674"/>
          </a:xfrm>
          <a:custGeom>
            <a:avLst/>
            <a:gdLst>
              <a:gd name="connsiteX0" fmla="*/ 163902 w 6576203"/>
              <a:gd name="connsiteY0" fmla="*/ 0 h 6857999"/>
              <a:gd name="connsiteX1" fmla="*/ 6576203 w 6576203"/>
              <a:gd name="connsiteY1" fmla="*/ 0 h 6857999"/>
              <a:gd name="connsiteX2" fmla="*/ 6576203 w 6576203"/>
              <a:gd name="connsiteY2" fmla="*/ 6857999 h 6857999"/>
              <a:gd name="connsiteX3" fmla="*/ 0 w 6576203"/>
              <a:gd name="connsiteY3" fmla="*/ 6857999 h 6857999"/>
              <a:gd name="connsiteX4" fmla="*/ 163902 w 6576203"/>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03" h="6857999">
                <a:moveTo>
                  <a:pt x="163902" y="0"/>
                </a:moveTo>
                <a:lnTo>
                  <a:pt x="6576203" y="0"/>
                </a:lnTo>
                <a:lnTo>
                  <a:pt x="6576203" y="6857999"/>
                </a:lnTo>
                <a:lnTo>
                  <a:pt x="0" y="6857999"/>
                </a:lnTo>
                <a:cubicBezTo>
                  <a:pt x="129396" y="5080957"/>
                  <a:pt x="-17253" y="1388853"/>
                  <a:pt x="163902"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14560" y="6990792"/>
            <a:ext cx="2323443"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2938003" y="7006699"/>
            <a:ext cx="1111269"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4208751" y="7006699"/>
            <a:ext cx="431315" cy="402483"/>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54190456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5693687" y="512074"/>
            <a:ext cx="4190024" cy="1605534"/>
          </a:xfrm>
        </p:spPr>
        <p:txBody>
          <a:bodyPr/>
          <a:lstStyle/>
          <a:p>
            <a:r>
              <a:rPr lang="en-US"/>
              <a:t>Click to edit Master title style</a:t>
            </a:r>
          </a:p>
        </p:txBody>
      </p:sp>
      <p:sp>
        <p:nvSpPr>
          <p:cNvPr id="11" name="Picture Placeholder 10">
            <a:extLst>
              <a:ext uri="{FF2B5EF4-FFF2-40B4-BE49-F238E27FC236}">
                <a16:creationId xmlns:a16="http://schemas.microsoft.com/office/drawing/2014/main" id="{B97D6E6A-66C0-CF53-4577-787FF7E6BC41}"/>
              </a:ext>
            </a:extLst>
          </p:cNvPr>
          <p:cNvSpPr>
            <a:spLocks noGrp="1"/>
          </p:cNvSpPr>
          <p:nvPr>
            <p:ph type="pic" sz="quarter" idx="13" hasCustomPrompt="1"/>
          </p:nvPr>
        </p:nvSpPr>
        <p:spPr>
          <a:xfrm>
            <a:off x="0" y="-2"/>
            <a:ext cx="4879273" cy="7559674"/>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693688" y="2134821"/>
            <a:ext cx="4190023" cy="45706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695810" y="7006699"/>
            <a:ext cx="2485934"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81084317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585300"/>
            <a:ext cx="4731346" cy="160553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0" y="2208046"/>
            <a:ext cx="4731346" cy="442766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a:extLst>
              <a:ext uri="{FF2B5EF4-FFF2-40B4-BE49-F238E27FC236}">
                <a16:creationId xmlns:a16="http://schemas.microsoft.com/office/drawing/2014/main" id="{F7C14F03-5F69-CD7A-5E41-41F01F7E1B25}"/>
              </a:ext>
            </a:extLst>
          </p:cNvPr>
          <p:cNvSpPr>
            <a:spLocks noGrp="1"/>
          </p:cNvSpPr>
          <p:nvPr>
            <p:ph type="pic" sz="quarter" idx="13" hasCustomPrompt="1"/>
          </p:nvPr>
        </p:nvSpPr>
        <p:spPr>
          <a:xfrm rot="21445552">
            <a:off x="6007657" y="1365599"/>
            <a:ext cx="4315051" cy="6294459"/>
          </a:xfrm>
          <a:custGeom>
            <a:avLst/>
            <a:gdLst>
              <a:gd name="connsiteX0" fmla="*/ 411479 w 4071298"/>
              <a:gd name="connsiteY0" fmla="*/ 0 h 4927971"/>
              <a:gd name="connsiteX1" fmla="*/ 4066810 w 4071298"/>
              <a:gd name="connsiteY1" fmla="*/ 297084 h 4927971"/>
              <a:gd name="connsiteX2" fmla="*/ 3830054 w 4071298"/>
              <a:gd name="connsiteY2" fmla="*/ 3228906 h 4927971"/>
              <a:gd name="connsiteX3" fmla="*/ 3682055 w 4071298"/>
              <a:gd name="connsiteY3" fmla="*/ 4820224 h 4927971"/>
              <a:gd name="connsiteX4" fmla="*/ 3667113 w 4071298"/>
              <a:gd name="connsiteY4" fmla="*/ 4927971 h 4927971"/>
              <a:gd name="connsiteX5" fmla="*/ 0 w 4071298"/>
              <a:gd name="connsiteY5" fmla="*/ 4680097 h 4927971"/>
              <a:gd name="connsiteX6" fmla="*/ 411479 w 4071298"/>
              <a:gd name="connsiteY6" fmla="*/ 0 h 492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298" h="4927971">
                <a:moveTo>
                  <a:pt x="411479" y="0"/>
                </a:moveTo>
                <a:lnTo>
                  <a:pt x="4066810" y="297084"/>
                </a:lnTo>
                <a:cubicBezTo>
                  <a:pt x="4106050" y="347981"/>
                  <a:pt x="3876383" y="2404020"/>
                  <a:pt x="3830054" y="3228906"/>
                </a:cubicBezTo>
                <a:cubicBezTo>
                  <a:pt x="3794913" y="3746516"/>
                  <a:pt x="3746275" y="4289908"/>
                  <a:pt x="3682055" y="4820224"/>
                </a:cubicBezTo>
                <a:lnTo>
                  <a:pt x="3667113" y="4927971"/>
                </a:lnTo>
                <a:lnTo>
                  <a:pt x="0" y="4680097"/>
                </a:lnTo>
                <a:cubicBezTo>
                  <a:pt x="63787" y="3377506"/>
                  <a:pt x="224565" y="1779657"/>
                  <a:pt x="41147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3766436" y="7006699"/>
            <a:ext cx="1579471"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10030521" y="7006699"/>
            <a:ext cx="479917" cy="402483"/>
          </a:xfrm>
        </p:spPr>
        <p:txBody>
          <a:bodyPr/>
          <a:lstStyle/>
          <a:p>
            <a:fld id="{7CF79DB2-B0CF-4CB1-AE78-9ED1037C015C}" type="slidenum">
              <a:rPr lang="en-US" smtClean="0"/>
              <a:t>‹#›</a:t>
            </a:fld>
            <a:endParaRPr lang="en-US"/>
          </a:p>
        </p:txBody>
      </p:sp>
      <p:sp>
        <p:nvSpPr>
          <p:cNvPr id="17" name="Freeform: Shape 16">
            <a:extLst>
              <a:ext uri="{FF2B5EF4-FFF2-40B4-BE49-F238E27FC236}">
                <a16:creationId xmlns:a16="http://schemas.microsoft.com/office/drawing/2014/main" id="{CCAB591D-BAA9-AC99-31C1-486B4E5000CC}"/>
              </a:ext>
            </a:extLst>
          </p:cNvPr>
          <p:cNvSpPr/>
          <p:nvPr/>
        </p:nvSpPr>
        <p:spPr>
          <a:xfrm rot="20950976">
            <a:off x="9026719" y="538569"/>
            <a:ext cx="1752822" cy="1047537"/>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91884"/>
              <a:gd name="connsiteX1" fmla="*/ 116789 w 2876897"/>
              <a:gd name="connsiteY1" fmla="*/ 590029 h 1591884"/>
              <a:gd name="connsiteX2" fmla="*/ 0 w 2876897"/>
              <a:gd name="connsiteY2" fmla="*/ 83689 h 1591884"/>
              <a:gd name="connsiteX3" fmla="*/ 574390 w 2876897"/>
              <a:gd name="connsiteY3" fmla="*/ 0 h 1591884"/>
              <a:gd name="connsiteX4" fmla="*/ 592822 w 2876897"/>
              <a:gd name="connsiteY4" fmla="*/ 142333 h 1591884"/>
              <a:gd name="connsiteX5" fmla="*/ 1077920 w 2876897"/>
              <a:gd name="connsiteY5" fmla="*/ 764841 h 1591884"/>
              <a:gd name="connsiteX6" fmla="*/ 1791731 w 2876897"/>
              <a:gd name="connsiteY6" fmla="*/ 767945 h 1591884"/>
              <a:gd name="connsiteX7" fmla="*/ 2126592 w 2876897"/>
              <a:gd name="connsiteY7" fmla="*/ 478752 h 1591884"/>
              <a:gd name="connsiteX8" fmla="*/ 2210912 w 2876897"/>
              <a:gd name="connsiteY8" fmla="*/ 23807 h 1591884"/>
              <a:gd name="connsiteX9" fmla="*/ 2876897 w 2876897"/>
              <a:gd name="connsiteY9" fmla="*/ 39276 h 1591884"/>
              <a:gd name="connsiteX10" fmla="*/ 2096211 w 2876897"/>
              <a:gd name="connsiteY10" fmla="*/ 1461348 h 1591884"/>
              <a:gd name="connsiteX11" fmla="*/ 698505 w 2876897"/>
              <a:gd name="connsiteY11" fmla="*/ 1390335 h 1591884"/>
              <a:gd name="connsiteX0" fmla="*/ 698505 w 2876897"/>
              <a:gd name="connsiteY0" fmla="*/ 1390335 h 1549509"/>
              <a:gd name="connsiteX1" fmla="*/ 116789 w 2876897"/>
              <a:gd name="connsiteY1" fmla="*/ 590029 h 1549509"/>
              <a:gd name="connsiteX2" fmla="*/ 0 w 2876897"/>
              <a:gd name="connsiteY2" fmla="*/ 83689 h 1549509"/>
              <a:gd name="connsiteX3" fmla="*/ 574390 w 2876897"/>
              <a:gd name="connsiteY3" fmla="*/ 0 h 1549509"/>
              <a:gd name="connsiteX4" fmla="*/ 592822 w 2876897"/>
              <a:gd name="connsiteY4" fmla="*/ 142333 h 1549509"/>
              <a:gd name="connsiteX5" fmla="*/ 1077920 w 2876897"/>
              <a:gd name="connsiteY5" fmla="*/ 764841 h 1549509"/>
              <a:gd name="connsiteX6" fmla="*/ 1791731 w 2876897"/>
              <a:gd name="connsiteY6" fmla="*/ 767945 h 1549509"/>
              <a:gd name="connsiteX7" fmla="*/ 2126592 w 2876897"/>
              <a:gd name="connsiteY7" fmla="*/ 478752 h 1549509"/>
              <a:gd name="connsiteX8" fmla="*/ 2210912 w 2876897"/>
              <a:gd name="connsiteY8" fmla="*/ 23807 h 1549509"/>
              <a:gd name="connsiteX9" fmla="*/ 2876897 w 2876897"/>
              <a:gd name="connsiteY9" fmla="*/ 39276 h 1549509"/>
              <a:gd name="connsiteX10" fmla="*/ 2096211 w 2876897"/>
              <a:gd name="connsiteY10" fmla="*/ 1461348 h 1549509"/>
              <a:gd name="connsiteX11" fmla="*/ 698505 w 2876897"/>
              <a:gd name="connsiteY11" fmla="*/ 1390335 h 15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6897" h="1549509">
                <a:moveTo>
                  <a:pt x="698505" y="1390335"/>
                </a:moveTo>
                <a:cubicBezTo>
                  <a:pt x="382179" y="1190875"/>
                  <a:pt x="233206" y="807803"/>
                  <a:pt x="116789" y="590029"/>
                </a:cubicBezTo>
                <a:cubicBezTo>
                  <a:pt x="372" y="372255"/>
                  <a:pt x="12108" y="225281"/>
                  <a:pt x="0" y="83689"/>
                </a:cubicBezTo>
                <a:lnTo>
                  <a:pt x="574390" y="0"/>
                </a:lnTo>
                <a:lnTo>
                  <a:pt x="592822" y="142333"/>
                </a:lnTo>
                <a:cubicBezTo>
                  <a:pt x="640270" y="442220"/>
                  <a:pt x="878102" y="660572"/>
                  <a:pt x="1077920" y="764841"/>
                </a:cubicBezTo>
                <a:cubicBezTo>
                  <a:pt x="1277738" y="869110"/>
                  <a:pt x="1580765" y="845068"/>
                  <a:pt x="1791731" y="767945"/>
                </a:cubicBezTo>
                <a:cubicBezTo>
                  <a:pt x="1909457" y="671038"/>
                  <a:pt x="2056108" y="596953"/>
                  <a:pt x="2126592" y="478752"/>
                </a:cubicBezTo>
                <a:cubicBezTo>
                  <a:pt x="2186525" y="332585"/>
                  <a:pt x="2227007" y="164432"/>
                  <a:pt x="2210912" y="23807"/>
                </a:cubicBezTo>
                <a:lnTo>
                  <a:pt x="2876897" y="39276"/>
                </a:lnTo>
                <a:cubicBezTo>
                  <a:pt x="2854819" y="291776"/>
                  <a:pt x="2721442" y="1173237"/>
                  <a:pt x="2096211" y="1461348"/>
                </a:cubicBezTo>
                <a:cubicBezTo>
                  <a:pt x="1609321" y="1617817"/>
                  <a:pt x="1025448" y="1548465"/>
                  <a:pt x="698505" y="1390335"/>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7752093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3569" y="585300"/>
            <a:ext cx="4731346" cy="160553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3569" y="2208046"/>
            <a:ext cx="4731346" cy="442766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21">
            <a:extLst>
              <a:ext uri="{FF2B5EF4-FFF2-40B4-BE49-F238E27FC236}">
                <a16:creationId xmlns:a16="http://schemas.microsoft.com/office/drawing/2014/main" id="{28BC5525-CF2B-61B7-2A74-6DE992B6BCDC}"/>
              </a:ext>
            </a:extLst>
          </p:cNvPr>
          <p:cNvSpPr>
            <a:spLocks noGrp="1"/>
          </p:cNvSpPr>
          <p:nvPr>
            <p:ph type="pic" sz="quarter" idx="13" hasCustomPrompt="1"/>
          </p:nvPr>
        </p:nvSpPr>
        <p:spPr>
          <a:xfrm rot="21429196">
            <a:off x="5809214" y="202409"/>
            <a:ext cx="4861251" cy="6702667"/>
          </a:xfrm>
          <a:custGeom>
            <a:avLst/>
            <a:gdLst>
              <a:gd name="connsiteX0" fmla="*/ 516568 w 5543342"/>
              <a:gd name="connsiteY0" fmla="*/ 0 h 6080538"/>
              <a:gd name="connsiteX1" fmla="*/ 5542764 w 5543342"/>
              <a:gd name="connsiteY1" fmla="*/ 510009 h 6080538"/>
              <a:gd name="connsiteX2" fmla="*/ 5340089 w 5543342"/>
              <a:gd name="connsiteY2" fmla="*/ 3610175 h 6080538"/>
              <a:gd name="connsiteX3" fmla="*/ 5118358 w 5543342"/>
              <a:gd name="connsiteY3" fmla="*/ 6080538 h 6080538"/>
              <a:gd name="connsiteX4" fmla="*/ 1287318 w 5543342"/>
              <a:gd name="connsiteY4" fmla="*/ 5769564 h 6080538"/>
              <a:gd name="connsiteX5" fmla="*/ 1291721 w 5543342"/>
              <a:gd name="connsiteY5" fmla="*/ 5758465 h 6080538"/>
              <a:gd name="connsiteX6" fmla="*/ 1332268 w 5543342"/>
              <a:gd name="connsiteY6" fmla="*/ 5554724 h 6080538"/>
              <a:gd name="connsiteX7" fmla="*/ 1006825 w 5543342"/>
              <a:gd name="connsiteY7" fmla="*/ 4870534 h 6080538"/>
              <a:gd name="connsiteX8" fmla="*/ 420574 w 5543342"/>
              <a:gd name="connsiteY8" fmla="*/ 4651036 h 6080538"/>
              <a:gd name="connsiteX9" fmla="*/ 16166 w 5543342"/>
              <a:gd name="connsiteY9" fmla="*/ 4725372 h 6080538"/>
              <a:gd name="connsiteX10" fmla="*/ 0 w 5543342"/>
              <a:gd name="connsiteY10" fmla="*/ 4733953 h 6080538"/>
              <a:gd name="connsiteX11" fmla="*/ 25673 w 5543342"/>
              <a:gd name="connsiteY11" fmla="*/ 4477145 h 6080538"/>
              <a:gd name="connsiteX12" fmla="*/ 268217 w 5543342"/>
              <a:gd name="connsiteY12" fmla="*/ 2031585 h 6080538"/>
              <a:gd name="connsiteX13" fmla="*/ 494239 w 5543342"/>
              <a:gd name="connsiteY13" fmla="*/ 128602 h 608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3342" h="6080538">
                <a:moveTo>
                  <a:pt x="516568" y="0"/>
                </a:moveTo>
                <a:lnTo>
                  <a:pt x="5542764" y="510009"/>
                </a:lnTo>
                <a:cubicBezTo>
                  <a:pt x="5553671" y="891546"/>
                  <a:pt x="5407648" y="2576786"/>
                  <a:pt x="5340089" y="3610175"/>
                </a:cubicBezTo>
                <a:cubicBezTo>
                  <a:pt x="5278007" y="4570989"/>
                  <a:pt x="5231601" y="5375940"/>
                  <a:pt x="5118358" y="6080538"/>
                </a:cubicBezTo>
                <a:lnTo>
                  <a:pt x="1287318" y="5769564"/>
                </a:lnTo>
                <a:lnTo>
                  <a:pt x="1291721" y="5758465"/>
                </a:lnTo>
                <a:cubicBezTo>
                  <a:pt x="1317526" y="5680617"/>
                  <a:pt x="1331151" y="5609386"/>
                  <a:pt x="1332268" y="5554724"/>
                </a:cubicBezTo>
                <a:cubicBezTo>
                  <a:pt x="1336735" y="5336075"/>
                  <a:pt x="1158774" y="5021148"/>
                  <a:pt x="1006825" y="4870534"/>
                </a:cubicBezTo>
                <a:cubicBezTo>
                  <a:pt x="854876" y="4719919"/>
                  <a:pt x="606104" y="4621003"/>
                  <a:pt x="420574" y="4651036"/>
                </a:cubicBezTo>
                <a:cubicBezTo>
                  <a:pt x="304618" y="4669807"/>
                  <a:pt x="163887" y="4661920"/>
                  <a:pt x="16166" y="4725372"/>
                </a:cubicBezTo>
                <a:lnTo>
                  <a:pt x="0" y="4733953"/>
                </a:lnTo>
                <a:lnTo>
                  <a:pt x="25673" y="4477145"/>
                </a:lnTo>
                <a:cubicBezTo>
                  <a:pt x="109984" y="3645971"/>
                  <a:pt x="226715" y="2587322"/>
                  <a:pt x="268217" y="2031585"/>
                </a:cubicBezTo>
                <a:cubicBezTo>
                  <a:pt x="323179" y="1411943"/>
                  <a:pt x="397647" y="762029"/>
                  <a:pt x="494239" y="12860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13570" y="7006699"/>
            <a:ext cx="2782296"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8377280" y="7006699"/>
            <a:ext cx="1579471"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10030521" y="7006699"/>
            <a:ext cx="479917" cy="402483"/>
          </a:xfrm>
        </p:spPr>
        <p:txBody>
          <a:bodyPr/>
          <a:lstStyle/>
          <a:p>
            <a:fld id="{7CF79DB2-B0CF-4CB1-AE78-9ED1037C015C}" type="slidenum">
              <a:rPr lang="en-US" smtClean="0"/>
              <a:t>‹#›</a:t>
            </a:fld>
            <a:endParaRPr lang="en-US"/>
          </a:p>
        </p:txBody>
      </p:sp>
      <p:sp>
        <p:nvSpPr>
          <p:cNvPr id="20" name="Oval 28">
            <a:extLst>
              <a:ext uri="{FF2B5EF4-FFF2-40B4-BE49-F238E27FC236}">
                <a16:creationId xmlns:a16="http://schemas.microsoft.com/office/drawing/2014/main" id="{1B4BC684-4AF2-808F-7211-8B63C550A059}"/>
              </a:ext>
            </a:extLst>
          </p:cNvPr>
          <p:cNvSpPr/>
          <p:nvPr/>
        </p:nvSpPr>
        <p:spPr>
          <a:xfrm rot="2599426">
            <a:off x="5483296" y="5440481"/>
            <a:ext cx="1578552" cy="1957470"/>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CE8AB87-6DEE-5CAA-3E21-056B4B855423}"/>
              </a:ext>
            </a:extLst>
          </p:cNvPr>
          <p:cNvGrpSpPr/>
          <p:nvPr/>
        </p:nvGrpSpPr>
        <p:grpSpPr>
          <a:xfrm flipH="1">
            <a:off x="6043271" y="6139953"/>
            <a:ext cx="549167" cy="495762"/>
            <a:chOff x="10056508" y="3477013"/>
            <a:chExt cx="713092" cy="512135"/>
          </a:xfrm>
        </p:grpSpPr>
        <p:sp>
          <p:nvSpPr>
            <p:cNvPr id="34" name="Freeform: Shape 13">
              <a:extLst>
                <a:ext uri="{FF2B5EF4-FFF2-40B4-BE49-F238E27FC236}">
                  <a16:creationId xmlns:a16="http://schemas.microsoft.com/office/drawing/2014/main" id="{2C30964C-23D6-6A1F-9B3D-211EE16A296B}"/>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22C6CE2-D5F6-D391-6769-2FA1C4CDD625}"/>
                </a:ext>
              </a:extLst>
            </p:cNvPr>
            <p:cNvSpPr/>
            <p:nvPr/>
          </p:nvSpPr>
          <p:spPr>
            <a:xfrm flipH="1">
              <a:off x="10462097" y="3477013"/>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15">
              <a:extLst>
                <a:ext uri="{FF2B5EF4-FFF2-40B4-BE49-F238E27FC236}">
                  <a16:creationId xmlns:a16="http://schemas.microsoft.com/office/drawing/2014/main" id="{8A70E6DA-2CCB-333F-CF01-25091DD49D99}"/>
                </a:ext>
              </a:extLst>
            </p:cNvPr>
            <p:cNvSpPr/>
            <p:nvPr/>
          </p:nvSpPr>
          <p:spPr>
            <a:xfrm flipH="1">
              <a:off x="10468546" y="347701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a:extLst>
                <a:ext uri="{FF2B5EF4-FFF2-40B4-BE49-F238E27FC236}">
                  <a16:creationId xmlns:a16="http://schemas.microsoft.com/office/drawing/2014/main" id="{7032E2D2-EED1-81D7-BCB0-617356BCDEAA}"/>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17">
              <a:extLst>
                <a:ext uri="{FF2B5EF4-FFF2-40B4-BE49-F238E27FC236}">
                  <a16:creationId xmlns:a16="http://schemas.microsoft.com/office/drawing/2014/main" id="{7D4E2E0E-0263-345D-95F4-1DBE004F10AD}"/>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4663285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7453" y="678589"/>
            <a:ext cx="3980246" cy="1362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7453" y="2058403"/>
            <a:ext cx="3980246" cy="46669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17453" y="7006699"/>
            <a:ext cx="2065993"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2683445" y="7006699"/>
            <a:ext cx="1579471"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4352520" y="7006699"/>
            <a:ext cx="479917" cy="402483"/>
          </a:xfrm>
        </p:spPr>
        <p:txBody>
          <a:bodyPr/>
          <a:lstStyle/>
          <a:p>
            <a:fld id="{7CF79DB2-B0CF-4CB1-AE78-9ED1037C015C}" type="slidenum">
              <a:rPr lang="en-US" smtClean="0"/>
              <a:t>‹#›</a:t>
            </a:fld>
            <a:endParaRPr lang="en-US"/>
          </a:p>
        </p:txBody>
      </p:sp>
      <p:sp>
        <p:nvSpPr>
          <p:cNvPr id="11" name="Picture Placeholder 10">
            <a:extLst>
              <a:ext uri="{FF2B5EF4-FFF2-40B4-BE49-F238E27FC236}">
                <a16:creationId xmlns:a16="http://schemas.microsoft.com/office/drawing/2014/main" id="{BC4E015C-42DC-76ED-17D3-98FEDC30D753}"/>
              </a:ext>
            </a:extLst>
          </p:cNvPr>
          <p:cNvSpPr>
            <a:spLocks noGrp="1"/>
          </p:cNvSpPr>
          <p:nvPr>
            <p:ph type="pic" sz="quarter" idx="13" hasCustomPrompt="1"/>
          </p:nvPr>
        </p:nvSpPr>
        <p:spPr>
          <a:xfrm>
            <a:off x="5191842" y="0"/>
            <a:ext cx="5499971" cy="7559675"/>
          </a:xfrm>
          <a:custGeom>
            <a:avLst/>
            <a:gdLst>
              <a:gd name="connsiteX0" fmla="*/ 120263 w 6271682"/>
              <a:gd name="connsiteY0" fmla="*/ 0 h 6858000"/>
              <a:gd name="connsiteX1" fmla="*/ 6271682 w 6271682"/>
              <a:gd name="connsiteY1" fmla="*/ 0 h 6858000"/>
              <a:gd name="connsiteX2" fmla="*/ 6271682 w 6271682"/>
              <a:gd name="connsiteY2" fmla="*/ 6858000 h 6858000"/>
              <a:gd name="connsiteX3" fmla="*/ 27900 w 6271682"/>
              <a:gd name="connsiteY3" fmla="*/ 6858000 h 6858000"/>
              <a:gd name="connsiteX4" fmla="*/ 120263 w 62716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682" h="6858000">
                <a:moveTo>
                  <a:pt x="120263" y="0"/>
                </a:moveTo>
                <a:lnTo>
                  <a:pt x="6271682" y="0"/>
                </a:lnTo>
                <a:lnTo>
                  <a:pt x="6271682" y="6858000"/>
                </a:lnTo>
                <a:lnTo>
                  <a:pt x="27900" y="6858000"/>
                </a:lnTo>
                <a:cubicBezTo>
                  <a:pt x="-61384" y="4082473"/>
                  <a:pt x="89475" y="2286000"/>
                  <a:pt x="120263"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428086722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ED1DEA51-7EB0-4966-AEA2-46CB7BFF1BE7}" type="slidenum">
              <a:rPr lang="en-US" altLang="en-US"/>
              <a:pPr>
                <a:defRPr/>
              </a:pPr>
              <a:t>‹#›</a:t>
            </a:fld>
            <a:endParaRPr lang="en-US" altLang="en-US"/>
          </a:p>
        </p:txBody>
      </p:sp>
    </p:spTree>
    <p:extLst>
      <p:ext uri="{BB962C8B-B14F-4D97-AF65-F5344CB8AC3E}">
        <p14:creationId xmlns:p14="http://schemas.microsoft.com/office/powerpoint/2010/main" val="640693020"/>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7452" y="380784"/>
            <a:ext cx="5676137" cy="124919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7453" y="1647191"/>
            <a:ext cx="5676137" cy="50725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17452" y="7006699"/>
            <a:ext cx="2843629" cy="402483"/>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4157614" y="7006699"/>
            <a:ext cx="1579471" cy="402483"/>
          </a:xfrm>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5826689" y="7006699"/>
            <a:ext cx="479917" cy="402483"/>
          </a:xfrm>
        </p:spPr>
        <p:txBody>
          <a:bodyPr/>
          <a:lstStyle/>
          <a:p>
            <a:fld id="{7CF79DB2-B0CF-4CB1-AE78-9ED1037C015C}" type="slidenum">
              <a:rPr lang="en-US" smtClean="0"/>
              <a:t>‹#›</a:t>
            </a:fld>
            <a:endParaRPr lang="en-US"/>
          </a:p>
        </p:txBody>
      </p:sp>
      <p:sp>
        <p:nvSpPr>
          <p:cNvPr id="11" name="Picture Placeholder 10">
            <a:extLst>
              <a:ext uri="{FF2B5EF4-FFF2-40B4-BE49-F238E27FC236}">
                <a16:creationId xmlns:a16="http://schemas.microsoft.com/office/drawing/2014/main" id="{BC4E015C-42DC-76ED-17D3-98FEDC30D753}"/>
              </a:ext>
            </a:extLst>
          </p:cNvPr>
          <p:cNvSpPr>
            <a:spLocks noGrp="1"/>
          </p:cNvSpPr>
          <p:nvPr>
            <p:ph type="pic" sz="quarter" idx="13" hasCustomPrompt="1"/>
          </p:nvPr>
        </p:nvSpPr>
        <p:spPr>
          <a:xfrm>
            <a:off x="7054976" y="0"/>
            <a:ext cx="3636836" cy="7559675"/>
          </a:xfrm>
          <a:custGeom>
            <a:avLst/>
            <a:gdLst>
              <a:gd name="connsiteX0" fmla="*/ 120263 w 6271682"/>
              <a:gd name="connsiteY0" fmla="*/ 0 h 6858000"/>
              <a:gd name="connsiteX1" fmla="*/ 6271682 w 6271682"/>
              <a:gd name="connsiteY1" fmla="*/ 0 h 6858000"/>
              <a:gd name="connsiteX2" fmla="*/ 6271682 w 6271682"/>
              <a:gd name="connsiteY2" fmla="*/ 6858000 h 6858000"/>
              <a:gd name="connsiteX3" fmla="*/ 27900 w 6271682"/>
              <a:gd name="connsiteY3" fmla="*/ 6858000 h 6858000"/>
              <a:gd name="connsiteX4" fmla="*/ 120263 w 62716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682" h="6858000">
                <a:moveTo>
                  <a:pt x="120263" y="0"/>
                </a:moveTo>
                <a:lnTo>
                  <a:pt x="6271682" y="0"/>
                </a:lnTo>
                <a:lnTo>
                  <a:pt x="6271682" y="6858000"/>
                </a:lnTo>
                <a:lnTo>
                  <a:pt x="27900" y="6858000"/>
                </a:lnTo>
                <a:cubicBezTo>
                  <a:pt x="-61384" y="4082473"/>
                  <a:pt x="89475" y="2286000"/>
                  <a:pt x="120263"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292011732"/>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2" y="4879428"/>
            <a:ext cx="3379298" cy="1862473"/>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6976598F-F6AF-BB82-8775-D6BCA6D905E1}"/>
              </a:ext>
            </a:extLst>
          </p:cNvPr>
          <p:cNvSpPr>
            <a:spLocks noGrp="1"/>
          </p:cNvSpPr>
          <p:nvPr>
            <p:ph type="pic" sz="quarter" idx="13" hasCustomPrompt="1"/>
          </p:nvPr>
        </p:nvSpPr>
        <p:spPr>
          <a:xfrm>
            <a:off x="0" y="0"/>
            <a:ext cx="10691813" cy="4526296"/>
          </a:xfrm>
          <a:custGeom>
            <a:avLst/>
            <a:gdLst>
              <a:gd name="connsiteX0" fmla="*/ 0 w 12192000"/>
              <a:gd name="connsiteY0" fmla="*/ 0 h 4106174"/>
              <a:gd name="connsiteX1" fmla="*/ 12192000 w 12192000"/>
              <a:gd name="connsiteY1" fmla="*/ 0 h 4106174"/>
              <a:gd name="connsiteX2" fmla="*/ 12192000 w 12192000"/>
              <a:gd name="connsiteY2" fmla="*/ 4031835 h 4106174"/>
              <a:gd name="connsiteX3" fmla="*/ 0 w 12192000"/>
              <a:gd name="connsiteY3" fmla="*/ 3969361 h 4106174"/>
            </a:gdLst>
            <a:ahLst/>
            <a:cxnLst>
              <a:cxn ang="0">
                <a:pos x="connsiteX0" y="connsiteY0"/>
              </a:cxn>
              <a:cxn ang="0">
                <a:pos x="connsiteX1" y="connsiteY1"/>
              </a:cxn>
              <a:cxn ang="0">
                <a:pos x="connsiteX2" y="connsiteY2"/>
              </a:cxn>
              <a:cxn ang="0">
                <a:pos x="connsiteX3" y="connsiteY3"/>
              </a:cxn>
            </a:cxnLst>
            <a:rect l="l" t="t" r="r" b="b"/>
            <a:pathLst>
              <a:path w="12192000" h="4106174">
                <a:moveTo>
                  <a:pt x="0" y="0"/>
                </a:moveTo>
                <a:lnTo>
                  <a:pt x="12192000" y="0"/>
                </a:lnTo>
                <a:lnTo>
                  <a:pt x="12192000" y="4031835"/>
                </a:lnTo>
                <a:cubicBezTo>
                  <a:pt x="8158670" y="4281734"/>
                  <a:pt x="3051835" y="3807967"/>
                  <a:pt x="0" y="3969361"/>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319837" y="4879427"/>
            <a:ext cx="5790279" cy="20490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26453968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2" y="4178617"/>
            <a:ext cx="2781303" cy="2563284"/>
          </a:xfrm>
        </p:spPr>
        <p:txBody>
          <a:bodyPr anchor="t"/>
          <a:lstStyle/>
          <a:p>
            <a:r>
              <a:rPr lang="en-US"/>
              <a:t>Click to edit Master title style</a:t>
            </a:r>
          </a:p>
        </p:txBody>
      </p:sp>
      <p:sp>
        <p:nvSpPr>
          <p:cNvPr id="13" name="Picture Placeholder 12">
            <a:extLst>
              <a:ext uri="{FF2B5EF4-FFF2-40B4-BE49-F238E27FC236}">
                <a16:creationId xmlns:a16="http://schemas.microsoft.com/office/drawing/2014/main" id="{148EFED8-105E-D3BE-99FE-182F5EE3D5C1}"/>
              </a:ext>
            </a:extLst>
          </p:cNvPr>
          <p:cNvSpPr>
            <a:spLocks noGrp="1"/>
          </p:cNvSpPr>
          <p:nvPr>
            <p:ph type="pic" sz="quarter" idx="13" hasCustomPrompt="1"/>
          </p:nvPr>
        </p:nvSpPr>
        <p:spPr>
          <a:xfrm>
            <a:off x="0" y="0"/>
            <a:ext cx="10691813" cy="3780512"/>
          </a:xfrm>
          <a:custGeom>
            <a:avLst/>
            <a:gdLst>
              <a:gd name="connsiteX0" fmla="*/ 0 w 12192000"/>
              <a:gd name="connsiteY0" fmla="*/ 0 h 3536146"/>
              <a:gd name="connsiteX1" fmla="*/ 12192000 w 12192000"/>
              <a:gd name="connsiteY1" fmla="*/ 0 h 3536146"/>
              <a:gd name="connsiteX2" fmla="*/ 12192000 w 12192000"/>
              <a:gd name="connsiteY2" fmla="*/ 3458878 h 3536146"/>
              <a:gd name="connsiteX3" fmla="*/ 0 w 12192000"/>
              <a:gd name="connsiteY3" fmla="*/ 3486265 h 3536146"/>
            </a:gdLst>
            <a:ahLst/>
            <a:cxnLst>
              <a:cxn ang="0">
                <a:pos x="connsiteX0" y="connsiteY0"/>
              </a:cxn>
              <a:cxn ang="0">
                <a:pos x="connsiteX1" y="connsiteY1"/>
              </a:cxn>
              <a:cxn ang="0">
                <a:pos x="connsiteX2" y="connsiteY2"/>
              </a:cxn>
              <a:cxn ang="0">
                <a:pos x="connsiteX3" y="connsiteY3"/>
              </a:cxn>
            </a:cxnLst>
            <a:rect l="l" t="t" r="r" b="b"/>
            <a:pathLst>
              <a:path w="12192000" h="3536146">
                <a:moveTo>
                  <a:pt x="0" y="0"/>
                </a:moveTo>
                <a:lnTo>
                  <a:pt x="12192000" y="0"/>
                </a:lnTo>
                <a:lnTo>
                  <a:pt x="12192000" y="3458878"/>
                </a:lnTo>
                <a:cubicBezTo>
                  <a:pt x="9246697" y="3381467"/>
                  <a:pt x="4068841" y="3640205"/>
                  <a:pt x="0" y="3486265"/>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3676573" y="4178616"/>
            <a:ext cx="6433544" cy="27987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2029285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9A275856-2CFB-B780-FC19-88B7C01E42E0}"/>
              </a:ext>
            </a:extLst>
          </p:cNvPr>
          <p:cNvSpPr/>
          <p:nvPr/>
        </p:nvSpPr>
        <p:spPr>
          <a:xfrm rot="15188171">
            <a:off x="3427004" y="5996663"/>
            <a:ext cx="2010657" cy="89209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1" y="1048276"/>
            <a:ext cx="3814241" cy="1608490"/>
          </a:xfrm>
        </p:spPr>
        <p:txBody>
          <a:bodyPr anchor="t"/>
          <a:lstStyle/>
          <a:p>
            <a:r>
              <a:rPr lang="en-US"/>
              <a:t>Click to edit Master title style</a:t>
            </a:r>
          </a:p>
        </p:txBody>
      </p:sp>
      <p:sp>
        <p:nvSpPr>
          <p:cNvPr id="35" name="Picture Placeholder 34">
            <a:extLst>
              <a:ext uri="{FF2B5EF4-FFF2-40B4-BE49-F238E27FC236}">
                <a16:creationId xmlns:a16="http://schemas.microsoft.com/office/drawing/2014/main" id="{9EC1C24B-FC0E-135D-8291-8585F4AB4E19}"/>
              </a:ext>
            </a:extLst>
          </p:cNvPr>
          <p:cNvSpPr>
            <a:spLocks noGrp="1"/>
          </p:cNvSpPr>
          <p:nvPr>
            <p:ph type="pic" sz="quarter" idx="13" hasCustomPrompt="1"/>
          </p:nvPr>
        </p:nvSpPr>
        <p:spPr>
          <a:xfrm>
            <a:off x="514250" y="2805178"/>
            <a:ext cx="3460305" cy="4173232"/>
          </a:xfrm>
          <a:custGeom>
            <a:avLst/>
            <a:gdLst>
              <a:gd name="connsiteX0" fmla="*/ 3930446 w 3945827"/>
              <a:gd name="connsiteY0" fmla="*/ 5 h 3785880"/>
              <a:gd name="connsiteX1" fmla="*/ 3932537 w 3945827"/>
              <a:gd name="connsiteY1" fmla="*/ 2321853 h 3785880"/>
              <a:gd name="connsiteX2" fmla="*/ 3929331 w 3945827"/>
              <a:gd name="connsiteY2" fmla="*/ 2513782 h 3785880"/>
              <a:gd name="connsiteX3" fmla="*/ 3900283 w 3945827"/>
              <a:gd name="connsiteY3" fmla="*/ 2517711 h 3785880"/>
              <a:gd name="connsiteX4" fmla="*/ 3732592 w 3945827"/>
              <a:gd name="connsiteY4" fmla="*/ 2566596 h 3785880"/>
              <a:gd name="connsiteX5" fmla="*/ 3857855 w 3945827"/>
              <a:gd name="connsiteY5" fmla="*/ 3004249 h 3785880"/>
              <a:gd name="connsiteX6" fmla="*/ 3915181 w 3945827"/>
              <a:gd name="connsiteY6" fmla="*/ 3212343 h 3785880"/>
              <a:gd name="connsiteX7" fmla="*/ 3914595 w 3945827"/>
              <a:gd name="connsiteY7" fmla="*/ 3236939 h 3785880"/>
              <a:gd name="connsiteX8" fmla="*/ 3900838 w 3945827"/>
              <a:gd name="connsiteY8" fmla="*/ 3696910 h 3785880"/>
              <a:gd name="connsiteX9" fmla="*/ 8317 w 3945827"/>
              <a:gd name="connsiteY9" fmla="*/ 3776554 h 3785880"/>
              <a:gd name="connsiteX10" fmla="*/ 0 w 3945827"/>
              <a:gd name="connsiteY10" fmla="*/ 26202 h 3785880"/>
              <a:gd name="connsiteX11" fmla="*/ 3930446 w 3945827"/>
              <a:gd name="connsiteY11" fmla="*/ 5 h 378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5827" h="3785880">
                <a:moveTo>
                  <a:pt x="3930446" y="5"/>
                </a:moveTo>
                <a:cubicBezTo>
                  <a:pt x="3953664" y="277596"/>
                  <a:pt x="3947436" y="1365687"/>
                  <a:pt x="3932537" y="2321853"/>
                </a:cubicBezTo>
                <a:lnTo>
                  <a:pt x="3929331" y="2513782"/>
                </a:lnTo>
                <a:lnTo>
                  <a:pt x="3900283" y="2517711"/>
                </a:lnTo>
                <a:cubicBezTo>
                  <a:pt x="3806046" y="2534538"/>
                  <a:pt x="3731946" y="2555635"/>
                  <a:pt x="3732592" y="2566596"/>
                </a:cubicBezTo>
                <a:cubicBezTo>
                  <a:pt x="3776426" y="2711503"/>
                  <a:pt x="3817487" y="2857713"/>
                  <a:pt x="3857855" y="3004249"/>
                </a:cubicBezTo>
                <a:lnTo>
                  <a:pt x="3915181" y="3212343"/>
                </a:lnTo>
                <a:lnTo>
                  <a:pt x="3914595" y="3236939"/>
                </a:lnTo>
                <a:cubicBezTo>
                  <a:pt x="3909989" y="3424032"/>
                  <a:pt x="3905295" y="3582264"/>
                  <a:pt x="3900838" y="3696910"/>
                </a:cubicBezTo>
                <a:cubicBezTo>
                  <a:pt x="3115719" y="3744071"/>
                  <a:pt x="2227881" y="3810572"/>
                  <a:pt x="8317" y="3776554"/>
                </a:cubicBezTo>
                <a:lnTo>
                  <a:pt x="0" y="26202"/>
                </a:lnTo>
                <a:cubicBezTo>
                  <a:pt x="1014177" y="12710"/>
                  <a:pt x="2624398" y="-292"/>
                  <a:pt x="3930446" y="5"/>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047903" y="1041068"/>
            <a:ext cx="4852304" cy="5697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15" name="Group 14">
            <a:extLst>
              <a:ext uri="{FF2B5EF4-FFF2-40B4-BE49-F238E27FC236}">
                <a16:creationId xmlns:a16="http://schemas.microsoft.com/office/drawing/2014/main" id="{5621CBE7-6D9B-6B2C-C966-8648A2E7A1CA}"/>
              </a:ext>
            </a:extLst>
          </p:cNvPr>
          <p:cNvGrpSpPr/>
          <p:nvPr/>
        </p:nvGrpSpPr>
        <p:grpSpPr>
          <a:xfrm flipH="1">
            <a:off x="4148549" y="6368824"/>
            <a:ext cx="531744" cy="358286"/>
            <a:chOff x="5447388" y="3100610"/>
            <a:chExt cx="1500891" cy="804540"/>
          </a:xfrm>
        </p:grpSpPr>
        <p:sp>
          <p:nvSpPr>
            <p:cNvPr id="16" name="Oval 15">
              <a:extLst>
                <a:ext uri="{FF2B5EF4-FFF2-40B4-BE49-F238E27FC236}">
                  <a16:creationId xmlns:a16="http://schemas.microsoft.com/office/drawing/2014/main" id="{DE4226C8-2B8E-5AC8-728A-78B5565C3145}"/>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87B4108-EFE6-C034-14E5-AD8762C57AE2}"/>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9CA12CD5-15A1-5DF3-3002-D94BA8525437}"/>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59B618-9140-3A26-D6E4-E60015045E3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BFDD5363-CFEA-1DE8-4F60-B84E4BB6EBEA}"/>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603069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1" y="4565333"/>
            <a:ext cx="3154303" cy="2182297"/>
          </a:xfrm>
        </p:spPr>
        <p:txBody>
          <a:bodyPr anchor="ctr"/>
          <a:lstStyle/>
          <a:p>
            <a:r>
              <a:rPr lang="en-US"/>
              <a:t>Click to edit Master title style</a:t>
            </a:r>
          </a:p>
        </p:txBody>
      </p:sp>
      <p:sp>
        <p:nvSpPr>
          <p:cNvPr id="19" name="Freeform 18">
            <a:extLst>
              <a:ext uri="{FF2B5EF4-FFF2-40B4-BE49-F238E27FC236}">
                <a16:creationId xmlns:a16="http://schemas.microsoft.com/office/drawing/2014/main" id="{E5DF98BC-CAB9-8D72-2C02-303C9ABFD350}"/>
              </a:ext>
            </a:extLst>
          </p:cNvPr>
          <p:cNvSpPr>
            <a:spLocks noGrp="1"/>
          </p:cNvSpPr>
          <p:nvPr>
            <p:ph type="pic" sz="quarter" idx="13" hasCustomPrompt="1"/>
          </p:nvPr>
        </p:nvSpPr>
        <p:spPr>
          <a:xfrm rot="21275714">
            <a:off x="573538" y="712113"/>
            <a:ext cx="2961828" cy="3686077"/>
          </a:xfrm>
          <a:custGeom>
            <a:avLst/>
            <a:gdLst>
              <a:gd name="connsiteX0" fmla="*/ 2011827 w 3889378"/>
              <a:gd name="connsiteY0" fmla="*/ 3891 h 3850840"/>
              <a:gd name="connsiteX1" fmla="*/ 2115827 w 3889378"/>
              <a:gd name="connsiteY1" fmla="*/ 16550 h 3850840"/>
              <a:gd name="connsiteX2" fmla="*/ 3783900 w 3889378"/>
              <a:gd name="connsiteY2" fmla="*/ 1133002 h 3850840"/>
              <a:gd name="connsiteX3" fmla="*/ 3131795 w 3889378"/>
              <a:gd name="connsiteY3" fmla="*/ 3551996 h 3850840"/>
              <a:gd name="connsiteX4" fmla="*/ 876803 w 3889378"/>
              <a:gd name="connsiteY4" fmla="*/ 3572744 h 3850840"/>
              <a:gd name="connsiteX5" fmla="*/ 10325 w 3889378"/>
              <a:gd name="connsiteY5" fmla="*/ 2135287 h 3850840"/>
              <a:gd name="connsiteX6" fmla="*/ 512587 w 3889378"/>
              <a:gd name="connsiteY6" fmla="*/ 582117 h 3850840"/>
              <a:gd name="connsiteX7" fmla="*/ 2011827 w 3889378"/>
              <a:gd name="connsiteY7" fmla="*/ 3891 h 385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9378" h="3850840">
                <a:moveTo>
                  <a:pt x="2011827" y="3891"/>
                </a:moveTo>
                <a:cubicBezTo>
                  <a:pt x="2047042" y="6620"/>
                  <a:pt x="2081750" y="10811"/>
                  <a:pt x="2115827" y="16550"/>
                </a:cubicBezTo>
                <a:cubicBezTo>
                  <a:pt x="2661046" y="108364"/>
                  <a:pt x="3458919" y="293896"/>
                  <a:pt x="3783900" y="1133002"/>
                </a:cubicBezTo>
                <a:cubicBezTo>
                  <a:pt x="4111044" y="2200787"/>
                  <a:pt x="3616311" y="3145372"/>
                  <a:pt x="3131795" y="3551996"/>
                </a:cubicBezTo>
                <a:cubicBezTo>
                  <a:pt x="2647278" y="3958619"/>
                  <a:pt x="1547281" y="3935374"/>
                  <a:pt x="876803" y="3572744"/>
                </a:cubicBezTo>
                <a:cubicBezTo>
                  <a:pt x="206325" y="3210114"/>
                  <a:pt x="71028" y="2633725"/>
                  <a:pt x="10325" y="2135287"/>
                </a:cubicBezTo>
                <a:cubicBezTo>
                  <a:pt x="-50377" y="1636848"/>
                  <a:pt x="161671" y="935239"/>
                  <a:pt x="512587" y="582117"/>
                </a:cubicBezTo>
                <a:cubicBezTo>
                  <a:pt x="841571" y="251064"/>
                  <a:pt x="1483611" y="-37042"/>
                  <a:pt x="2011827" y="3891"/>
                </a:cubicBezTo>
                <a:close/>
              </a:path>
            </a:pathLst>
          </a:custGeom>
          <a:blipFill>
            <a:blip r:embed="rId2">
              <a:alphaModFix amt="60000"/>
            </a:blip>
            <a:stretch>
              <a:fillRect/>
            </a:stretch>
          </a:blipFill>
        </p:spPr>
        <p:txBody>
          <a:bodyPr vert="horz" wrap="square" lIns="91440" tIns="45720" rIns="91440" bIns="45720" rtlCol="0">
            <a:noAutofit/>
          </a:bodyPr>
          <a:lstStyle>
            <a:lvl1pPr>
              <a:defRPr lang="en-US" dirty="0"/>
            </a:lvl1pPr>
          </a:lstStyle>
          <a:p>
            <a:pPr marL="0" lvl="0" indent="0">
              <a:buNone/>
            </a:pPr>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228127" y="815529"/>
            <a:ext cx="5849126" cy="58940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85246661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3568" y="1044756"/>
            <a:ext cx="2679614" cy="1731707"/>
          </a:xfrm>
        </p:spPr>
        <p:txBody>
          <a:bodyPr anchor="t"/>
          <a:lstStyle/>
          <a:p>
            <a:r>
              <a:rPr lang="en-US"/>
              <a:t>Click to edit Master title style</a:t>
            </a:r>
          </a:p>
        </p:txBody>
      </p:sp>
      <p:sp>
        <p:nvSpPr>
          <p:cNvPr id="14" name="Picture Placeholder 13">
            <a:extLst>
              <a:ext uri="{FF2B5EF4-FFF2-40B4-BE49-F238E27FC236}">
                <a16:creationId xmlns:a16="http://schemas.microsoft.com/office/drawing/2014/main" id="{3D01256D-37B2-9E09-91D3-E0A708DD5B76}"/>
              </a:ext>
            </a:extLst>
          </p:cNvPr>
          <p:cNvSpPr>
            <a:spLocks noGrp="1"/>
          </p:cNvSpPr>
          <p:nvPr>
            <p:ph type="pic" sz="quarter" idx="13" hasCustomPrompt="1"/>
          </p:nvPr>
        </p:nvSpPr>
        <p:spPr>
          <a:xfrm>
            <a:off x="329372" y="3563073"/>
            <a:ext cx="3066494" cy="3263956"/>
          </a:xfrm>
          <a:custGeom>
            <a:avLst/>
            <a:gdLst>
              <a:gd name="connsiteX0" fmla="*/ 3341940 w 3496759"/>
              <a:gd name="connsiteY0" fmla="*/ 0 h 2961002"/>
              <a:gd name="connsiteX1" fmla="*/ 3496759 w 3496759"/>
              <a:gd name="connsiteY1" fmla="*/ 2746153 h 2961002"/>
              <a:gd name="connsiteX2" fmla="*/ 136061 w 3496759"/>
              <a:gd name="connsiteY2" fmla="*/ 2961002 h 2961002"/>
              <a:gd name="connsiteX3" fmla="*/ 0 w 3496759"/>
              <a:gd name="connsiteY3" fmla="*/ 174175 h 2961002"/>
              <a:gd name="connsiteX4" fmla="*/ 2023692 w 3496759"/>
              <a:gd name="connsiteY4" fmla="*/ 64436 h 2961002"/>
              <a:gd name="connsiteX5" fmla="*/ 2256538 w 3496759"/>
              <a:gd name="connsiteY5" fmla="*/ 52682 h 2961002"/>
              <a:gd name="connsiteX6" fmla="*/ 2247977 w 3496759"/>
              <a:gd name="connsiteY6" fmla="*/ 72592 h 2961002"/>
              <a:gd name="connsiteX7" fmla="*/ 2225535 w 3496759"/>
              <a:gd name="connsiteY7" fmla="*/ 164386 h 2961002"/>
              <a:gd name="connsiteX8" fmla="*/ 2307513 w 3496759"/>
              <a:gd name="connsiteY8" fmla="*/ 318345 h 2961002"/>
              <a:gd name="connsiteX9" fmla="*/ 2428894 w 3496759"/>
              <a:gd name="connsiteY9" fmla="*/ 296195 h 2961002"/>
              <a:gd name="connsiteX10" fmla="*/ 2542559 w 3496759"/>
              <a:gd name="connsiteY10" fmla="*/ 145939 h 2961002"/>
              <a:gd name="connsiteX11" fmla="*/ 2634775 w 3496759"/>
              <a:gd name="connsiteY11" fmla="*/ 309655 h 2961002"/>
              <a:gd name="connsiteX12" fmla="*/ 2816626 w 3496759"/>
              <a:gd name="connsiteY12" fmla="*/ 238732 h 2961002"/>
              <a:gd name="connsiteX13" fmla="*/ 2795835 w 3496759"/>
              <a:gd name="connsiteY13" fmla="*/ 69972 h 2961002"/>
              <a:gd name="connsiteX14" fmla="*/ 2988306 w 3496759"/>
              <a:gd name="connsiteY14" fmla="*/ 94882 h 2961002"/>
              <a:gd name="connsiteX15" fmla="*/ 3087045 w 3496759"/>
              <a:gd name="connsiteY15" fmla="*/ 18236 h 2961002"/>
              <a:gd name="connsiteX16" fmla="*/ 3090490 w 3496759"/>
              <a:gd name="connsiteY16" fmla="*/ 11851 h 29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6759" h="2961002">
                <a:moveTo>
                  <a:pt x="3341940" y="0"/>
                </a:moveTo>
                <a:cubicBezTo>
                  <a:pt x="3388811" y="328615"/>
                  <a:pt x="3495783" y="2199740"/>
                  <a:pt x="3496759" y="2746153"/>
                </a:cubicBezTo>
                <a:cubicBezTo>
                  <a:pt x="2830638" y="2812104"/>
                  <a:pt x="2024969" y="2898919"/>
                  <a:pt x="136061" y="2961002"/>
                </a:cubicBezTo>
                <a:lnTo>
                  <a:pt x="0" y="174175"/>
                </a:lnTo>
                <a:cubicBezTo>
                  <a:pt x="538808" y="142959"/>
                  <a:pt x="1275643" y="102721"/>
                  <a:pt x="2023692" y="64436"/>
                </a:cubicBezTo>
                <a:lnTo>
                  <a:pt x="2256538" y="52682"/>
                </a:lnTo>
                <a:lnTo>
                  <a:pt x="2247977" y="72592"/>
                </a:lnTo>
                <a:cubicBezTo>
                  <a:pt x="2240248" y="92031"/>
                  <a:pt x="2232645" y="117050"/>
                  <a:pt x="2225535" y="164386"/>
                </a:cubicBezTo>
                <a:cubicBezTo>
                  <a:pt x="2225563" y="203480"/>
                  <a:pt x="2250847" y="290232"/>
                  <a:pt x="2307513" y="318345"/>
                </a:cubicBezTo>
                <a:cubicBezTo>
                  <a:pt x="2344791" y="326112"/>
                  <a:pt x="2414670" y="322165"/>
                  <a:pt x="2428894" y="296195"/>
                </a:cubicBezTo>
                <a:cubicBezTo>
                  <a:pt x="2466212" y="257288"/>
                  <a:pt x="2498126" y="241730"/>
                  <a:pt x="2542559" y="145939"/>
                </a:cubicBezTo>
                <a:cubicBezTo>
                  <a:pt x="2569521" y="242163"/>
                  <a:pt x="2581981" y="259052"/>
                  <a:pt x="2634775" y="309655"/>
                </a:cubicBezTo>
                <a:cubicBezTo>
                  <a:pt x="2686012" y="332441"/>
                  <a:pt x="2790537" y="339486"/>
                  <a:pt x="2816626" y="238732"/>
                </a:cubicBezTo>
                <a:cubicBezTo>
                  <a:pt x="2824521" y="199579"/>
                  <a:pt x="2836745" y="187278"/>
                  <a:pt x="2795835" y="69972"/>
                </a:cubicBezTo>
                <a:cubicBezTo>
                  <a:pt x="2883067" y="76228"/>
                  <a:pt x="2867248" y="109075"/>
                  <a:pt x="2988306" y="94882"/>
                </a:cubicBezTo>
                <a:cubicBezTo>
                  <a:pt x="3021738" y="85848"/>
                  <a:pt x="3062455" y="54549"/>
                  <a:pt x="3087045" y="18236"/>
                </a:cubicBezTo>
                <a:lnTo>
                  <a:pt x="3090490" y="11851"/>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3676572" y="1044756"/>
            <a:ext cx="6400680" cy="57822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0" name="Star: 7 Points 2">
            <a:extLst>
              <a:ext uri="{FF2B5EF4-FFF2-40B4-BE49-F238E27FC236}">
                <a16:creationId xmlns:a16="http://schemas.microsoft.com/office/drawing/2014/main" id="{4B69A2B3-DC5F-4BAB-2C1B-EF6211D96C5F}"/>
              </a:ext>
            </a:extLst>
          </p:cNvPr>
          <p:cNvSpPr/>
          <p:nvPr/>
        </p:nvSpPr>
        <p:spPr>
          <a:xfrm rot="15264538">
            <a:off x="1984880" y="2922366"/>
            <a:ext cx="1145734" cy="918339"/>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74290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EADDD77-A602-C7FB-0199-51C9BD75E477}"/>
              </a:ext>
            </a:extLst>
          </p:cNvPr>
          <p:cNvSpPr/>
          <p:nvPr/>
        </p:nvSpPr>
        <p:spPr>
          <a:xfrm rot="10577473">
            <a:off x="292936" y="5809442"/>
            <a:ext cx="1599591" cy="11213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1" y="1049743"/>
            <a:ext cx="4464050" cy="1287887"/>
          </a:xfrm>
        </p:spPr>
        <p:txBody>
          <a:bodyPr anchor="t"/>
          <a:lstStyle/>
          <a:p>
            <a:r>
              <a:rPr lang="en-US"/>
              <a:t>Click to edit Master title style</a:t>
            </a:r>
          </a:p>
        </p:txBody>
      </p:sp>
      <p:sp>
        <p:nvSpPr>
          <p:cNvPr id="13" name="Picture Placeholder 12">
            <a:extLst>
              <a:ext uri="{FF2B5EF4-FFF2-40B4-BE49-F238E27FC236}">
                <a16:creationId xmlns:a16="http://schemas.microsoft.com/office/drawing/2014/main" id="{98A9E465-2D4B-1BE5-18B2-0ABAAE11388F}"/>
              </a:ext>
            </a:extLst>
          </p:cNvPr>
          <p:cNvSpPr>
            <a:spLocks noGrp="1"/>
          </p:cNvSpPr>
          <p:nvPr>
            <p:ph type="pic" sz="quarter" idx="13" hasCustomPrompt="1"/>
          </p:nvPr>
        </p:nvSpPr>
        <p:spPr>
          <a:xfrm>
            <a:off x="1082476" y="2308026"/>
            <a:ext cx="4682340" cy="4453415"/>
          </a:xfrm>
          <a:custGeom>
            <a:avLst/>
            <a:gdLst>
              <a:gd name="connsiteX0" fmla="*/ 176442 w 5339327"/>
              <a:gd name="connsiteY0" fmla="*/ 0 h 4040057"/>
              <a:gd name="connsiteX1" fmla="*/ 5336556 w 5339327"/>
              <a:gd name="connsiteY1" fmla="*/ 274178 h 4040057"/>
              <a:gd name="connsiteX2" fmla="*/ 5159774 w 5339327"/>
              <a:gd name="connsiteY2" fmla="*/ 4040057 h 4040057"/>
              <a:gd name="connsiteX3" fmla="*/ 981347 w 5339327"/>
              <a:gd name="connsiteY3" fmla="*/ 3886182 h 4040057"/>
              <a:gd name="connsiteX4" fmla="*/ 893394 w 5339327"/>
              <a:gd name="connsiteY4" fmla="*/ 3880494 h 4040057"/>
              <a:gd name="connsiteX5" fmla="*/ 891726 w 5339327"/>
              <a:gd name="connsiteY5" fmla="*/ 3876295 h 4040057"/>
              <a:gd name="connsiteX6" fmla="*/ 873844 w 5339327"/>
              <a:gd name="connsiteY6" fmla="*/ 3817414 h 4040057"/>
              <a:gd name="connsiteX7" fmla="*/ 444106 w 5339327"/>
              <a:gd name="connsiteY7" fmla="*/ 3244767 h 4040057"/>
              <a:gd name="connsiteX8" fmla="*/ 42617 w 5339327"/>
              <a:gd name="connsiteY8" fmla="*/ 3180646 h 4040057"/>
              <a:gd name="connsiteX9" fmla="*/ 0 w 5339327"/>
              <a:gd name="connsiteY9" fmla="*/ 3181913 h 404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9327" h="4040057">
                <a:moveTo>
                  <a:pt x="176442" y="0"/>
                </a:moveTo>
                <a:cubicBezTo>
                  <a:pt x="1508310" y="63892"/>
                  <a:pt x="3622435" y="173907"/>
                  <a:pt x="5336556" y="274178"/>
                </a:cubicBezTo>
                <a:cubicBezTo>
                  <a:pt x="5358944" y="729154"/>
                  <a:pt x="5240771" y="3295310"/>
                  <a:pt x="5159774" y="4040057"/>
                </a:cubicBezTo>
                <a:cubicBezTo>
                  <a:pt x="4255690" y="4029481"/>
                  <a:pt x="3185068" y="4024320"/>
                  <a:pt x="981347" y="3886182"/>
                </a:cubicBezTo>
                <a:lnTo>
                  <a:pt x="893394" y="3880494"/>
                </a:lnTo>
                <a:lnTo>
                  <a:pt x="891726" y="3876295"/>
                </a:lnTo>
                <a:cubicBezTo>
                  <a:pt x="884550" y="3857525"/>
                  <a:pt x="878283" y="3838728"/>
                  <a:pt x="873844" y="3817414"/>
                </a:cubicBezTo>
                <a:cubicBezTo>
                  <a:pt x="788516" y="3672915"/>
                  <a:pt x="662527" y="3351729"/>
                  <a:pt x="444106" y="3244767"/>
                </a:cubicBezTo>
                <a:cubicBezTo>
                  <a:pt x="328464" y="3206099"/>
                  <a:pt x="183235" y="3184967"/>
                  <a:pt x="42617" y="3180646"/>
                </a:cubicBezTo>
                <a:lnTo>
                  <a:pt x="0" y="3181913"/>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395369" y="1021218"/>
            <a:ext cx="3596742" cy="56528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17" name="Group 16">
            <a:extLst>
              <a:ext uri="{FF2B5EF4-FFF2-40B4-BE49-F238E27FC236}">
                <a16:creationId xmlns:a16="http://schemas.microsoft.com/office/drawing/2014/main" id="{086C75C1-9BD5-C8F8-879E-4BAF3D643660}"/>
              </a:ext>
            </a:extLst>
          </p:cNvPr>
          <p:cNvGrpSpPr/>
          <p:nvPr/>
        </p:nvGrpSpPr>
        <p:grpSpPr>
          <a:xfrm>
            <a:off x="952089" y="6093296"/>
            <a:ext cx="456622" cy="290030"/>
            <a:chOff x="1162566" y="1754387"/>
            <a:chExt cx="619238" cy="312906"/>
          </a:xfrm>
        </p:grpSpPr>
        <p:sp>
          <p:nvSpPr>
            <p:cNvPr id="18" name="Oval 17">
              <a:extLst>
                <a:ext uri="{FF2B5EF4-FFF2-40B4-BE49-F238E27FC236}">
                  <a16:creationId xmlns:a16="http://schemas.microsoft.com/office/drawing/2014/main" id="{6B82A1F0-8549-55D6-FEA8-6A6878D44A33}"/>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33B4765-07ED-D4AE-79A2-269C292A41A3}"/>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1B757455-03BC-891A-2F18-00D4D86B5CF8}"/>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66AA735-D141-5099-334A-3AF84EABF12C}"/>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Shape 21">
            <a:extLst>
              <a:ext uri="{FF2B5EF4-FFF2-40B4-BE49-F238E27FC236}">
                <a16:creationId xmlns:a16="http://schemas.microsoft.com/office/drawing/2014/main" id="{BC58A0B0-B149-EC5A-34C7-9655E8686734}"/>
              </a:ext>
            </a:extLst>
          </p:cNvPr>
          <p:cNvSpPr/>
          <p:nvPr/>
        </p:nvSpPr>
        <p:spPr>
          <a:xfrm flipH="1">
            <a:off x="1113267" y="6549675"/>
            <a:ext cx="118098" cy="5039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26748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Statement">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041555"/>
            <a:ext cx="9110110" cy="8903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1863805" y="1731424"/>
            <a:ext cx="6964205" cy="4207124"/>
          </a:xfrm>
          <a:prstGeom prst="rect">
            <a:avLst/>
          </a:prstGeom>
        </p:spPr>
        <p:txBody>
          <a:bodyPr vert="horz" lIns="91440" tIns="45720" rIns="91440" bIns="45720" rtlCol="0" anchor="ctr">
            <a:normAutofit/>
          </a:bodyPr>
          <a:lstStyle>
            <a:lvl1pPr marL="0" indent="0" algn="ctr">
              <a:lnSpc>
                <a:spcPct val="55000"/>
              </a:lnSpc>
              <a:buNone/>
              <a:defRPr lang="en-US" sz="7016" b="1" dirty="0">
                <a:latin typeface="+mj-lt"/>
              </a:defRPr>
            </a:lvl1pPr>
            <a:lvl2pPr marL="400964" indent="0" algn="ctr">
              <a:lnSpc>
                <a:spcPct val="55000"/>
              </a:lnSpc>
              <a:buNone/>
              <a:defRPr lang="en-US" sz="7016" b="1" dirty="0">
                <a:latin typeface="+mj-lt"/>
              </a:defRPr>
            </a:lvl2pPr>
            <a:lvl3pPr marL="801929" indent="0" algn="ctr">
              <a:lnSpc>
                <a:spcPct val="55000"/>
              </a:lnSpc>
              <a:buNone/>
              <a:defRPr lang="en-US" sz="7016" b="1" dirty="0">
                <a:latin typeface="+mj-lt"/>
              </a:defRPr>
            </a:lvl3pPr>
            <a:lvl4pPr marL="1202893" indent="0" algn="ctr">
              <a:lnSpc>
                <a:spcPct val="55000"/>
              </a:lnSpc>
              <a:buNone/>
              <a:defRPr lang="en-US" sz="7016" b="1" dirty="0">
                <a:latin typeface="+mj-lt"/>
              </a:defRPr>
            </a:lvl4pPr>
            <a:lvl5pPr marL="1603858" indent="0" algn="ctr">
              <a:lnSpc>
                <a:spcPct val="55000"/>
              </a:lnSpc>
              <a:buNone/>
              <a:defRPr lang="en-US" sz="7016" b="1" dirty="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accent3">
                    <a:lumMod val="75000"/>
                  </a:schemeClr>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accent3">
                    <a:lumMod val="75000"/>
                  </a:schemeClr>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accent3">
                    <a:lumMod val="75000"/>
                  </a:schemeClr>
                </a:solidFill>
              </a:defRPr>
            </a:lvl1pPr>
          </a:lstStyle>
          <a:p>
            <a:fld id="{7CF79DB2-B0CF-4CB1-AE78-9ED1037C015C}" type="slidenum">
              <a:rPr lang="en-US" smtClean="0"/>
              <a:t>‹#›</a:t>
            </a:fld>
            <a:endParaRPr lang="en-US"/>
          </a:p>
        </p:txBody>
      </p:sp>
      <p:sp>
        <p:nvSpPr>
          <p:cNvPr id="16" name="Oval 28">
            <a:extLst>
              <a:ext uri="{FF2B5EF4-FFF2-40B4-BE49-F238E27FC236}">
                <a16:creationId xmlns:a16="http://schemas.microsoft.com/office/drawing/2014/main" id="{9A08BBB9-2A8D-DCA0-A0C8-56229C3CA62D}"/>
              </a:ext>
            </a:extLst>
          </p:cNvPr>
          <p:cNvSpPr/>
          <p:nvPr/>
        </p:nvSpPr>
        <p:spPr>
          <a:xfrm rot="1928485">
            <a:off x="2543217" y="3331751"/>
            <a:ext cx="4208002" cy="5260338"/>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4518 w 3056258"/>
              <a:gd name="connsiteY0" fmla="*/ 1670159 h 3063481"/>
              <a:gd name="connsiteX1" fmla="*/ 456217 w 3056258"/>
              <a:gd name="connsiteY1" fmla="*/ 506264 h 3063481"/>
              <a:gd name="connsiteX2" fmla="*/ 1567103 w 3056258"/>
              <a:gd name="connsiteY2" fmla="*/ 530 h 3063481"/>
              <a:gd name="connsiteX3" fmla="*/ 2637231 w 3056258"/>
              <a:gd name="connsiteY3" fmla="*/ 452079 h 3063481"/>
              <a:gd name="connsiteX4" fmla="*/ 2938068 w 3056258"/>
              <a:gd name="connsiteY4" fmla="*/ 2137518 h 3063481"/>
              <a:gd name="connsiteX5" fmla="*/ 1259546 w 3056258"/>
              <a:gd name="connsiteY5" fmla="*/ 3050654 h 3063481"/>
              <a:gd name="connsiteX6" fmla="*/ 14518 w 3056258"/>
              <a:gd name="connsiteY6" fmla="*/ 1670159 h 3063481"/>
              <a:gd name="connsiteX0" fmla="*/ 14660 w 3055858"/>
              <a:gd name="connsiteY0" fmla="*/ 1653203 h 3046525"/>
              <a:gd name="connsiteX1" fmla="*/ 456359 w 3055858"/>
              <a:gd name="connsiteY1" fmla="*/ 489308 h 3046525"/>
              <a:gd name="connsiteX2" fmla="*/ 1587956 w 3055858"/>
              <a:gd name="connsiteY2" fmla="*/ 601 h 3046525"/>
              <a:gd name="connsiteX3" fmla="*/ 2637373 w 3055858"/>
              <a:gd name="connsiteY3" fmla="*/ 435123 h 3046525"/>
              <a:gd name="connsiteX4" fmla="*/ 2938210 w 3055858"/>
              <a:gd name="connsiteY4" fmla="*/ 2120562 h 3046525"/>
              <a:gd name="connsiteX5" fmla="*/ 1259688 w 3055858"/>
              <a:gd name="connsiteY5" fmla="*/ 3033698 h 3046525"/>
              <a:gd name="connsiteX6" fmla="*/ 14660 w 3055858"/>
              <a:gd name="connsiteY6" fmla="*/ 1653203 h 3046525"/>
              <a:gd name="connsiteX0" fmla="*/ 14660 w 3062539"/>
              <a:gd name="connsiteY0" fmla="*/ 1652604 h 3045926"/>
              <a:gd name="connsiteX1" fmla="*/ 456359 w 3062539"/>
              <a:gd name="connsiteY1" fmla="*/ 488709 h 3045926"/>
              <a:gd name="connsiteX2" fmla="*/ 1587956 w 3062539"/>
              <a:gd name="connsiteY2" fmla="*/ 2 h 3045926"/>
              <a:gd name="connsiteX3" fmla="*/ 2673458 w 3062539"/>
              <a:gd name="connsiteY3" fmla="*/ 491957 h 3045926"/>
              <a:gd name="connsiteX4" fmla="*/ 2938210 w 3062539"/>
              <a:gd name="connsiteY4" fmla="*/ 2119963 h 3045926"/>
              <a:gd name="connsiteX5" fmla="*/ 1259688 w 3062539"/>
              <a:gd name="connsiteY5" fmla="*/ 3033099 h 3045926"/>
              <a:gd name="connsiteX6" fmla="*/ 14660 w 3062539"/>
              <a:gd name="connsiteY6" fmla="*/ 1652604 h 3045926"/>
              <a:gd name="connsiteX0" fmla="*/ 17086 w 3007345"/>
              <a:gd name="connsiteY0" fmla="*/ 1696501 h 3044065"/>
              <a:gd name="connsiteX1" fmla="*/ 401165 w 3007345"/>
              <a:gd name="connsiteY1" fmla="*/ 488709 h 3044065"/>
              <a:gd name="connsiteX2" fmla="*/ 1532762 w 3007345"/>
              <a:gd name="connsiteY2" fmla="*/ 2 h 3044065"/>
              <a:gd name="connsiteX3" fmla="*/ 2618264 w 3007345"/>
              <a:gd name="connsiteY3" fmla="*/ 491957 h 3044065"/>
              <a:gd name="connsiteX4" fmla="*/ 2883016 w 3007345"/>
              <a:gd name="connsiteY4" fmla="*/ 2119963 h 3044065"/>
              <a:gd name="connsiteX5" fmla="*/ 1204494 w 3007345"/>
              <a:gd name="connsiteY5" fmla="*/ 3033099 h 3044065"/>
              <a:gd name="connsiteX6" fmla="*/ 17086 w 3007345"/>
              <a:gd name="connsiteY6" fmla="*/ 1696501 h 3044065"/>
              <a:gd name="connsiteX0" fmla="*/ 32731 w 3022990"/>
              <a:gd name="connsiteY0" fmla="*/ 1696501 h 2979171"/>
              <a:gd name="connsiteX1" fmla="*/ 416810 w 3022990"/>
              <a:gd name="connsiteY1" fmla="*/ 488709 h 2979171"/>
              <a:gd name="connsiteX2" fmla="*/ 1548407 w 3022990"/>
              <a:gd name="connsiteY2" fmla="*/ 2 h 2979171"/>
              <a:gd name="connsiteX3" fmla="*/ 2633909 w 3022990"/>
              <a:gd name="connsiteY3" fmla="*/ 491957 h 2979171"/>
              <a:gd name="connsiteX4" fmla="*/ 2898661 w 3022990"/>
              <a:gd name="connsiteY4" fmla="*/ 2119963 h 2979171"/>
              <a:gd name="connsiteX5" fmla="*/ 1167856 w 3022990"/>
              <a:gd name="connsiteY5" fmla="*/ 2965821 h 2979171"/>
              <a:gd name="connsiteX6" fmla="*/ 32731 w 3022990"/>
              <a:gd name="connsiteY6" fmla="*/ 1696501 h 2979171"/>
              <a:gd name="connsiteX0" fmla="*/ 33843 w 3024102"/>
              <a:gd name="connsiteY0" fmla="*/ 1696501 h 2979171"/>
              <a:gd name="connsiteX1" fmla="*/ 417922 w 3024102"/>
              <a:gd name="connsiteY1" fmla="*/ 488709 h 2979171"/>
              <a:gd name="connsiteX2" fmla="*/ 1549519 w 3024102"/>
              <a:gd name="connsiteY2" fmla="*/ 2 h 2979171"/>
              <a:gd name="connsiteX3" fmla="*/ 2635021 w 3024102"/>
              <a:gd name="connsiteY3" fmla="*/ 491957 h 2979171"/>
              <a:gd name="connsiteX4" fmla="*/ 2899773 w 3024102"/>
              <a:gd name="connsiteY4" fmla="*/ 2119963 h 2979171"/>
              <a:gd name="connsiteX5" fmla="*/ 1168968 w 3024102"/>
              <a:gd name="connsiteY5" fmla="*/ 2965821 h 2979171"/>
              <a:gd name="connsiteX6" fmla="*/ 33843 w 3024102"/>
              <a:gd name="connsiteY6" fmla="*/ 1696501 h 2979171"/>
              <a:gd name="connsiteX0" fmla="*/ 33843 w 3024102"/>
              <a:gd name="connsiteY0" fmla="*/ 1696501 h 2996539"/>
              <a:gd name="connsiteX1" fmla="*/ 417922 w 3024102"/>
              <a:gd name="connsiteY1" fmla="*/ 488709 h 2996539"/>
              <a:gd name="connsiteX2" fmla="*/ 1549519 w 3024102"/>
              <a:gd name="connsiteY2" fmla="*/ 2 h 2996539"/>
              <a:gd name="connsiteX3" fmla="*/ 2635021 w 3024102"/>
              <a:gd name="connsiteY3" fmla="*/ 491957 h 2996539"/>
              <a:gd name="connsiteX4" fmla="*/ 2899773 w 3024102"/>
              <a:gd name="connsiteY4" fmla="*/ 2119963 h 2996539"/>
              <a:gd name="connsiteX5" fmla="*/ 1168968 w 3024102"/>
              <a:gd name="connsiteY5" fmla="*/ 2965821 h 2996539"/>
              <a:gd name="connsiteX6" fmla="*/ 33843 w 3024102"/>
              <a:gd name="connsiteY6" fmla="*/ 1696501 h 2996539"/>
              <a:gd name="connsiteX0" fmla="*/ 33843 w 2996635"/>
              <a:gd name="connsiteY0" fmla="*/ 1696501 h 2980176"/>
              <a:gd name="connsiteX1" fmla="*/ 417922 w 2996635"/>
              <a:gd name="connsiteY1" fmla="*/ 488709 h 2980176"/>
              <a:gd name="connsiteX2" fmla="*/ 1549519 w 2996635"/>
              <a:gd name="connsiteY2" fmla="*/ 2 h 2980176"/>
              <a:gd name="connsiteX3" fmla="*/ 2635021 w 2996635"/>
              <a:gd name="connsiteY3" fmla="*/ 491957 h 2980176"/>
              <a:gd name="connsiteX4" fmla="*/ 2866547 w 2996635"/>
              <a:gd name="connsiteY4" fmla="*/ 2130827 h 2980176"/>
              <a:gd name="connsiteX5" fmla="*/ 1168968 w 2996635"/>
              <a:gd name="connsiteY5" fmla="*/ 2965821 h 2980176"/>
              <a:gd name="connsiteX6" fmla="*/ 33843 w 2996635"/>
              <a:gd name="connsiteY6" fmla="*/ 1696501 h 2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6635" h="2980176">
                <a:moveTo>
                  <a:pt x="33843" y="1696501"/>
                </a:moveTo>
                <a:cubicBezTo>
                  <a:pt x="-94379" y="1135372"/>
                  <a:pt x="165309" y="771459"/>
                  <a:pt x="417922" y="488709"/>
                </a:cubicBezTo>
                <a:cubicBezTo>
                  <a:pt x="670535" y="205959"/>
                  <a:pt x="1180003" y="-539"/>
                  <a:pt x="1549519" y="2"/>
                </a:cubicBezTo>
                <a:cubicBezTo>
                  <a:pt x="1919035" y="543"/>
                  <a:pt x="2415516" y="136819"/>
                  <a:pt x="2635021" y="491957"/>
                </a:cubicBezTo>
                <a:cubicBezTo>
                  <a:pt x="2854526" y="847095"/>
                  <a:pt x="3180827" y="1528397"/>
                  <a:pt x="2866547" y="2130827"/>
                </a:cubicBezTo>
                <a:cubicBezTo>
                  <a:pt x="2423573" y="2848403"/>
                  <a:pt x="1641085" y="3038209"/>
                  <a:pt x="1168968" y="2965821"/>
                </a:cubicBezTo>
                <a:cubicBezTo>
                  <a:pt x="696851" y="2893433"/>
                  <a:pt x="162065" y="2257630"/>
                  <a:pt x="33843" y="1696501"/>
                </a:cubicBez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7 Points 2">
            <a:extLst>
              <a:ext uri="{FF2B5EF4-FFF2-40B4-BE49-F238E27FC236}">
                <a16:creationId xmlns:a16="http://schemas.microsoft.com/office/drawing/2014/main" id="{C3DC6072-5AD5-FBFC-C8F4-7698336A4C06}"/>
              </a:ext>
            </a:extLst>
          </p:cNvPr>
          <p:cNvSpPr/>
          <p:nvPr/>
        </p:nvSpPr>
        <p:spPr>
          <a:xfrm rot="655070">
            <a:off x="6356236" y="679555"/>
            <a:ext cx="4340106" cy="549639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371032F-4AF3-8568-A556-3CCC9DB5ED5D}"/>
              </a:ext>
            </a:extLst>
          </p:cNvPr>
          <p:cNvSpPr/>
          <p:nvPr/>
        </p:nvSpPr>
        <p:spPr>
          <a:xfrm rot="8632732">
            <a:off x="-525177" y="1572888"/>
            <a:ext cx="5291105" cy="3062968"/>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29855"/>
              <a:gd name="connsiteY0" fmla="*/ 1967436 h 1967436"/>
              <a:gd name="connsiteX1" fmla="*/ 103200 w 3429855"/>
              <a:gd name="connsiteY1" fmla="*/ 1967436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83099 w 3429855"/>
              <a:gd name="connsiteY0" fmla="*/ 1967436 h 1967436"/>
              <a:gd name="connsiteX1" fmla="*/ 18063 w 3429855"/>
              <a:gd name="connsiteY1" fmla="*/ 1957464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70867 w 3417623"/>
              <a:gd name="connsiteY0" fmla="*/ 1967436 h 1967436"/>
              <a:gd name="connsiteX1" fmla="*/ 5831 w 3417623"/>
              <a:gd name="connsiteY1" fmla="*/ 1957464 h 1967436"/>
              <a:gd name="connsiteX2" fmla="*/ 0 w 3417623"/>
              <a:gd name="connsiteY2" fmla="*/ 0 h 1967436"/>
              <a:gd name="connsiteX3" fmla="*/ 3404077 w 3417623"/>
              <a:gd name="connsiteY3" fmla="*/ 4176 h 1967436"/>
              <a:gd name="connsiteX4" fmla="*/ 3398128 w 3417623"/>
              <a:gd name="connsiteY4" fmla="*/ 1246580 h 1967436"/>
              <a:gd name="connsiteX5" fmla="*/ 3376861 w 3417623"/>
              <a:gd name="connsiteY5" fmla="*/ 1921570 h 1967436"/>
              <a:gd name="connsiteX6" fmla="*/ 3370867 w 3417623"/>
              <a:gd name="connsiteY6" fmla="*/ 1967436 h 1967436"/>
              <a:gd name="connsiteX0" fmla="*/ 3370867 w 3648525"/>
              <a:gd name="connsiteY0" fmla="*/ 1967436 h 1967436"/>
              <a:gd name="connsiteX1" fmla="*/ 5831 w 3648525"/>
              <a:gd name="connsiteY1" fmla="*/ 1957464 h 1967436"/>
              <a:gd name="connsiteX2" fmla="*/ 0 w 3648525"/>
              <a:gd name="connsiteY2" fmla="*/ 0 h 1967436"/>
              <a:gd name="connsiteX3" fmla="*/ 3404077 w 3648525"/>
              <a:gd name="connsiteY3" fmla="*/ 4176 h 1967436"/>
              <a:gd name="connsiteX4" fmla="*/ 3376861 w 3648525"/>
              <a:gd name="connsiteY4" fmla="*/ 1921570 h 1967436"/>
              <a:gd name="connsiteX5" fmla="*/ 3370867 w 3648525"/>
              <a:gd name="connsiteY5" fmla="*/ 1967436 h 1967436"/>
              <a:gd name="connsiteX0" fmla="*/ 3370867 w 3420134"/>
              <a:gd name="connsiteY0" fmla="*/ 1967436 h 1967436"/>
              <a:gd name="connsiteX1" fmla="*/ 5831 w 3420134"/>
              <a:gd name="connsiteY1" fmla="*/ 1957464 h 1967436"/>
              <a:gd name="connsiteX2" fmla="*/ 0 w 3420134"/>
              <a:gd name="connsiteY2" fmla="*/ 0 h 1967436"/>
              <a:gd name="connsiteX3" fmla="*/ 3404077 w 3420134"/>
              <a:gd name="connsiteY3" fmla="*/ 4176 h 1967436"/>
              <a:gd name="connsiteX4" fmla="*/ 3376861 w 3420134"/>
              <a:gd name="connsiteY4" fmla="*/ 1921570 h 1967436"/>
              <a:gd name="connsiteX5" fmla="*/ 3370867 w 3420134"/>
              <a:gd name="connsiteY5"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134" h="1967436">
                <a:moveTo>
                  <a:pt x="3370867" y="1967436"/>
                </a:moveTo>
                <a:lnTo>
                  <a:pt x="5831" y="1957464"/>
                </a:lnTo>
                <a:cubicBezTo>
                  <a:pt x="3887" y="1304976"/>
                  <a:pt x="1944" y="652488"/>
                  <a:pt x="0" y="0"/>
                </a:cubicBezTo>
                <a:lnTo>
                  <a:pt x="3404077" y="4176"/>
                </a:lnTo>
                <a:cubicBezTo>
                  <a:pt x="3450373" y="699042"/>
                  <a:pt x="3382396" y="1594360"/>
                  <a:pt x="3376861" y="1921570"/>
                </a:cubicBezTo>
                <a:lnTo>
                  <a:pt x="3370867" y="1967436"/>
                </a:ln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Tree>
    <p:extLst>
      <p:ext uri="{BB962C8B-B14F-4D97-AF65-F5344CB8AC3E}">
        <p14:creationId xmlns:p14="http://schemas.microsoft.com/office/powerpoint/2010/main" val="165211541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Statement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041555"/>
            <a:ext cx="9110110" cy="890362"/>
          </a:xfrm>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1860715" y="1803910"/>
            <a:ext cx="7018959" cy="4197672"/>
          </a:xfrm>
          <a:prstGeom prst="rect">
            <a:avLst/>
          </a:prstGeom>
        </p:spPr>
        <p:txBody>
          <a:bodyPr anchor="ctr">
            <a:normAutofit/>
          </a:bodyPr>
          <a:lstStyle>
            <a:lvl1pPr algn="ctr">
              <a:lnSpc>
                <a:spcPct val="55000"/>
              </a:lnSpc>
              <a:buNone/>
              <a:defRPr sz="7016" b="1">
                <a:solidFill>
                  <a:schemeClr val="tx2"/>
                </a:solidFill>
                <a:latin typeface="+mj-lt"/>
              </a:defRPr>
            </a:lvl1pPr>
            <a:lvl2pPr algn="ctr">
              <a:lnSpc>
                <a:spcPct val="55000"/>
              </a:lnSpc>
              <a:buNone/>
              <a:defRPr sz="5788" b="1">
                <a:solidFill>
                  <a:schemeClr val="tx2"/>
                </a:solidFill>
                <a:latin typeface="+mj-lt"/>
              </a:defRPr>
            </a:lvl2pPr>
            <a:lvl3pPr algn="ctr">
              <a:lnSpc>
                <a:spcPct val="55000"/>
              </a:lnSpc>
              <a:buNone/>
              <a:defRPr sz="5788" b="1">
                <a:solidFill>
                  <a:schemeClr val="tx2"/>
                </a:solidFill>
                <a:latin typeface="+mj-lt"/>
              </a:defRPr>
            </a:lvl3pPr>
            <a:lvl4pPr algn="ctr">
              <a:lnSpc>
                <a:spcPct val="55000"/>
              </a:lnSpc>
              <a:buNone/>
              <a:defRPr sz="5788" b="1">
                <a:solidFill>
                  <a:schemeClr val="tx2"/>
                </a:solidFill>
                <a:latin typeface="+mj-lt"/>
              </a:defRPr>
            </a:lvl4pPr>
            <a:lvl5pPr algn="ctr">
              <a:lnSpc>
                <a:spcPct val="55000"/>
              </a:lnSpc>
              <a:buNone/>
              <a:defRPr sz="5788" b="1">
                <a:solidFill>
                  <a:schemeClr val="tx2"/>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9" name="Freeform: Shape 8">
            <a:extLst>
              <a:ext uri="{FF2B5EF4-FFF2-40B4-BE49-F238E27FC236}">
                <a16:creationId xmlns:a16="http://schemas.microsoft.com/office/drawing/2014/main" id="{779BD876-DE72-BCDA-8692-585FB285FB01}"/>
              </a:ext>
            </a:extLst>
          </p:cNvPr>
          <p:cNvSpPr/>
          <p:nvPr/>
        </p:nvSpPr>
        <p:spPr>
          <a:xfrm rot="20121465">
            <a:off x="116845" y="-564341"/>
            <a:ext cx="10409346" cy="8985162"/>
          </a:xfrm>
          <a:custGeom>
            <a:avLst/>
            <a:gdLst>
              <a:gd name="connsiteX0" fmla="*/ 8424792 w 11869900"/>
              <a:gd name="connsiteY0" fmla="*/ 3845749 h 8151176"/>
              <a:gd name="connsiteX1" fmla="*/ 8399003 w 11869900"/>
              <a:gd name="connsiteY1" fmla="*/ 3855364 h 8151176"/>
              <a:gd name="connsiteX2" fmla="*/ 6577771 w 11869900"/>
              <a:gd name="connsiteY2" fmla="*/ 3857846 h 8151176"/>
              <a:gd name="connsiteX3" fmla="*/ 6299415 w 11869900"/>
              <a:gd name="connsiteY3" fmla="*/ 3762646 h 8151176"/>
              <a:gd name="connsiteX4" fmla="*/ 6188542 w 11869900"/>
              <a:gd name="connsiteY4" fmla="*/ 3706275 h 8151176"/>
              <a:gd name="connsiteX5" fmla="*/ 6190467 w 11869900"/>
              <a:gd name="connsiteY5" fmla="*/ 3723310 h 8151176"/>
              <a:gd name="connsiteX6" fmla="*/ 5735909 w 11869900"/>
              <a:gd name="connsiteY6" fmla="*/ 5037955 h 8151176"/>
              <a:gd name="connsiteX7" fmla="*/ 5361260 w 11869900"/>
              <a:gd name="connsiteY7" fmla="*/ 5537359 h 8151176"/>
              <a:gd name="connsiteX8" fmla="*/ 5323638 w 11869900"/>
              <a:gd name="connsiteY8" fmla="*/ 5581971 h 8151176"/>
              <a:gd name="connsiteX9" fmla="*/ 5608570 w 11869900"/>
              <a:gd name="connsiteY9" fmla="*/ 5179 h 8151176"/>
              <a:gd name="connsiteX10" fmla="*/ 6409836 w 11869900"/>
              <a:gd name="connsiteY10" fmla="*/ 372743 h 8151176"/>
              <a:gd name="connsiteX11" fmla="*/ 6514020 w 11869900"/>
              <a:gd name="connsiteY11" fmla="*/ 983363 h 8151176"/>
              <a:gd name="connsiteX12" fmla="*/ 7107623 w 11869900"/>
              <a:gd name="connsiteY12" fmla="*/ 2480738 h 8151176"/>
              <a:gd name="connsiteX13" fmla="*/ 8164293 w 11869900"/>
              <a:gd name="connsiteY13" fmla="*/ 2375110 h 8151176"/>
              <a:gd name="connsiteX14" fmla="*/ 8265553 w 11869900"/>
              <a:gd name="connsiteY14" fmla="*/ 1292851 h 8151176"/>
              <a:gd name="connsiteX15" fmla="*/ 8263464 w 11869900"/>
              <a:gd name="connsiteY15" fmla="*/ 1223054 h 8151176"/>
              <a:gd name="connsiteX16" fmla="*/ 9590378 w 11869900"/>
              <a:gd name="connsiteY16" fmla="*/ 1831746 h 8151176"/>
              <a:gd name="connsiteX17" fmla="*/ 9589995 w 11869900"/>
              <a:gd name="connsiteY17" fmla="*/ 1895404 h 8151176"/>
              <a:gd name="connsiteX18" fmla="*/ 9206096 w 11869900"/>
              <a:gd name="connsiteY18" fmla="*/ 3369647 h 8151176"/>
              <a:gd name="connsiteX19" fmla="*/ 9148225 w 11869900"/>
              <a:gd name="connsiteY19" fmla="*/ 3440725 h 8151176"/>
              <a:gd name="connsiteX20" fmla="*/ 10391039 w 11869900"/>
              <a:gd name="connsiteY20" fmla="*/ 2744919 h 8151176"/>
              <a:gd name="connsiteX21" fmla="*/ 11721346 w 11869900"/>
              <a:gd name="connsiteY21" fmla="*/ 4816477 h 8151176"/>
              <a:gd name="connsiteX22" fmla="*/ 11869900 w 11869900"/>
              <a:gd name="connsiteY22" fmla="*/ 5049280 h 8151176"/>
              <a:gd name="connsiteX23" fmla="*/ 11800897 w 11869900"/>
              <a:gd name="connsiteY23" fmla="*/ 5199703 h 8151176"/>
              <a:gd name="connsiteX24" fmla="*/ 6733773 w 11869900"/>
              <a:gd name="connsiteY24" fmla="*/ 8151118 h 8151176"/>
              <a:gd name="connsiteX25" fmla="*/ 5807936 w 11869900"/>
              <a:gd name="connsiteY25" fmla="*/ 6544579 h 8151176"/>
              <a:gd name="connsiteX26" fmla="*/ 5338756 w 11869900"/>
              <a:gd name="connsiteY26" fmla="*/ 5654672 h 8151176"/>
              <a:gd name="connsiteX27" fmla="*/ 5310284 w 11869900"/>
              <a:gd name="connsiteY27" fmla="*/ 5597805 h 8151176"/>
              <a:gd name="connsiteX28" fmla="*/ 5250620 w 11869900"/>
              <a:gd name="connsiteY28" fmla="*/ 5668556 h 8151176"/>
              <a:gd name="connsiteX29" fmla="*/ 3699194 w 11869900"/>
              <a:gd name="connsiteY29" fmla="*/ 6418846 h 8151176"/>
              <a:gd name="connsiteX30" fmla="*/ 2637879 w 11869900"/>
              <a:gd name="connsiteY30" fmla="*/ 6291356 h 8151176"/>
              <a:gd name="connsiteX31" fmla="*/ 2589632 w 11869900"/>
              <a:gd name="connsiteY31" fmla="*/ 6275536 h 8151176"/>
              <a:gd name="connsiteX32" fmla="*/ 1721237 w 11869900"/>
              <a:gd name="connsiteY32" fmla="*/ 5877179 h 8151176"/>
              <a:gd name="connsiteX33" fmla="*/ 1693624 w 11869900"/>
              <a:gd name="connsiteY33" fmla="*/ 5861893 h 8151176"/>
              <a:gd name="connsiteX34" fmla="*/ 1083167 w 11869900"/>
              <a:gd name="connsiteY34" fmla="*/ 5459697 h 8151176"/>
              <a:gd name="connsiteX35" fmla="*/ 163654 w 11869900"/>
              <a:gd name="connsiteY35" fmla="*/ 3978739 h 8151176"/>
              <a:gd name="connsiteX36" fmla="*/ 0 w 11869900"/>
              <a:gd name="connsiteY36" fmla="*/ 2737319 h 8151176"/>
              <a:gd name="connsiteX37" fmla="*/ 6135721 w 11869900"/>
              <a:gd name="connsiteY37" fmla="*/ 3671844 h 8151176"/>
              <a:gd name="connsiteX38" fmla="*/ 6082646 w 11869900"/>
              <a:gd name="connsiteY38" fmla="*/ 3636645 h 8151176"/>
              <a:gd name="connsiteX39" fmla="*/ 5748608 w 11869900"/>
              <a:gd name="connsiteY39" fmla="*/ 3240557 h 8151176"/>
              <a:gd name="connsiteX40" fmla="*/ 5336405 w 11869900"/>
              <a:gd name="connsiteY40" fmla="*/ 1785896 h 8151176"/>
              <a:gd name="connsiteX41" fmla="*/ 5037924 w 11869900"/>
              <a:gd name="connsiteY41" fmla="*/ 0 h 8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69900" h="8151176">
                <a:moveTo>
                  <a:pt x="8424792" y="3845749"/>
                </a:moveTo>
                <a:lnTo>
                  <a:pt x="8399003" y="3855364"/>
                </a:lnTo>
                <a:cubicBezTo>
                  <a:pt x="7812519" y="4040476"/>
                  <a:pt x="7191046" y="4038595"/>
                  <a:pt x="6577771" y="3857846"/>
                </a:cubicBezTo>
                <a:cubicBezTo>
                  <a:pt x="6472352" y="3829810"/>
                  <a:pt x="6380751" y="3798795"/>
                  <a:pt x="6299415" y="3762646"/>
                </a:cubicBezTo>
                <a:lnTo>
                  <a:pt x="6188542" y="3706275"/>
                </a:lnTo>
                <a:lnTo>
                  <a:pt x="6190467" y="3723310"/>
                </a:lnTo>
                <a:cubicBezTo>
                  <a:pt x="6191824" y="3907834"/>
                  <a:pt x="5984695" y="4607800"/>
                  <a:pt x="5735909" y="5037955"/>
                </a:cubicBezTo>
                <a:cubicBezTo>
                  <a:pt x="5596598" y="5233528"/>
                  <a:pt x="5474525" y="5398007"/>
                  <a:pt x="5361260" y="5537359"/>
                </a:cubicBezTo>
                <a:lnTo>
                  <a:pt x="5323638" y="5581971"/>
                </a:lnTo>
                <a:close/>
                <a:moveTo>
                  <a:pt x="5608570" y="5179"/>
                </a:moveTo>
                <a:lnTo>
                  <a:pt x="6409836" y="372743"/>
                </a:lnTo>
                <a:lnTo>
                  <a:pt x="6514020" y="983363"/>
                </a:lnTo>
                <a:cubicBezTo>
                  <a:pt x="6586701" y="1741539"/>
                  <a:pt x="6832579" y="2248781"/>
                  <a:pt x="7107623" y="2480738"/>
                </a:cubicBezTo>
                <a:cubicBezTo>
                  <a:pt x="7382668" y="2712696"/>
                  <a:pt x="7992657" y="2706737"/>
                  <a:pt x="8164293" y="2375110"/>
                </a:cubicBezTo>
                <a:cubicBezTo>
                  <a:pt x="8344626" y="2130109"/>
                  <a:pt x="8289123" y="1715190"/>
                  <a:pt x="8265553" y="1292851"/>
                </a:cubicBezTo>
                <a:lnTo>
                  <a:pt x="8263464" y="1223054"/>
                </a:lnTo>
                <a:lnTo>
                  <a:pt x="9590378" y="1831746"/>
                </a:lnTo>
                <a:lnTo>
                  <a:pt x="9589995" y="1895404"/>
                </a:lnTo>
                <a:cubicBezTo>
                  <a:pt x="9576728" y="2441653"/>
                  <a:pt x="9487945" y="2990718"/>
                  <a:pt x="9206096" y="3369647"/>
                </a:cubicBezTo>
                <a:lnTo>
                  <a:pt x="9148225" y="3440725"/>
                </a:lnTo>
                <a:lnTo>
                  <a:pt x="10391039" y="2744919"/>
                </a:lnTo>
                <a:cubicBezTo>
                  <a:pt x="10654569" y="3118859"/>
                  <a:pt x="11237931" y="4055607"/>
                  <a:pt x="11721346" y="4816477"/>
                </a:cubicBezTo>
                <a:lnTo>
                  <a:pt x="11869900" y="5049280"/>
                </a:lnTo>
                <a:lnTo>
                  <a:pt x="11800897" y="5199703"/>
                </a:lnTo>
                <a:lnTo>
                  <a:pt x="6733773" y="8151118"/>
                </a:lnTo>
                <a:cubicBezTo>
                  <a:pt x="6657686" y="8160746"/>
                  <a:pt x="6096506" y="6979034"/>
                  <a:pt x="5807936" y="6544579"/>
                </a:cubicBezTo>
                <a:cubicBezTo>
                  <a:pt x="5599867" y="6171269"/>
                  <a:pt x="5425653" y="5827865"/>
                  <a:pt x="5338756" y="5654672"/>
                </a:cubicBezTo>
                <a:lnTo>
                  <a:pt x="5310284" y="5597805"/>
                </a:lnTo>
                <a:lnTo>
                  <a:pt x="5250620" y="5668556"/>
                </a:lnTo>
                <a:cubicBezTo>
                  <a:pt x="4817305" y="6161607"/>
                  <a:pt x="4479978" y="6284434"/>
                  <a:pt x="3699194" y="6418846"/>
                </a:cubicBezTo>
                <a:cubicBezTo>
                  <a:pt x="3315566" y="6438350"/>
                  <a:pt x="2966967" y="6390018"/>
                  <a:pt x="2637879" y="6291356"/>
                </a:cubicBezTo>
                <a:lnTo>
                  <a:pt x="2589632" y="6275536"/>
                </a:lnTo>
                <a:lnTo>
                  <a:pt x="1721237" y="5877179"/>
                </a:lnTo>
                <a:lnTo>
                  <a:pt x="1693624" y="5861893"/>
                </a:lnTo>
                <a:cubicBezTo>
                  <a:pt x="1489898" y="5740685"/>
                  <a:pt x="1287945" y="5604891"/>
                  <a:pt x="1083167" y="5459697"/>
                </a:cubicBezTo>
                <a:cubicBezTo>
                  <a:pt x="523295" y="4948591"/>
                  <a:pt x="310522" y="4669861"/>
                  <a:pt x="163654" y="3978739"/>
                </a:cubicBezTo>
                <a:cubicBezTo>
                  <a:pt x="50623" y="3585715"/>
                  <a:pt x="38590" y="3224049"/>
                  <a:pt x="0" y="2737319"/>
                </a:cubicBezTo>
                <a:lnTo>
                  <a:pt x="6135721" y="3671844"/>
                </a:lnTo>
                <a:lnTo>
                  <a:pt x="6082646" y="3636645"/>
                </a:lnTo>
                <a:cubicBezTo>
                  <a:pt x="5953927" y="3539506"/>
                  <a:pt x="5852055" y="3413220"/>
                  <a:pt x="5748608" y="3240557"/>
                </a:cubicBezTo>
                <a:cubicBezTo>
                  <a:pt x="5541713" y="2895232"/>
                  <a:pt x="5454852" y="2325989"/>
                  <a:pt x="5336405" y="1785896"/>
                </a:cubicBezTo>
                <a:cubicBezTo>
                  <a:pt x="5217959" y="1245804"/>
                  <a:pt x="5056471" y="357974"/>
                  <a:pt x="5037924" y="0"/>
                </a:cubicBezTo>
                <a:close/>
              </a:path>
            </a:pathLst>
          </a:custGeom>
          <a:solidFill>
            <a:schemeClr val="accent1">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67378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Statement 3">
    <p:bg>
      <p:bgPr>
        <a:solidFill>
          <a:schemeClr val="accent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53D702-4174-6035-061C-9193A7E0B258}"/>
              </a:ext>
            </a:extLst>
          </p:cNvPr>
          <p:cNvSpPr/>
          <p:nvPr/>
        </p:nvSpPr>
        <p:spPr>
          <a:xfrm rot="9044054">
            <a:off x="2168914" y="6249428"/>
            <a:ext cx="1162496" cy="712978"/>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7F5F1"/>
              </a:solidFill>
            </a:endParaRPr>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041555"/>
            <a:ext cx="9110110" cy="890362"/>
          </a:xfrm>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4289495" y="1202294"/>
            <a:ext cx="5359285" cy="4900227"/>
          </a:xfrm>
          <a:prstGeom prst="rect">
            <a:avLst/>
          </a:prstGeom>
        </p:spPr>
        <p:txBody>
          <a:bodyPr vert="horz" lIns="91440" tIns="45720" rIns="91440" bIns="45720" rtlCol="0" anchor="ctr">
            <a:noAutofit/>
          </a:bodyPr>
          <a:lstStyle>
            <a:lvl1pPr marL="0" indent="0">
              <a:lnSpc>
                <a:spcPct val="55000"/>
              </a:lnSpc>
              <a:buNone/>
              <a:defRPr lang="en-US" sz="6314" b="1" dirty="0">
                <a:solidFill>
                  <a:schemeClr val="tx2"/>
                </a:solidFill>
                <a:latin typeface="+mj-lt"/>
              </a:defRPr>
            </a:lvl1pPr>
            <a:lvl2pPr marL="400964" indent="0">
              <a:lnSpc>
                <a:spcPct val="55000"/>
              </a:lnSpc>
              <a:buNone/>
              <a:defRPr lang="en-US" sz="6314" b="1" dirty="0">
                <a:solidFill>
                  <a:schemeClr val="tx2"/>
                </a:solidFill>
                <a:latin typeface="+mj-lt"/>
              </a:defRPr>
            </a:lvl2pPr>
            <a:lvl3pPr marL="801929" indent="0">
              <a:lnSpc>
                <a:spcPct val="55000"/>
              </a:lnSpc>
              <a:buNone/>
              <a:defRPr lang="en-US" sz="6314" b="1" dirty="0">
                <a:solidFill>
                  <a:schemeClr val="tx2"/>
                </a:solidFill>
                <a:latin typeface="+mj-lt"/>
              </a:defRPr>
            </a:lvl3pPr>
            <a:lvl4pPr marL="1202893" indent="0">
              <a:lnSpc>
                <a:spcPct val="55000"/>
              </a:lnSpc>
              <a:buNone/>
              <a:defRPr lang="en-US" sz="6314" b="1" dirty="0">
                <a:solidFill>
                  <a:schemeClr val="tx2"/>
                </a:solidFill>
                <a:latin typeface="+mj-lt"/>
              </a:defRPr>
            </a:lvl4pPr>
            <a:lvl5pPr marL="1603858" indent="0">
              <a:lnSpc>
                <a:spcPct val="55000"/>
              </a:lnSpc>
              <a:buNone/>
              <a:defRPr lang="en-US" sz="6314" b="1" dirty="0">
                <a:solidFill>
                  <a:schemeClr val="tx2"/>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12" name="Star: 7 Points 2">
            <a:extLst>
              <a:ext uri="{FF2B5EF4-FFF2-40B4-BE49-F238E27FC236}">
                <a16:creationId xmlns:a16="http://schemas.microsoft.com/office/drawing/2014/main" id="{29FA70B8-ADFD-F56E-579C-F2F9F2EE2D37}"/>
              </a:ext>
            </a:extLst>
          </p:cNvPr>
          <p:cNvSpPr/>
          <p:nvPr/>
        </p:nvSpPr>
        <p:spPr>
          <a:xfrm rot="21274765">
            <a:off x="14165" y="5224705"/>
            <a:ext cx="1242575" cy="1482135"/>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F5F1"/>
              </a:solidFill>
            </a:endParaRPr>
          </a:p>
        </p:txBody>
      </p:sp>
      <p:sp>
        <p:nvSpPr>
          <p:cNvPr id="13" name="Isosceles Triangle 2">
            <a:extLst>
              <a:ext uri="{FF2B5EF4-FFF2-40B4-BE49-F238E27FC236}">
                <a16:creationId xmlns:a16="http://schemas.microsoft.com/office/drawing/2014/main" id="{D9BD400B-E1A1-9FA5-4873-7A0D140B608D}"/>
              </a:ext>
            </a:extLst>
          </p:cNvPr>
          <p:cNvSpPr/>
          <p:nvPr/>
        </p:nvSpPr>
        <p:spPr>
          <a:xfrm rot="1025276">
            <a:off x="1232161" y="3406168"/>
            <a:ext cx="1035253" cy="1173328"/>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F5F1"/>
              </a:solidFill>
            </a:endParaRPr>
          </a:p>
        </p:txBody>
      </p:sp>
      <p:sp>
        <p:nvSpPr>
          <p:cNvPr id="15" name="Freeform: Shape 14">
            <a:extLst>
              <a:ext uri="{FF2B5EF4-FFF2-40B4-BE49-F238E27FC236}">
                <a16:creationId xmlns:a16="http://schemas.microsoft.com/office/drawing/2014/main" id="{F0E444C7-BDCF-10F9-EA3D-1D8A56AE2ACF}"/>
              </a:ext>
            </a:extLst>
          </p:cNvPr>
          <p:cNvSpPr/>
          <p:nvPr/>
        </p:nvSpPr>
        <p:spPr>
          <a:xfrm rot="2913124">
            <a:off x="-242098" y="1728994"/>
            <a:ext cx="1134494" cy="888003"/>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7F5F1"/>
              </a:solidFill>
            </a:endParaRPr>
          </a:p>
        </p:txBody>
      </p:sp>
      <p:sp>
        <p:nvSpPr>
          <p:cNvPr id="7" name="Freeform 9">
            <a:extLst>
              <a:ext uri="{FF2B5EF4-FFF2-40B4-BE49-F238E27FC236}">
                <a16:creationId xmlns:a16="http://schemas.microsoft.com/office/drawing/2014/main" id="{27A44CC9-DC63-CC79-6872-1D73B28CA69D}"/>
              </a:ext>
            </a:extLst>
          </p:cNvPr>
          <p:cNvSpPr/>
          <p:nvPr/>
        </p:nvSpPr>
        <p:spPr>
          <a:xfrm rot="1803749" flipH="1">
            <a:off x="2127195" y="1785889"/>
            <a:ext cx="1158125" cy="796332"/>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7F5F1"/>
              </a:solidFill>
            </a:endParaRPr>
          </a:p>
        </p:txBody>
      </p:sp>
      <p:sp>
        <p:nvSpPr>
          <p:cNvPr id="10" name="Freeform: Shape 9">
            <a:extLst>
              <a:ext uri="{FF2B5EF4-FFF2-40B4-BE49-F238E27FC236}">
                <a16:creationId xmlns:a16="http://schemas.microsoft.com/office/drawing/2014/main" id="{4C5BA459-736B-9CFC-512A-080623350A39}"/>
              </a:ext>
            </a:extLst>
          </p:cNvPr>
          <p:cNvSpPr/>
          <p:nvPr/>
        </p:nvSpPr>
        <p:spPr>
          <a:xfrm rot="15264538">
            <a:off x="831906" y="74752"/>
            <a:ext cx="1150254" cy="948866"/>
          </a:xfrm>
          <a:custGeom>
            <a:avLst/>
            <a:gdLst>
              <a:gd name="connsiteX0" fmla="*/ 1015265 w 1043490"/>
              <a:gd name="connsiteY0" fmla="*/ 626017 h 1082003"/>
              <a:gd name="connsiteX1" fmla="*/ 937452 w 1043490"/>
              <a:gd name="connsiteY1" fmla="*/ 904879 h 1082003"/>
              <a:gd name="connsiteX2" fmla="*/ 894745 w 1043490"/>
              <a:gd name="connsiteY2" fmla="*/ 906275 h 1082003"/>
              <a:gd name="connsiteX3" fmla="*/ 749105 w 1043490"/>
              <a:gd name="connsiteY3" fmla="*/ 826720 h 1082003"/>
              <a:gd name="connsiteX4" fmla="*/ 723287 w 1043490"/>
              <a:gd name="connsiteY4" fmla="*/ 1033436 h 1082003"/>
              <a:gd name="connsiteX5" fmla="*/ 535208 w 1043490"/>
              <a:gd name="connsiteY5" fmla="*/ 1062954 h 1082003"/>
              <a:gd name="connsiteX6" fmla="*/ 461086 w 1043490"/>
              <a:gd name="connsiteY6" fmla="*/ 911589 h 1082003"/>
              <a:gd name="connsiteX7" fmla="*/ 308965 w 1043490"/>
              <a:gd name="connsiteY7" fmla="*/ 1065206 h 1082003"/>
              <a:gd name="connsiteX8" fmla="*/ 154434 w 1043490"/>
              <a:gd name="connsiteY8" fmla="*/ 914046 h 1082003"/>
              <a:gd name="connsiteX9" fmla="*/ 232675 w 1043490"/>
              <a:gd name="connsiteY9" fmla="*/ 729412 h 1082003"/>
              <a:gd name="connsiteX10" fmla="*/ 58947 w 1043490"/>
              <a:gd name="connsiteY10" fmla="*/ 703238 h 1082003"/>
              <a:gd name="connsiteX11" fmla="*/ 38864 w 1043490"/>
              <a:gd name="connsiteY11" fmla="*/ 502561 h 1082003"/>
              <a:gd name="connsiteX12" fmla="*/ 227406 w 1043490"/>
              <a:gd name="connsiteY12" fmla="*/ 456249 h 1082003"/>
              <a:gd name="connsiteX13" fmla="*/ 109433 w 1043490"/>
              <a:gd name="connsiteY13" fmla="*/ 301401 h 1082003"/>
              <a:gd name="connsiteX14" fmla="*/ 121097 w 1043490"/>
              <a:gd name="connsiteY14" fmla="*/ 174449 h 1082003"/>
              <a:gd name="connsiteX15" fmla="*/ 297087 w 1043490"/>
              <a:gd name="connsiteY15" fmla="*/ 135617 h 1082003"/>
              <a:gd name="connsiteX16" fmla="*/ 433813 w 1043490"/>
              <a:gd name="connsiteY16" fmla="*/ 222712 h 1082003"/>
              <a:gd name="connsiteX17" fmla="*/ 499826 w 1043490"/>
              <a:gd name="connsiteY17" fmla="*/ 40121 h 1082003"/>
              <a:gd name="connsiteX18" fmla="*/ 713870 w 1043490"/>
              <a:gd name="connsiteY18" fmla="*/ 55424 h 1082003"/>
              <a:gd name="connsiteX19" fmla="*/ 733683 w 1043490"/>
              <a:gd name="connsiteY19" fmla="*/ 273744 h 1082003"/>
              <a:gd name="connsiteX20" fmla="*/ 851462 w 1043490"/>
              <a:gd name="connsiteY20" fmla="*/ 170769 h 1082003"/>
              <a:gd name="connsiteX21" fmla="*/ 1038245 w 1043490"/>
              <a:gd name="connsiteY21" fmla="*/ 280606 h 1082003"/>
              <a:gd name="connsiteX22" fmla="*/ 1013858 w 1043490"/>
              <a:gd name="connsiteY22" fmla="*/ 436466 h 1082003"/>
              <a:gd name="connsiteX23" fmla="*/ 922561 w 1043490"/>
              <a:gd name="connsiteY23" fmla="*/ 547712 h 1082003"/>
              <a:gd name="connsiteX24" fmla="*/ 975832 w 1043490"/>
              <a:gd name="connsiteY24" fmla="*/ 587027 h 108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3490" h="1082003">
                <a:moveTo>
                  <a:pt x="1015265" y="626017"/>
                </a:moveTo>
                <a:lnTo>
                  <a:pt x="937452" y="904879"/>
                </a:lnTo>
                <a:lnTo>
                  <a:pt x="894745" y="906275"/>
                </a:lnTo>
                <a:cubicBezTo>
                  <a:pt x="823464" y="904794"/>
                  <a:pt x="807492" y="853358"/>
                  <a:pt x="749105" y="826720"/>
                </a:cubicBezTo>
                <a:cubicBezTo>
                  <a:pt x="753617" y="939221"/>
                  <a:pt x="758816" y="966143"/>
                  <a:pt x="723287" y="1033436"/>
                </a:cubicBezTo>
                <a:cubicBezTo>
                  <a:pt x="696549" y="1082801"/>
                  <a:pt x="569323" y="1097930"/>
                  <a:pt x="535208" y="1062954"/>
                </a:cubicBezTo>
                <a:cubicBezTo>
                  <a:pt x="485554" y="1011924"/>
                  <a:pt x="492244" y="980934"/>
                  <a:pt x="461086" y="911589"/>
                </a:cubicBezTo>
                <a:cubicBezTo>
                  <a:pt x="426014" y="967683"/>
                  <a:pt x="368908" y="1031240"/>
                  <a:pt x="308965" y="1065206"/>
                </a:cubicBezTo>
                <a:cubicBezTo>
                  <a:pt x="233800" y="1110903"/>
                  <a:pt x="153848" y="985607"/>
                  <a:pt x="154434" y="914046"/>
                </a:cubicBezTo>
                <a:cubicBezTo>
                  <a:pt x="173928" y="789624"/>
                  <a:pt x="202223" y="814490"/>
                  <a:pt x="232675" y="729412"/>
                </a:cubicBezTo>
                <a:cubicBezTo>
                  <a:pt x="104568" y="737550"/>
                  <a:pt x="95720" y="721969"/>
                  <a:pt x="58947" y="703238"/>
                </a:cubicBezTo>
                <a:cubicBezTo>
                  <a:pt x="-34081" y="649294"/>
                  <a:pt x="1957" y="547225"/>
                  <a:pt x="38864" y="502561"/>
                </a:cubicBezTo>
                <a:cubicBezTo>
                  <a:pt x="103886" y="464072"/>
                  <a:pt x="124154" y="456361"/>
                  <a:pt x="227406" y="456249"/>
                </a:cubicBezTo>
                <a:cubicBezTo>
                  <a:pt x="144412" y="385427"/>
                  <a:pt x="137791" y="349345"/>
                  <a:pt x="109433" y="301401"/>
                </a:cubicBezTo>
                <a:cubicBezTo>
                  <a:pt x="87537" y="280033"/>
                  <a:pt x="103015" y="209391"/>
                  <a:pt x="121097" y="174449"/>
                </a:cubicBezTo>
                <a:cubicBezTo>
                  <a:pt x="164813" y="125860"/>
                  <a:pt x="258171" y="124789"/>
                  <a:pt x="297087" y="135617"/>
                </a:cubicBezTo>
                <a:cubicBezTo>
                  <a:pt x="387356" y="176060"/>
                  <a:pt x="388237" y="193680"/>
                  <a:pt x="433813" y="222712"/>
                </a:cubicBezTo>
                <a:cubicBezTo>
                  <a:pt x="445185" y="159961"/>
                  <a:pt x="450668" y="94197"/>
                  <a:pt x="499826" y="40121"/>
                </a:cubicBezTo>
                <a:cubicBezTo>
                  <a:pt x="565995" y="-29326"/>
                  <a:pt x="679835" y="1669"/>
                  <a:pt x="713870" y="55424"/>
                </a:cubicBezTo>
                <a:cubicBezTo>
                  <a:pt x="745245" y="136929"/>
                  <a:pt x="742221" y="176527"/>
                  <a:pt x="733683" y="273744"/>
                </a:cubicBezTo>
                <a:cubicBezTo>
                  <a:pt x="777200" y="222341"/>
                  <a:pt x="784283" y="201247"/>
                  <a:pt x="851462" y="170769"/>
                </a:cubicBezTo>
                <a:cubicBezTo>
                  <a:pt x="918642" y="140291"/>
                  <a:pt x="1041539" y="240016"/>
                  <a:pt x="1038245" y="280606"/>
                </a:cubicBezTo>
                <a:cubicBezTo>
                  <a:pt x="1049693" y="332877"/>
                  <a:pt x="1042768" y="380626"/>
                  <a:pt x="1013858" y="436466"/>
                </a:cubicBezTo>
                <a:cubicBezTo>
                  <a:pt x="987425" y="485008"/>
                  <a:pt x="962531" y="503090"/>
                  <a:pt x="922561" y="547712"/>
                </a:cubicBezTo>
                <a:cubicBezTo>
                  <a:pt x="931510" y="552420"/>
                  <a:pt x="952032" y="566989"/>
                  <a:pt x="975832" y="58702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8545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6989763" y="260350"/>
            <a:ext cx="3319462" cy="900113"/>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3" name="Rectangle 30"/>
          <p:cNvSpPr>
            <a:spLocks noChangeArrowheads="1"/>
          </p:cNvSpPr>
          <p:nvPr userDrawn="1"/>
        </p:nvSpPr>
        <p:spPr bwMode="auto">
          <a:xfrm>
            <a:off x="361950" y="263525"/>
            <a:ext cx="3319463" cy="900113"/>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4" name="Rectangle 31"/>
          <p:cNvSpPr>
            <a:spLocks noChangeArrowheads="1"/>
          </p:cNvSpPr>
          <p:nvPr userDrawn="1"/>
        </p:nvSpPr>
        <p:spPr bwMode="auto">
          <a:xfrm>
            <a:off x="3681413" y="260350"/>
            <a:ext cx="3319462" cy="900113"/>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5" name="TextBox 4"/>
          <p:cNvSpPr txBox="1"/>
          <p:nvPr userDrawn="1"/>
        </p:nvSpPr>
        <p:spPr>
          <a:xfrm>
            <a:off x="9885074" y="7232834"/>
            <a:ext cx="790936" cy="326841"/>
          </a:xfrm>
          <a:prstGeom prst="rect">
            <a:avLst/>
          </a:prstGeom>
          <a:noFill/>
          <a:ln>
            <a:noFill/>
          </a:ln>
        </p:spPr>
        <p:txBody>
          <a:bodyPr wrap="square" lIns="90000" tIns="45000" rIns="90000" bIns="45000" compatLnSpc="0">
            <a:spAutoFit/>
          </a:bodyPr>
          <a:lstStyle/>
          <a:p>
            <a:pPr algn="ctr" fontAlgn="auto" hangingPunct="0">
              <a:spcBef>
                <a:spcPts val="0"/>
              </a:spcBef>
              <a:spcAft>
                <a:spcPts val="0"/>
              </a:spcAft>
              <a:defRPr sz="1100"/>
            </a:pPr>
            <a:r>
              <a:rPr lang="en-US" sz="1600" dirty="0">
                <a:solidFill>
                  <a:schemeClr val="bg1"/>
                </a:solidFill>
                <a:latin typeface="Arial" pitchFamily="18"/>
                <a:ea typeface="Microsoft YaHei" pitchFamily="2"/>
                <a:cs typeface="Mangal" pitchFamily="2"/>
              </a:rPr>
              <a:t> </a:t>
            </a:r>
            <a:fld id="{B2C66D9D-9F81-45F6-8403-F5C4868CFA1C}" type="slidenum">
              <a:rPr lang="en-US" sz="1600" smtClean="0">
                <a:solidFill>
                  <a:schemeClr val="bg1">
                    <a:lumMod val="50000"/>
                  </a:schemeClr>
                </a:solidFill>
                <a:latin typeface="Arial" pitchFamily="18"/>
                <a:ea typeface="Microsoft YaHei" pitchFamily="2"/>
                <a:cs typeface="Mangal" pitchFamily="2"/>
              </a:rPr>
              <a:pPr algn="ctr" fontAlgn="auto" hangingPunct="0">
                <a:spcBef>
                  <a:spcPts val="0"/>
                </a:spcBef>
                <a:spcAft>
                  <a:spcPts val="0"/>
                </a:spcAft>
                <a:defRPr sz="1100"/>
              </a:pPr>
              <a:t>‹#›</a:t>
            </a:fld>
            <a:endParaRPr lang="en-US" sz="1600"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1929112092"/>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Statement 4">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270B09-708A-C716-C566-245C0FE6BF66}"/>
              </a:ext>
            </a:extLst>
          </p:cNvPr>
          <p:cNvSpPr/>
          <p:nvPr/>
        </p:nvSpPr>
        <p:spPr>
          <a:xfrm>
            <a:off x="0" y="0"/>
            <a:ext cx="10691813" cy="7559675"/>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4" name="Freeform: Shape 13">
            <a:extLst>
              <a:ext uri="{FF2B5EF4-FFF2-40B4-BE49-F238E27FC236}">
                <a16:creationId xmlns:a16="http://schemas.microsoft.com/office/drawing/2014/main" id="{8253D702-4174-6035-061C-9193A7E0B258}"/>
              </a:ext>
            </a:extLst>
          </p:cNvPr>
          <p:cNvSpPr/>
          <p:nvPr/>
        </p:nvSpPr>
        <p:spPr>
          <a:xfrm rot="9044054">
            <a:off x="2168914" y="6249428"/>
            <a:ext cx="1162496" cy="712978"/>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041555"/>
            <a:ext cx="9110110" cy="8903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4289495" y="1202294"/>
            <a:ext cx="5359285" cy="4900227"/>
          </a:xfrm>
          <a:prstGeom prst="rect">
            <a:avLst/>
          </a:prstGeom>
        </p:spPr>
        <p:txBody>
          <a:bodyPr vert="horz" lIns="91440" tIns="45720" rIns="91440" bIns="45720" rtlCol="0" anchor="ctr">
            <a:noAutofit/>
          </a:bodyPr>
          <a:lstStyle>
            <a:lvl1pPr marL="0" indent="0">
              <a:lnSpc>
                <a:spcPct val="55000"/>
              </a:lnSpc>
              <a:buNone/>
              <a:defRPr lang="en-US" sz="6314" b="1" dirty="0">
                <a:solidFill>
                  <a:schemeClr val="tx2"/>
                </a:solidFill>
                <a:latin typeface="+mj-lt"/>
              </a:defRPr>
            </a:lvl1pPr>
            <a:lvl2pPr marL="400964" indent="0">
              <a:lnSpc>
                <a:spcPct val="55000"/>
              </a:lnSpc>
              <a:buNone/>
              <a:defRPr lang="en-US" sz="6314" b="1" dirty="0">
                <a:solidFill>
                  <a:schemeClr val="tx2"/>
                </a:solidFill>
                <a:latin typeface="+mj-lt"/>
              </a:defRPr>
            </a:lvl2pPr>
            <a:lvl3pPr marL="801929" indent="0">
              <a:lnSpc>
                <a:spcPct val="55000"/>
              </a:lnSpc>
              <a:buNone/>
              <a:defRPr lang="en-US" sz="6314" b="1" dirty="0">
                <a:solidFill>
                  <a:schemeClr val="tx2"/>
                </a:solidFill>
                <a:latin typeface="+mj-lt"/>
              </a:defRPr>
            </a:lvl3pPr>
            <a:lvl4pPr marL="1202893" indent="0">
              <a:lnSpc>
                <a:spcPct val="55000"/>
              </a:lnSpc>
              <a:buNone/>
              <a:defRPr lang="en-US" sz="6314" b="1" dirty="0">
                <a:solidFill>
                  <a:schemeClr val="tx2"/>
                </a:solidFill>
                <a:latin typeface="+mj-lt"/>
              </a:defRPr>
            </a:lvl4pPr>
            <a:lvl5pPr marL="1603858" indent="0">
              <a:lnSpc>
                <a:spcPct val="55000"/>
              </a:lnSpc>
              <a:buNone/>
              <a:defRPr lang="en-US" sz="6314" b="1" dirty="0">
                <a:solidFill>
                  <a:schemeClr val="tx2"/>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sp>
        <p:nvSpPr>
          <p:cNvPr id="12" name="Star: 7 Points 2">
            <a:extLst>
              <a:ext uri="{FF2B5EF4-FFF2-40B4-BE49-F238E27FC236}">
                <a16:creationId xmlns:a16="http://schemas.microsoft.com/office/drawing/2014/main" id="{29FA70B8-ADFD-F56E-579C-F2F9F2EE2D37}"/>
              </a:ext>
            </a:extLst>
          </p:cNvPr>
          <p:cNvSpPr/>
          <p:nvPr/>
        </p:nvSpPr>
        <p:spPr>
          <a:xfrm rot="21274765">
            <a:off x="175055" y="5221120"/>
            <a:ext cx="1242575" cy="1482135"/>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Isosceles Triangle 2">
            <a:extLst>
              <a:ext uri="{FF2B5EF4-FFF2-40B4-BE49-F238E27FC236}">
                <a16:creationId xmlns:a16="http://schemas.microsoft.com/office/drawing/2014/main" id="{D9BD400B-E1A1-9FA5-4873-7A0D140B608D}"/>
              </a:ext>
            </a:extLst>
          </p:cNvPr>
          <p:cNvSpPr/>
          <p:nvPr/>
        </p:nvSpPr>
        <p:spPr>
          <a:xfrm rot="1025276">
            <a:off x="1232161" y="3406168"/>
            <a:ext cx="1035253" cy="1173328"/>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Freeform: Shape 14">
            <a:extLst>
              <a:ext uri="{FF2B5EF4-FFF2-40B4-BE49-F238E27FC236}">
                <a16:creationId xmlns:a16="http://schemas.microsoft.com/office/drawing/2014/main" id="{F0E444C7-BDCF-10F9-EA3D-1D8A56AE2ACF}"/>
              </a:ext>
            </a:extLst>
          </p:cNvPr>
          <p:cNvSpPr/>
          <p:nvPr/>
        </p:nvSpPr>
        <p:spPr>
          <a:xfrm rot="2913124">
            <a:off x="-242098" y="1728994"/>
            <a:ext cx="1134494" cy="888003"/>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7" name="Freeform 9">
            <a:extLst>
              <a:ext uri="{FF2B5EF4-FFF2-40B4-BE49-F238E27FC236}">
                <a16:creationId xmlns:a16="http://schemas.microsoft.com/office/drawing/2014/main" id="{27A44CC9-DC63-CC79-6872-1D73B28CA69D}"/>
              </a:ext>
            </a:extLst>
          </p:cNvPr>
          <p:cNvSpPr/>
          <p:nvPr/>
        </p:nvSpPr>
        <p:spPr>
          <a:xfrm rot="1803749" flipH="1">
            <a:off x="2127195" y="1785889"/>
            <a:ext cx="1158125" cy="796332"/>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0" name="Freeform: Shape 19">
            <a:extLst>
              <a:ext uri="{FF2B5EF4-FFF2-40B4-BE49-F238E27FC236}">
                <a16:creationId xmlns:a16="http://schemas.microsoft.com/office/drawing/2014/main" id="{E61F3292-111C-E2F8-FF24-E49D1470767B}"/>
              </a:ext>
            </a:extLst>
          </p:cNvPr>
          <p:cNvSpPr/>
          <p:nvPr/>
        </p:nvSpPr>
        <p:spPr>
          <a:xfrm rot="235225">
            <a:off x="1018039" y="-16240"/>
            <a:ext cx="941794" cy="1034811"/>
          </a:xfrm>
          <a:custGeom>
            <a:avLst/>
            <a:gdLst>
              <a:gd name="connsiteX0" fmla="*/ 116626 w 1073939"/>
              <a:gd name="connsiteY0" fmla="*/ 42474 h 938762"/>
              <a:gd name="connsiteX1" fmla="*/ 360402 w 1073939"/>
              <a:gd name="connsiteY1" fmla="*/ 25768 h 938762"/>
              <a:gd name="connsiteX2" fmla="*/ 382210 w 1073939"/>
              <a:gd name="connsiteY2" fmla="*/ 40203 h 938762"/>
              <a:gd name="connsiteX3" fmla="*/ 433813 w 1073939"/>
              <a:gd name="connsiteY3" fmla="*/ 79471 h 938762"/>
              <a:gd name="connsiteX4" fmla="*/ 445676 w 1073939"/>
              <a:gd name="connsiteY4" fmla="*/ 19924 h 938762"/>
              <a:gd name="connsiteX5" fmla="*/ 736402 w 1073939"/>
              <a:gd name="connsiteY5" fmla="*/ 0 h 938762"/>
              <a:gd name="connsiteX6" fmla="*/ 738744 w 1073939"/>
              <a:gd name="connsiteY6" fmla="*/ 15451 h 938762"/>
              <a:gd name="connsiteX7" fmla="*/ 733683 w 1073939"/>
              <a:gd name="connsiteY7" fmla="*/ 130503 h 938762"/>
              <a:gd name="connsiteX8" fmla="*/ 851462 w 1073939"/>
              <a:gd name="connsiteY8" fmla="*/ 27528 h 938762"/>
              <a:gd name="connsiteX9" fmla="*/ 1038245 w 1073939"/>
              <a:gd name="connsiteY9" fmla="*/ 137365 h 938762"/>
              <a:gd name="connsiteX10" fmla="*/ 1013858 w 1073939"/>
              <a:gd name="connsiteY10" fmla="*/ 293225 h 938762"/>
              <a:gd name="connsiteX11" fmla="*/ 922561 w 1073939"/>
              <a:gd name="connsiteY11" fmla="*/ 404471 h 938762"/>
              <a:gd name="connsiteX12" fmla="*/ 1048772 w 1073939"/>
              <a:gd name="connsiteY12" fmla="*/ 515908 h 938762"/>
              <a:gd name="connsiteX13" fmla="*/ 1063394 w 1073939"/>
              <a:gd name="connsiteY13" fmla="*/ 687772 h 938762"/>
              <a:gd name="connsiteX14" fmla="*/ 894745 w 1073939"/>
              <a:gd name="connsiteY14" fmla="*/ 763034 h 938762"/>
              <a:gd name="connsiteX15" fmla="*/ 749105 w 1073939"/>
              <a:gd name="connsiteY15" fmla="*/ 683479 h 938762"/>
              <a:gd name="connsiteX16" fmla="*/ 723287 w 1073939"/>
              <a:gd name="connsiteY16" fmla="*/ 890195 h 938762"/>
              <a:gd name="connsiteX17" fmla="*/ 535208 w 1073939"/>
              <a:gd name="connsiteY17" fmla="*/ 919713 h 938762"/>
              <a:gd name="connsiteX18" fmla="*/ 461086 w 1073939"/>
              <a:gd name="connsiteY18" fmla="*/ 768348 h 938762"/>
              <a:gd name="connsiteX19" fmla="*/ 308965 w 1073939"/>
              <a:gd name="connsiteY19" fmla="*/ 921964 h 938762"/>
              <a:gd name="connsiteX20" fmla="*/ 154434 w 1073939"/>
              <a:gd name="connsiteY20" fmla="*/ 770805 h 938762"/>
              <a:gd name="connsiteX21" fmla="*/ 232675 w 1073939"/>
              <a:gd name="connsiteY21" fmla="*/ 586171 h 938762"/>
              <a:gd name="connsiteX22" fmla="*/ 58947 w 1073939"/>
              <a:gd name="connsiteY22" fmla="*/ 559997 h 938762"/>
              <a:gd name="connsiteX23" fmla="*/ 38864 w 1073939"/>
              <a:gd name="connsiteY23" fmla="*/ 359320 h 938762"/>
              <a:gd name="connsiteX24" fmla="*/ 227406 w 1073939"/>
              <a:gd name="connsiteY24" fmla="*/ 313008 h 938762"/>
              <a:gd name="connsiteX25" fmla="*/ 109433 w 1073939"/>
              <a:gd name="connsiteY25" fmla="*/ 158160 h 938762"/>
              <a:gd name="connsiteX26" fmla="*/ 108567 w 1073939"/>
              <a:gd name="connsiteY26" fmla="*/ 62781 h 93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3939" h="938762">
                <a:moveTo>
                  <a:pt x="116626" y="42474"/>
                </a:moveTo>
                <a:lnTo>
                  <a:pt x="360402" y="25768"/>
                </a:lnTo>
                <a:lnTo>
                  <a:pt x="382210" y="40203"/>
                </a:lnTo>
                <a:cubicBezTo>
                  <a:pt x="399411" y="53292"/>
                  <a:pt x="411025" y="64955"/>
                  <a:pt x="433813" y="79471"/>
                </a:cubicBezTo>
                <a:lnTo>
                  <a:pt x="445676" y="19924"/>
                </a:lnTo>
                <a:lnTo>
                  <a:pt x="736402" y="0"/>
                </a:lnTo>
                <a:lnTo>
                  <a:pt x="738744" y="15451"/>
                </a:lnTo>
                <a:cubicBezTo>
                  <a:pt x="740843" y="47691"/>
                  <a:pt x="737952" y="81895"/>
                  <a:pt x="733683" y="130503"/>
                </a:cubicBezTo>
                <a:cubicBezTo>
                  <a:pt x="777200" y="79100"/>
                  <a:pt x="784283" y="58006"/>
                  <a:pt x="851462" y="27528"/>
                </a:cubicBezTo>
                <a:cubicBezTo>
                  <a:pt x="918642" y="-2950"/>
                  <a:pt x="1041539" y="96775"/>
                  <a:pt x="1038245" y="137365"/>
                </a:cubicBezTo>
                <a:cubicBezTo>
                  <a:pt x="1049693" y="189636"/>
                  <a:pt x="1042768" y="237385"/>
                  <a:pt x="1013858" y="293225"/>
                </a:cubicBezTo>
                <a:cubicBezTo>
                  <a:pt x="987424" y="341767"/>
                  <a:pt x="962532" y="359849"/>
                  <a:pt x="922561" y="404471"/>
                </a:cubicBezTo>
                <a:cubicBezTo>
                  <a:pt x="940459" y="413886"/>
                  <a:pt x="1004648" y="462749"/>
                  <a:pt x="1048772" y="515908"/>
                </a:cubicBezTo>
                <a:cubicBezTo>
                  <a:pt x="1075775" y="564054"/>
                  <a:pt x="1081693" y="631381"/>
                  <a:pt x="1063394" y="687772"/>
                </a:cubicBezTo>
                <a:cubicBezTo>
                  <a:pt x="1045094" y="744164"/>
                  <a:pt x="943912" y="768662"/>
                  <a:pt x="894745" y="763034"/>
                </a:cubicBezTo>
                <a:cubicBezTo>
                  <a:pt x="823464" y="761553"/>
                  <a:pt x="807492" y="710117"/>
                  <a:pt x="749105" y="683479"/>
                </a:cubicBezTo>
                <a:cubicBezTo>
                  <a:pt x="753617" y="795980"/>
                  <a:pt x="758816" y="822902"/>
                  <a:pt x="723287" y="890195"/>
                </a:cubicBezTo>
                <a:cubicBezTo>
                  <a:pt x="696549" y="939560"/>
                  <a:pt x="569323" y="954689"/>
                  <a:pt x="535208" y="919713"/>
                </a:cubicBezTo>
                <a:cubicBezTo>
                  <a:pt x="485554" y="868683"/>
                  <a:pt x="492244" y="837693"/>
                  <a:pt x="461086" y="768348"/>
                </a:cubicBezTo>
                <a:cubicBezTo>
                  <a:pt x="426014" y="824442"/>
                  <a:pt x="368908" y="887999"/>
                  <a:pt x="308965" y="921964"/>
                </a:cubicBezTo>
                <a:cubicBezTo>
                  <a:pt x="233800" y="967662"/>
                  <a:pt x="153848" y="842366"/>
                  <a:pt x="154434" y="770805"/>
                </a:cubicBezTo>
                <a:cubicBezTo>
                  <a:pt x="173928" y="646383"/>
                  <a:pt x="202223" y="671249"/>
                  <a:pt x="232675" y="586171"/>
                </a:cubicBezTo>
                <a:cubicBezTo>
                  <a:pt x="104568" y="594309"/>
                  <a:pt x="95720" y="578728"/>
                  <a:pt x="58947" y="559997"/>
                </a:cubicBezTo>
                <a:cubicBezTo>
                  <a:pt x="-34081" y="506053"/>
                  <a:pt x="1957" y="403984"/>
                  <a:pt x="38864" y="359320"/>
                </a:cubicBezTo>
                <a:cubicBezTo>
                  <a:pt x="103886" y="320831"/>
                  <a:pt x="124154" y="313120"/>
                  <a:pt x="227406" y="313008"/>
                </a:cubicBezTo>
                <a:cubicBezTo>
                  <a:pt x="144412" y="242186"/>
                  <a:pt x="137791" y="206104"/>
                  <a:pt x="109433" y="158160"/>
                </a:cubicBezTo>
                <a:cubicBezTo>
                  <a:pt x="93011" y="142134"/>
                  <a:pt x="97612" y="98392"/>
                  <a:pt x="108567" y="6278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6864036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sp>
        <p:nvSpPr>
          <p:cNvPr id="12" name="Oval 28">
            <a:extLst>
              <a:ext uri="{FF2B5EF4-FFF2-40B4-BE49-F238E27FC236}">
                <a16:creationId xmlns:a16="http://schemas.microsoft.com/office/drawing/2014/main" id="{F30CBD22-E536-26E8-ADAE-542BAD9C8C92}"/>
              </a:ext>
            </a:extLst>
          </p:cNvPr>
          <p:cNvSpPr/>
          <p:nvPr/>
        </p:nvSpPr>
        <p:spPr>
          <a:xfrm rot="18585563">
            <a:off x="8772175" y="5722108"/>
            <a:ext cx="2048144" cy="1675153"/>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 name="connsiteX0" fmla="*/ 32809 w 2812930"/>
              <a:gd name="connsiteY0" fmla="*/ 1703227 h 2891892"/>
              <a:gd name="connsiteX1" fmla="*/ 409564 w 2812930"/>
              <a:gd name="connsiteY1" fmla="*/ 436711 h 2891892"/>
              <a:gd name="connsiteX2" fmla="*/ 1437038 w 2812930"/>
              <a:gd name="connsiteY2" fmla="*/ 1129 h 2891892"/>
              <a:gd name="connsiteX3" fmla="*/ 2446323 w 2812930"/>
              <a:gd name="connsiteY3" fmla="*/ 536592 h 2891892"/>
              <a:gd name="connsiteX4" fmla="*/ 2686706 w 2812930"/>
              <a:gd name="connsiteY4" fmla="*/ 2046174 h 2891892"/>
              <a:gd name="connsiteX5" fmla="*/ 1184817 w 2812930"/>
              <a:gd name="connsiteY5" fmla="*/ 2881864 h 2891892"/>
              <a:gd name="connsiteX6" fmla="*/ 32809 w 2812930"/>
              <a:gd name="connsiteY6" fmla="*/ 1703227 h 28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930" h="2891892">
                <a:moveTo>
                  <a:pt x="32809" y="1703227"/>
                </a:moveTo>
                <a:cubicBezTo>
                  <a:pt x="-94915" y="1117381"/>
                  <a:pt x="175526" y="720394"/>
                  <a:pt x="409564" y="436711"/>
                </a:cubicBezTo>
                <a:cubicBezTo>
                  <a:pt x="643602" y="153028"/>
                  <a:pt x="1097578" y="-15518"/>
                  <a:pt x="1437038" y="1129"/>
                </a:cubicBezTo>
                <a:cubicBezTo>
                  <a:pt x="1776498" y="17776"/>
                  <a:pt x="2238045" y="195751"/>
                  <a:pt x="2446323" y="536592"/>
                </a:cubicBezTo>
                <a:cubicBezTo>
                  <a:pt x="2654601" y="877433"/>
                  <a:pt x="3000986" y="1443744"/>
                  <a:pt x="2686706" y="2046174"/>
                </a:cubicBezTo>
                <a:cubicBezTo>
                  <a:pt x="2243732" y="2763750"/>
                  <a:pt x="1627133" y="2939022"/>
                  <a:pt x="1184817" y="2881864"/>
                </a:cubicBezTo>
                <a:cubicBezTo>
                  <a:pt x="742501" y="2824706"/>
                  <a:pt x="160533" y="2289073"/>
                  <a:pt x="32809" y="1703227"/>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614560" y="5809764"/>
            <a:ext cx="5977568" cy="890362"/>
          </a:xfrm>
        </p:spPr>
        <p:txBody>
          <a:bodyPr anchor="ctr">
            <a:normAutofit/>
          </a:bodyPr>
          <a:lstStyle>
            <a:lvl1pPr>
              <a:defRPr sz="3157">
                <a:solidFill>
                  <a:schemeClr val="tx2"/>
                </a:solidFill>
              </a:defRPr>
            </a:lvl1pPr>
          </a:lstStyle>
          <a:p>
            <a:r>
              <a:rPr lang="en-US"/>
              <a:t>Quote Author</a:t>
            </a:r>
          </a:p>
        </p:txBody>
      </p:sp>
      <p:sp>
        <p:nvSpPr>
          <p:cNvPr id="9" name="Content Placeholder 8">
            <a:extLst>
              <a:ext uri="{FF2B5EF4-FFF2-40B4-BE49-F238E27FC236}">
                <a16:creationId xmlns:a16="http://schemas.microsoft.com/office/drawing/2014/main" id="{A1CEF28A-3F52-68BB-661E-D02CAE40FEE5}"/>
              </a:ext>
            </a:extLst>
          </p:cNvPr>
          <p:cNvSpPr>
            <a:spLocks noGrp="1"/>
          </p:cNvSpPr>
          <p:nvPr>
            <p:ph sz="quarter" idx="13" hasCustomPrompt="1"/>
          </p:nvPr>
        </p:nvSpPr>
        <p:spPr>
          <a:xfrm>
            <a:off x="601416" y="1515770"/>
            <a:ext cx="6484239" cy="3529263"/>
          </a:xfrm>
        </p:spPr>
        <p:txBody>
          <a:bodyPr/>
          <a:lstStyle>
            <a:lvl1pPr marL="0" indent="0">
              <a:lnSpc>
                <a:spcPct val="100000"/>
              </a:lnSpc>
              <a:buNone/>
              <a:defRPr sz="3859"/>
            </a:lvl1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5046976" y="7006699"/>
            <a:ext cx="1812254" cy="402483"/>
          </a:xfrm>
        </p:spPr>
        <p:txBody>
          <a:bodyPr/>
          <a:lstStyle>
            <a:lvl1pPr>
              <a:defRPr>
                <a:solidFill>
                  <a:schemeClr val="tx2"/>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7018709" y="7006699"/>
            <a:ext cx="431315" cy="402483"/>
          </a:xfrm>
        </p:spPr>
        <p:txBody>
          <a:bodyPr/>
          <a:lstStyle>
            <a:lvl1pPr>
              <a:defRPr>
                <a:solidFill>
                  <a:schemeClr val="tx2"/>
                </a:solidFill>
              </a:defRPr>
            </a:lvl1pPr>
          </a:lstStyle>
          <a:p>
            <a:fld id="{7CF79DB2-B0CF-4CB1-AE78-9ED1037C015C}" type="slidenum">
              <a:rPr lang="en-US" smtClean="0"/>
              <a:t>‹#›</a:t>
            </a:fld>
            <a:endParaRPr lang="en-US"/>
          </a:p>
        </p:txBody>
      </p:sp>
      <p:sp>
        <p:nvSpPr>
          <p:cNvPr id="14" name="Freeform: Shape 13">
            <a:extLst>
              <a:ext uri="{FF2B5EF4-FFF2-40B4-BE49-F238E27FC236}">
                <a16:creationId xmlns:a16="http://schemas.microsoft.com/office/drawing/2014/main" id="{DEF7170A-F9A7-05AB-2DC1-6B0DFCA876A1}"/>
              </a:ext>
            </a:extLst>
          </p:cNvPr>
          <p:cNvSpPr/>
          <p:nvPr/>
        </p:nvSpPr>
        <p:spPr>
          <a:xfrm rot="6910187">
            <a:off x="7245764" y="5720810"/>
            <a:ext cx="2389521" cy="1004225"/>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29855"/>
              <a:gd name="connsiteY0" fmla="*/ 1967436 h 1967436"/>
              <a:gd name="connsiteX1" fmla="*/ 103200 w 3429855"/>
              <a:gd name="connsiteY1" fmla="*/ 1967436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83099 w 3429855"/>
              <a:gd name="connsiteY0" fmla="*/ 1967436 h 1967436"/>
              <a:gd name="connsiteX1" fmla="*/ 18063 w 3429855"/>
              <a:gd name="connsiteY1" fmla="*/ 1957464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70867 w 3417623"/>
              <a:gd name="connsiteY0" fmla="*/ 1967436 h 1967436"/>
              <a:gd name="connsiteX1" fmla="*/ 5831 w 3417623"/>
              <a:gd name="connsiteY1" fmla="*/ 1957464 h 1967436"/>
              <a:gd name="connsiteX2" fmla="*/ 0 w 3417623"/>
              <a:gd name="connsiteY2" fmla="*/ 0 h 1967436"/>
              <a:gd name="connsiteX3" fmla="*/ 3404077 w 3417623"/>
              <a:gd name="connsiteY3" fmla="*/ 4176 h 1967436"/>
              <a:gd name="connsiteX4" fmla="*/ 3398128 w 3417623"/>
              <a:gd name="connsiteY4" fmla="*/ 1246580 h 1967436"/>
              <a:gd name="connsiteX5" fmla="*/ 3376861 w 3417623"/>
              <a:gd name="connsiteY5" fmla="*/ 1921570 h 1967436"/>
              <a:gd name="connsiteX6" fmla="*/ 3370867 w 3417623"/>
              <a:gd name="connsiteY6" fmla="*/ 1967436 h 1967436"/>
              <a:gd name="connsiteX0" fmla="*/ 3370867 w 3648525"/>
              <a:gd name="connsiteY0" fmla="*/ 1967436 h 1967436"/>
              <a:gd name="connsiteX1" fmla="*/ 5831 w 3648525"/>
              <a:gd name="connsiteY1" fmla="*/ 1957464 h 1967436"/>
              <a:gd name="connsiteX2" fmla="*/ 0 w 3648525"/>
              <a:gd name="connsiteY2" fmla="*/ 0 h 1967436"/>
              <a:gd name="connsiteX3" fmla="*/ 3404077 w 3648525"/>
              <a:gd name="connsiteY3" fmla="*/ 4176 h 1967436"/>
              <a:gd name="connsiteX4" fmla="*/ 3376861 w 3648525"/>
              <a:gd name="connsiteY4" fmla="*/ 1921570 h 1967436"/>
              <a:gd name="connsiteX5" fmla="*/ 3370867 w 3648525"/>
              <a:gd name="connsiteY5" fmla="*/ 1967436 h 1967436"/>
              <a:gd name="connsiteX0" fmla="*/ 3370867 w 3420134"/>
              <a:gd name="connsiteY0" fmla="*/ 1967436 h 1967436"/>
              <a:gd name="connsiteX1" fmla="*/ 5831 w 3420134"/>
              <a:gd name="connsiteY1" fmla="*/ 1957464 h 1967436"/>
              <a:gd name="connsiteX2" fmla="*/ 0 w 3420134"/>
              <a:gd name="connsiteY2" fmla="*/ 0 h 1967436"/>
              <a:gd name="connsiteX3" fmla="*/ 3404077 w 3420134"/>
              <a:gd name="connsiteY3" fmla="*/ 4176 h 1967436"/>
              <a:gd name="connsiteX4" fmla="*/ 3376861 w 3420134"/>
              <a:gd name="connsiteY4" fmla="*/ 1921570 h 1967436"/>
              <a:gd name="connsiteX5" fmla="*/ 3370867 w 3420134"/>
              <a:gd name="connsiteY5"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134" h="1967436">
                <a:moveTo>
                  <a:pt x="3370867" y="1967436"/>
                </a:moveTo>
                <a:lnTo>
                  <a:pt x="5831" y="1957464"/>
                </a:lnTo>
                <a:cubicBezTo>
                  <a:pt x="3887" y="1304976"/>
                  <a:pt x="1944" y="652488"/>
                  <a:pt x="0" y="0"/>
                </a:cubicBezTo>
                <a:lnTo>
                  <a:pt x="3404077" y="4176"/>
                </a:lnTo>
                <a:cubicBezTo>
                  <a:pt x="3450373" y="699042"/>
                  <a:pt x="3382396" y="1594360"/>
                  <a:pt x="3376861" y="1921570"/>
                </a:cubicBezTo>
                <a:lnTo>
                  <a:pt x="3370867"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17" name="Star: 7 Points 2">
            <a:extLst>
              <a:ext uri="{FF2B5EF4-FFF2-40B4-BE49-F238E27FC236}">
                <a16:creationId xmlns:a16="http://schemas.microsoft.com/office/drawing/2014/main" id="{F6846D31-31E7-588B-1737-4BD00B2DCA26}"/>
              </a:ext>
            </a:extLst>
          </p:cNvPr>
          <p:cNvSpPr/>
          <p:nvPr/>
        </p:nvSpPr>
        <p:spPr>
          <a:xfrm rot="16714281">
            <a:off x="8482856" y="3529330"/>
            <a:ext cx="2241623" cy="179672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5F7D01-21A9-0939-B89C-D52676F3930E}"/>
              </a:ext>
            </a:extLst>
          </p:cNvPr>
          <p:cNvSpPr/>
          <p:nvPr/>
        </p:nvSpPr>
        <p:spPr>
          <a:xfrm rot="5784107">
            <a:off x="9791164" y="6743847"/>
            <a:ext cx="137515" cy="120438"/>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DF5CF91-BA20-8A95-1277-A216C89A2382}"/>
              </a:ext>
            </a:extLst>
          </p:cNvPr>
          <p:cNvGrpSpPr/>
          <p:nvPr/>
        </p:nvGrpSpPr>
        <p:grpSpPr>
          <a:xfrm rot="784898" flipH="1">
            <a:off x="8246100" y="6058186"/>
            <a:ext cx="464161" cy="404691"/>
            <a:chOff x="9839339" y="677159"/>
            <a:chExt cx="751991" cy="521600"/>
          </a:xfrm>
        </p:grpSpPr>
        <p:sp>
          <p:nvSpPr>
            <p:cNvPr id="16" name="Freeform: Shape 16">
              <a:extLst>
                <a:ext uri="{FF2B5EF4-FFF2-40B4-BE49-F238E27FC236}">
                  <a16:creationId xmlns:a16="http://schemas.microsoft.com/office/drawing/2014/main" id="{C0EEBD5B-FB39-50AA-1214-747DCD072EB6}"/>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0ED9D33-5B4E-90D8-D488-95CE77F7B194}"/>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20F23AD-BE92-A89F-127D-8172F015A9DC}"/>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8D22A8F-B161-7EE9-812D-5FBDE1D1CA20}"/>
              </a:ext>
            </a:extLst>
          </p:cNvPr>
          <p:cNvGrpSpPr/>
          <p:nvPr/>
        </p:nvGrpSpPr>
        <p:grpSpPr>
          <a:xfrm flipH="1">
            <a:off x="9649610" y="6242367"/>
            <a:ext cx="484710" cy="284893"/>
            <a:chOff x="1162566" y="1754387"/>
            <a:chExt cx="669182" cy="312906"/>
          </a:xfrm>
        </p:grpSpPr>
        <p:sp>
          <p:nvSpPr>
            <p:cNvPr id="21" name="Oval 20">
              <a:extLst>
                <a:ext uri="{FF2B5EF4-FFF2-40B4-BE49-F238E27FC236}">
                  <a16:creationId xmlns:a16="http://schemas.microsoft.com/office/drawing/2014/main" id="{9BA1864B-B3D8-DBB2-DE91-56194E6675BF}"/>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0">
              <a:extLst>
                <a:ext uri="{FF2B5EF4-FFF2-40B4-BE49-F238E27FC236}">
                  <a16:creationId xmlns:a16="http://schemas.microsoft.com/office/drawing/2014/main" id="{0E4FD2E7-021A-3CAD-BBEB-C3DA66714DD7}"/>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7EA79C37-9D84-E7CA-9360-EF7895C6A436}"/>
                </a:ext>
              </a:extLst>
            </p:cNvPr>
            <p:cNvSpPr/>
            <p:nvPr/>
          </p:nvSpPr>
          <p:spPr>
            <a:xfrm rot="21262796" flipV="1">
              <a:off x="1555261"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2">
              <a:extLst>
                <a:ext uri="{FF2B5EF4-FFF2-40B4-BE49-F238E27FC236}">
                  <a16:creationId xmlns:a16="http://schemas.microsoft.com/office/drawing/2014/main" id="{1A4768A1-F55C-247D-F9E6-6EE4C0419EDF}"/>
                </a:ext>
              </a:extLst>
            </p:cNvPr>
            <p:cNvSpPr/>
            <p:nvPr/>
          </p:nvSpPr>
          <p:spPr>
            <a:xfrm rot="18622065" flipV="1">
              <a:off x="1691040" y="1843586"/>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2" name="Group 31">
            <a:extLst>
              <a:ext uri="{FF2B5EF4-FFF2-40B4-BE49-F238E27FC236}">
                <a16:creationId xmlns:a16="http://schemas.microsoft.com/office/drawing/2014/main" id="{6FC7693C-EFF9-BC88-82CC-27266C234976}"/>
              </a:ext>
            </a:extLst>
          </p:cNvPr>
          <p:cNvGrpSpPr/>
          <p:nvPr/>
        </p:nvGrpSpPr>
        <p:grpSpPr>
          <a:xfrm rot="21128632">
            <a:off x="9392326" y="4345947"/>
            <a:ext cx="603568" cy="337980"/>
            <a:chOff x="10096975" y="5939226"/>
            <a:chExt cx="929806" cy="414217"/>
          </a:xfrm>
        </p:grpSpPr>
        <p:sp>
          <p:nvSpPr>
            <p:cNvPr id="33" name="Freeform: Shape 14">
              <a:extLst>
                <a:ext uri="{FF2B5EF4-FFF2-40B4-BE49-F238E27FC236}">
                  <a16:creationId xmlns:a16="http://schemas.microsoft.com/office/drawing/2014/main" id="{BEC46EC4-2B0E-5879-B411-B4F8D2E91ECD}"/>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15">
              <a:extLst>
                <a:ext uri="{FF2B5EF4-FFF2-40B4-BE49-F238E27FC236}">
                  <a16:creationId xmlns:a16="http://schemas.microsoft.com/office/drawing/2014/main" id="{6FCB03E4-9321-8D47-B318-B69F725D0E96}"/>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6">
              <a:extLst>
                <a:ext uri="{FF2B5EF4-FFF2-40B4-BE49-F238E27FC236}">
                  <a16:creationId xmlns:a16="http://schemas.microsoft.com/office/drawing/2014/main" id="{9D7FFB4D-13C1-D8E7-7BAD-68F2A25A84FB}"/>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617367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2"/>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CB5BDB0-D09A-3F73-6960-6AAC1562FCCA}"/>
              </a:ext>
            </a:extLst>
          </p:cNvPr>
          <p:cNvSpPr>
            <a:spLocks noGrp="1"/>
          </p:cNvSpPr>
          <p:nvPr>
            <p:ph type="title" hasCustomPrompt="1"/>
          </p:nvPr>
        </p:nvSpPr>
        <p:spPr>
          <a:xfrm>
            <a:off x="613569" y="6159197"/>
            <a:ext cx="5375587" cy="586954"/>
          </a:xfrm>
        </p:spPr>
        <p:txBody>
          <a:bodyPr anchor="ctr"/>
          <a:lstStyle>
            <a:lvl1pPr>
              <a:defRPr sz="1228" b="0" cap="all" spc="88" baseline="0">
                <a:solidFill>
                  <a:schemeClr val="tx2"/>
                </a:solidFill>
                <a:latin typeface="+mn-lt"/>
              </a:defRPr>
            </a:lvl1pPr>
          </a:lstStyle>
          <a:p>
            <a:r>
              <a:rPr lang="en-US"/>
              <a:t>Quote Author</a:t>
            </a:r>
          </a:p>
        </p:txBody>
      </p:sp>
      <p:sp>
        <p:nvSpPr>
          <p:cNvPr id="11" name="Freeform: Shape 10">
            <a:extLst>
              <a:ext uri="{FF2B5EF4-FFF2-40B4-BE49-F238E27FC236}">
                <a16:creationId xmlns:a16="http://schemas.microsoft.com/office/drawing/2014/main" id="{CD083816-EA1D-0185-DCA0-ECFED8A9938E}"/>
              </a:ext>
            </a:extLst>
          </p:cNvPr>
          <p:cNvSpPr/>
          <p:nvPr/>
        </p:nvSpPr>
        <p:spPr>
          <a:xfrm rot="10501542">
            <a:off x="8033215" y="6304238"/>
            <a:ext cx="2012082" cy="1256025"/>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092614 w 2876897"/>
              <a:gd name="connsiteY7" fmla="*/ 514347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10912 w 2876897"/>
              <a:gd name="connsiteY7" fmla="*/ 2380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35096 w 2876897"/>
              <a:gd name="connsiteY7" fmla="*/ 5521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35096 w 2876897"/>
              <a:gd name="connsiteY7" fmla="*/ 5521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9963"/>
              <a:gd name="connsiteY0" fmla="*/ 1390335 h 1560220"/>
              <a:gd name="connsiteX1" fmla="*/ 116789 w 2879963"/>
              <a:gd name="connsiteY1" fmla="*/ 590029 h 1560220"/>
              <a:gd name="connsiteX2" fmla="*/ 0 w 2879963"/>
              <a:gd name="connsiteY2" fmla="*/ 83689 h 1560220"/>
              <a:gd name="connsiteX3" fmla="*/ 574390 w 2879963"/>
              <a:gd name="connsiteY3" fmla="*/ 0 h 1560220"/>
              <a:gd name="connsiteX4" fmla="*/ 592822 w 2879963"/>
              <a:gd name="connsiteY4" fmla="*/ 142333 h 1560220"/>
              <a:gd name="connsiteX5" fmla="*/ 1077920 w 2879963"/>
              <a:gd name="connsiteY5" fmla="*/ 764841 h 1560220"/>
              <a:gd name="connsiteX6" fmla="*/ 1776182 w 2879963"/>
              <a:gd name="connsiteY6" fmla="*/ 795583 h 1560220"/>
              <a:gd name="connsiteX7" fmla="*/ 2235096 w 2879963"/>
              <a:gd name="connsiteY7" fmla="*/ 55217 h 1560220"/>
              <a:gd name="connsiteX8" fmla="*/ 2879964 w 2879963"/>
              <a:gd name="connsiteY8" fmla="*/ 112355 h 1560220"/>
              <a:gd name="connsiteX9" fmla="*/ 2084403 w 2879963"/>
              <a:gd name="connsiteY9" fmla="*/ 1412939 h 1560220"/>
              <a:gd name="connsiteX10" fmla="*/ 698505 w 2879963"/>
              <a:gd name="connsiteY10" fmla="*/ 1390335 h 1560220"/>
              <a:gd name="connsiteX0" fmla="*/ 698505 w 2879964"/>
              <a:gd name="connsiteY0" fmla="*/ 1390335 h 1560220"/>
              <a:gd name="connsiteX1" fmla="*/ 116789 w 2879964"/>
              <a:gd name="connsiteY1" fmla="*/ 590029 h 1560220"/>
              <a:gd name="connsiteX2" fmla="*/ 0 w 2879964"/>
              <a:gd name="connsiteY2" fmla="*/ 83689 h 1560220"/>
              <a:gd name="connsiteX3" fmla="*/ 574390 w 2879964"/>
              <a:gd name="connsiteY3" fmla="*/ 0 h 1560220"/>
              <a:gd name="connsiteX4" fmla="*/ 592822 w 2879964"/>
              <a:gd name="connsiteY4" fmla="*/ 142333 h 1560220"/>
              <a:gd name="connsiteX5" fmla="*/ 1077920 w 2879964"/>
              <a:gd name="connsiteY5" fmla="*/ 764841 h 1560220"/>
              <a:gd name="connsiteX6" fmla="*/ 1776182 w 2879964"/>
              <a:gd name="connsiteY6" fmla="*/ 795583 h 1560220"/>
              <a:gd name="connsiteX7" fmla="*/ 2235096 w 2879964"/>
              <a:gd name="connsiteY7" fmla="*/ 55217 h 1560220"/>
              <a:gd name="connsiteX8" fmla="*/ 2879964 w 2879964"/>
              <a:gd name="connsiteY8" fmla="*/ 112355 h 1560220"/>
              <a:gd name="connsiteX9" fmla="*/ 2084403 w 2879964"/>
              <a:gd name="connsiteY9" fmla="*/ 1412939 h 1560220"/>
              <a:gd name="connsiteX10" fmla="*/ 698505 w 2879964"/>
              <a:gd name="connsiteY10" fmla="*/ 1390335 h 1560220"/>
              <a:gd name="connsiteX0" fmla="*/ 698505 w 2879964"/>
              <a:gd name="connsiteY0" fmla="*/ 1390335 h 1560220"/>
              <a:gd name="connsiteX1" fmla="*/ 116789 w 2879964"/>
              <a:gd name="connsiteY1" fmla="*/ 590029 h 1560220"/>
              <a:gd name="connsiteX2" fmla="*/ 0 w 2879964"/>
              <a:gd name="connsiteY2" fmla="*/ 83689 h 1560220"/>
              <a:gd name="connsiteX3" fmla="*/ 574390 w 2879964"/>
              <a:gd name="connsiteY3" fmla="*/ 0 h 1560220"/>
              <a:gd name="connsiteX4" fmla="*/ 592822 w 2879964"/>
              <a:gd name="connsiteY4" fmla="*/ 142333 h 1560220"/>
              <a:gd name="connsiteX5" fmla="*/ 1077920 w 2879964"/>
              <a:gd name="connsiteY5" fmla="*/ 764841 h 1560220"/>
              <a:gd name="connsiteX6" fmla="*/ 1776182 w 2879964"/>
              <a:gd name="connsiteY6" fmla="*/ 795583 h 1560220"/>
              <a:gd name="connsiteX7" fmla="*/ 2235096 w 2879964"/>
              <a:gd name="connsiteY7" fmla="*/ 55217 h 1560220"/>
              <a:gd name="connsiteX8" fmla="*/ 2879964 w 2879964"/>
              <a:gd name="connsiteY8" fmla="*/ 112355 h 1560220"/>
              <a:gd name="connsiteX9" fmla="*/ 2084403 w 2879964"/>
              <a:gd name="connsiteY9" fmla="*/ 1412939 h 1560220"/>
              <a:gd name="connsiteX10" fmla="*/ 698505 w 2879964"/>
              <a:gd name="connsiteY10" fmla="*/ 1390335 h 1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9964" h="1560220">
                <a:moveTo>
                  <a:pt x="698505" y="1390335"/>
                </a:moveTo>
                <a:cubicBezTo>
                  <a:pt x="357807" y="1106069"/>
                  <a:pt x="240687" y="881302"/>
                  <a:pt x="116789" y="590029"/>
                </a:cubicBezTo>
                <a:cubicBezTo>
                  <a:pt x="-7109" y="298756"/>
                  <a:pt x="12108" y="225281"/>
                  <a:pt x="0" y="83689"/>
                </a:cubicBezTo>
                <a:lnTo>
                  <a:pt x="574390" y="0"/>
                </a:lnTo>
                <a:lnTo>
                  <a:pt x="592822" y="142333"/>
                </a:lnTo>
                <a:cubicBezTo>
                  <a:pt x="640270" y="442220"/>
                  <a:pt x="880693" y="655966"/>
                  <a:pt x="1077920" y="764841"/>
                </a:cubicBezTo>
                <a:cubicBezTo>
                  <a:pt x="1275147" y="873716"/>
                  <a:pt x="1565216" y="872706"/>
                  <a:pt x="1776182" y="795583"/>
                </a:cubicBezTo>
                <a:cubicBezTo>
                  <a:pt x="1965014" y="672077"/>
                  <a:pt x="2058528" y="541009"/>
                  <a:pt x="2235096" y="55217"/>
                </a:cubicBezTo>
                <a:lnTo>
                  <a:pt x="2879964" y="112355"/>
                </a:lnTo>
                <a:cubicBezTo>
                  <a:pt x="2857886" y="364855"/>
                  <a:pt x="2709634" y="1124828"/>
                  <a:pt x="2084403" y="1412939"/>
                </a:cubicBezTo>
                <a:cubicBezTo>
                  <a:pt x="1554216" y="1666223"/>
                  <a:pt x="1025448" y="1548465"/>
                  <a:pt x="698505" y="139033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0B3E6CB-737D-03DC-A25E-FD80772E8B72}"/>
              </a:ext>
            </a:extLst>
          </p:cNvPr>
          <p:cNvSpPr/>
          <p:nvPr/>
        </p:nvSpPr>
        <p:spPr>
          <a:xfrm>
            <a:off x="0" y="1"/>
            <a:ext cx="10691813" cy="5855952"/>
          </a:xfrm>
          <a:custGeom>
            <a:avLst/>
            <a:gdLst>
              <a:gd name="connsiteX0" fmla="*/ 0 w 12192000"/>
              <a:gd name="connsiteY0" fmla="*/ 0 h 5312413"/>
              <a:gd name="connsiteX1" fmla="*/ 12192000 w 12192000"/>
              <a:gd name="connsiteY1" fmla="*/ 0 h 5312413"/>
              <a:gd name="connsiteX2" fmla="*/ 12192000 w 12192000"/>
              <a:gd name="connsiteY2" fmla="*/ 4999420 h 5312413"/>
              <a:gd name="connsiteX3" fmla="*/ 12131431 w 12192000"/>
              <a:gd name="connsiteY3" fmla="*/ 4980907 h 5312413"/>
              <a:gd name="connsiteX4" fmla="*/ 11715832 w 12192000"/>
              <a:gd name="connsiteY4" fmla="*/ 4917306 h 5312413"/>
              <a:gd name="connsiteX5" fmla="*/ 10670046 w 12192000"/>
              <a:gd name="connsiteY5" fmla="*/ 5279613 h 5312413"/>
              <a:gd name="connsiteX6" fmla="*/ 9684228 w 12192000"/>
              <a:gd name="connsiteY6" fmla="*/ 4917306 h 5312413"/>
              <a:gd name="connsiteX7" fmla="*/ 8665096 w 12192000"/>
              <a:gd name="connsiteY7" fmla="*/ 5202087 h 5312413"/>
              <a:gd name="connsiteX8" fmla="*/ 7652624 w 12192000"/>
              <a:gd name="connsiteY8" fmla="*/ 4917306 h 5312413"/>
              <a:gd name="connsiteX9" fmla="*/ 6643485 w 12192000"/>
              <a:gd name="connsiteY9" fmla="*/ 5312413 h 5312413"/>
              <a:gd name="connsiteX10" fmla="*/ 5614806 w 12192000"/>
              <a:gd name="connsiteY10" fmla="*/ 4917306 h 5312413"/>
              <a:gd name="connsiteX11" fmla="*/ 4585678 w 12192000"/>
              <a:gd name="connsiteY11" fmla="*/ 5214014 h 5312413"/>
              <a:gd name="connsiteX12" fmla="*/ 3599272 w 12192000"/>
              <a:gd name="connsiteY12" fmla="*/ 4845898 h 5312413"/>
              <a:gd name="connsiteX13" fmla="*/ 2567400 w 12192000"/>
              <a:gd name="connsiteY13" fmla="*/ 5267687 h 5312413"/>
              <a:gd name="connsiteX14" fmla="*/ 1542964 w 12192000"/>
              <a:gd name="connsiteY14" fmla="*/ 4917461 h 5312413"/>
              <a:gd name="connsiteX15" fmla="*/ 521639 w 12192000"/>
              <a:gd name="connsiteY15" fmla="*/ 5267687 h 5312413"/>
              <a:gd name="connsiteX16" fmla="*/ 33615 w 12192000"/>
              <a:gd name="connsiteY16" fmla="*/ 5192835 h 5312413"/>
              <a:gd name="connsiteX17" fmla="*/ 0 w 12192000"/>
              <a:gd name="connsiteY17" fmla="*/ 5177578 h 531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312413">
                <a:moveTo>
                  <a:pt x="0" y="0"/>
                </a:moveTo>
                <a:lnTo>
                  <a:pt x="12192000" y="0"/>
                </a:lnTo>
                <a:lnTo>
                  <a:pt x="12192000" y="4999420"/>
                </a:lnTo>
                <a:lnTo>
                  <a:pt x="12131431" y="4980907"/>
                </a:lnTo>
                <a:cubicBezTo>
                  <a:pt x="11997912" y="4943716"/>
                  <a:pt x="11858680" y="4917306"/>
                  <a:pt x="11715832" y="4917306"/>
                </a:cubicBezTo>
                <a:cubicBezTo>
                  <a:pt x="11207936" y="4917306"/>
                  <a:pt x="11177952" y="5279613"/>
                  <a:pt x="10670046" y="5279613"/>
                </a:cubicBezTo>
                <a:cubicBezTo>
                  <a:pt x="10162150" y="5279613"/>
                  <a:pt x="10018386" y="4930227"/>
                  <a:pt x="9684228" y="4917306"/>
                </a:cubicBezTo>
                <a:cubicBezTo>
                  <a:pt x="9350070" y="4904384"/>
                  <a:pt x="9173001" y="5202087"/>
                  <a:pt x="8665096" y="5202087"/>
                </a:cubicBezTo>
                <a:cubicBezTo>
                  <a:pt x="8157199" y="5202087"/>
                  <a:pt x="7989559" y="4898918"/>
                  <a:pt x="7652624" y="4917306"/>
                </a:cubicBezTo>
                <a:cubicBezTo>
                  <a:pt x="7315689" y="4935693"/>
                  <a:pt x="7151391" y="5312413"/>
                  <a:pt x="6643485" y="5312413"/>
                </a:cubicBezTo>
                <a:cubicBezTo>
                  <a:pt x="6303849" y="5312413"/>
                  <a:pt x="5957773" y="4933705"/>
                  <a:pt x="5614806" y="4917306"/>
                </a:cubicBezTo>
                <a:cubicBezTo>
                  <a:pt x="5271839" y="4900906"/>
                  <a:pt x="5093583" y="5214014"/>
                  <a:pt x="4585678" y="5214014"/>
                </a:cubicBezTo>
                <a:cubicBezTo>
                  <a:pt x="4022214" y="5189392"/>
                  <a:pt x="3935652" y="4836953"/>
                  <a:pt x="3599272" y="4845898"/>
                </a:cubicBezTo>
                <a:cubicBezTo>
                  <a:pt x="3262893" y="4854843"/>
                  <a:pt x="2910118" y="5255759"/>
                  <a:pt x="2567400" y="5267687"/>
                </a:cubicBezTo>
                <a:cubicBezTo>
                  <a:pt x="2224683" y="5279614"/>
                  <a:pt x="1922269" y="4954959"/>
                  <a:pt x="1542964" y="4917461"/>
                </a:cubicBezTo>
                <a:cubicBezTo>
                  <a:pt x="955994" y="4944748"/>
                  <a:pt x="1015329" y="5228472"/>
                  <a:pt x="521639" y="5267687"/>
                </a:cubicBezTo>
                <a:cubicBezTo>
                  <a:pt x="331923" y="5282756"/>
                  <a:pt x="171357" y="5247038"/>
                  <a:pt x="33615" y="5192835"/>
                </a:cubicBezTo>
                <a:lnTo>
                  <a:pt x="0" y="5177578"/>
                </a:ln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568A80"/>
              </a:solidFill>
            </a:endParaRPr>
          </a:p>
        </p:txBody>
      </p:sp>
      <p:sp>
        <p:nvSpPr>
          <p:cNvPr id="22" name="Content Placeholder 21">
            <a:extLst>
              <a:ext uri="{FF2B5EF4-FFF2-40B4-BE49-F238E27FC236}">
                <a16:creationId xmlns:a16="http://schemas.microsoft.com/office/drawing/2014/main" id="{9B6D7956-58B5-E269-BEEF-AF8BC578A2BA}"/>
              </a:ext>
            </a:extLst>
          </p:cNvPr>
          <p:cNvSpPr>
            <a:spLocks noGrp="1"/>
          </p:cNvSpPr>
          <p:nvPr>
            <p:ph sz="quarter" idx="13" hasCustomPrompt="1"/>
          </p:nvPr>
        </p:nvSpPr>
        <p:spPr>
          <a:xfrm>
            <a:off x="419042" y="694721"/>
            <a:ext cx="6797932" cy="4231348"/>
          </a:xfrm>
        </p:spPr>
        <p:txBody>
          <a:bodyPr anchor="ctr"/>
          <a:lstStyle>
            <a:lvl1pPr marL="0" indent="0">
              <a:lnSpc>
                <a:spcPct val="55000"/>
              </a:lnSpc>
              <a:buNone/>
              <a:defRPr sz="5788" b="1">
                <a:solidFill>
                  <a:schemeClr val="tx2"/>
                </a:solidFill>
                <a:latin typeface="+mj-lt"/>
              </a:defRPr>
            </a:lvl1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6086370" y="7006699"/>
            <a:ext cx="1812254" cy="402483"/>
          </a:xfrm>
        </p:spPr>
        <p:txBody>
          <a:bodyPr/>
          <a:lstStyle>
            <a:lvl1pPr>
              <a:defRPr>
                <a:solidFill>
                  <a:schemeClr val="tx2"/>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grpSp>
        <p:nvGrpSpPr>
          <p:cNvPr id="8" name="Group 7">
            <a:extLst>
              <a:ext uri="{FF2B5EF4-FFF2-40B4-BE49-F238E27FC236}">
                <a16:creationId xmlns:a16="http://schemas.microsoft.com/office/drawing/2014/main" id="{D45DE350-66DE-82FB-C8DA-C1854E7422EC}"/>
              </a:ext>
            </a:extLst>
          </p:cNvPr>
          <p:cNvGrpSpPr/>
          <p:nvPr/>
        </p:nvGrpSpPr>
        <p:grpSpPr>
          <a:xfrm rot="11355259">
            <a:off x="8110650" y="4011660"/>
            <a:ext cx="1919553" cy="2262417"/>
            <a:chOff x="7749926" y="3136297"/>
            <a:chExt cx="3434150" cy="3220050"/>
          </a:xfrm>
          <a:solidFill>
            <a:schemeClr val="accent2">
              <a:lumMod val="60000"/>
              <a:lumOff val="40000"/>
            </a:schemeClr>
          </a:solidFill>
        </p:grpSpPr>
        <p:sp>
          <p:nvSpPr>
            <p:cNvPr id="9" name="Freeform: Shape 8">
              <a:extLst>
                <a:ext uri="{FF2B5EF4-FFF2-40B4-BE49-F238E27FC236}">
                  <a16:creationId xmlns:a16="http://schemas.microsoft.com/office/drawing/2014/main" id="{BFFE0742-084E-C656-84D3-75743877C7A3}"/>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7A2C09-E261-A0F3-A49F-65FEAC67A852}"/>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BC90405-B189-EAA9-0A17-3C46AA0BF835}"/>
              </a:ext>
            </a:extLst>
          </p:cNvPr>
          <p:cNvGrpSpPr/>
          <p:nvPr/>
        </p:nvGrpSpPr>
        <p:grpSpPr>
          <a:xfrm flipH="1">
            <a:off x="8790823" y="5452906"/>
            <a:ext cx="559208" cy="376792"/>
            <a:chOff x="5447388" y="3100610"/>
            <a:chExt cx="1500891" cy="804540"/>
          </a:xfrm>
        </p:grpSpPr>
        <p:sp>
          <p:nvSpPr>
            <p:cNvPr id="13" name="Oval 12">
              <a:extLst>
                <a:ext uri="{FF2B5EF4-FFF2-40B4-BE49-F238E27FC236}">
                  <a16:creationId xmlns:a16="http://schemas.microsoft.com/office/drawing/2014/main" id="{8CD69D4C-A711-6F81-062E-EFD3C0A57775}"/>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7430E86-E1FE-DF7E-809E-3B87EB6AA002}"/>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DC0A57C4-C002-B7E8-16C1-6A4E2C25DA08}"/>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1B213CD-0A8E-EE9B-EEC5-F3A7B21B5F24}"/>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607927F-97EE-4139-3B32-8503DB868E5C}"/>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510907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Quote 3">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578F8E5-1278-ED4E-82A7-295E240AA726}"/>
              </a:ext>
            </a:extLst>
          </p:cNvPr>
          <p:cNvSpPr/>
          <p:nvPr/>
        </p:nvSpPr>
        <p:spPr>
          <a:xfrm>
            <a:off x="0" y="6231484"/>
            <a:ext cx="10706030" cy="1357300"/>
          </a:xfrm>
          <a:custGeom>
            <a:avLst/>
            <a:gdLst>
              <a:gd name="connsiteX0" fmla="*/ 5330927 w 12208212"/>
              <a:gd name="connsiteY0" fmla="*/ 0 h 1231318"/>
              <a:gd name="connsiteX1" fmla="*/ 4384533 w 12208212"/>
              <a:gd name="connsiteY1" fmla="*/ 395032 h 1231318"/>
              <a:gd name="connsiteX2" fmla="*/ 3435012 w 12208212"/>
              <a:gd name="connsiteY2" fmla="*/ 110306 h 1231318"/>
              <a:gd name="connsiteX3" fmla="*/ 2479247 w 12208212"/>
              <a:gd name="connsiteY3" fmla="*/ 395032 h 1231318"/>
              <a:gd name="connsiteX4" fmla="*/ 1554722 w 12208212"/>
              <a:gd name="connsiteY4" fmla="*/ 32794 h 1231318"/>
              <a:gd name="connsiteX5" fmla="*/ 573960 w 12208212"/>
              <a:gd name="connsiteY5" fmla="*/ 395032 h 1231318"/>
              <a:gd name="connsiteX6" fmla="*/ 60842 w 12208212"/>
              <a:gd name="connsiteY6" fmla="*/ 291245 h 1231318"/>
              <a:gd name="connsiteX7" fmla="*/ 0 w 12208212"/>
              <a:gd name="connsiteY7" fmla="*/ 268637 h 1231318"/>
              <a:gd name="connsiteX8" fmla="*/ 0 w 12208212"/>
              <a:gd name="connsiteY8" fmla="*/ 638970 h 1231318"/>
              <a:gd name="connsiteX9" fmla="*/ 0 w 12208212"/>
              <a:gd name="connsiteY9" fmla="*/ 860985 h 1231318"/>
              <a:gd name="connsiteX10" fmla="*/ 0 w 12208212"/>
              <a:gd name="connsiteY10" fmla="*/ 1231318 h 1231318"/>
              <a:gd name="connsiteX11" fmla="*/ 12208212 w 12208212"/>
              <a:gd name="connsiteY11" fmla="*/ 1231318 h 1231318"/>
              <a:gd name="connsiteX12" fmla="*/ 12208212 w 12208212"/>
              <a:gd name="connsiteY12" fmla="*/ 860985 h 1231318"/>
              <a:gd name="connsiteX13" fmla="*/ 12208212 w 12208212"/>
              <a:gd name="connsiteY13" fmla="*/ 639601 h 1231318"/>
              <a:gd name="connsiteX14" fmla="*/ 12208212 w 12208212"/>
              <a:gd name="connsiteY14" fmla="*/ 269268 h 1231318"/>
              <a:gd name="connsiteX15" fmla="*/ 12180444 w 12208212"/>
              <a:gd name="connsiteY15" fmla="*/ 316198 h 1231318"/>
              <a:gd name="connsiteX16" fmla="*/ 12024780 w 12208212"/>
              <a:gd name="connsiteY16" fmla="*/ 395032 h 1231318"/>
              <a:gd name="connsiteX17" fmla="*/ 11072138 w 12208212"/>
              <a:gd name="connsiteY17" fmla="*/ 44718 h 1231318"/>
              <a:gd name="connsiteX18" fmla="*/ 10114315 w 12208212"/>
              <a:gd name="connsiteY18" fmla="*/ 394876 h 1231318"/>
              <a:gd name="connsiteX19" fmla="*/ 9153575 w 12208212"/>
              <a:gd name="connsiteY19" fmla="*/ 44718 h 1231318"/>
              <a:gd name="connsiteX20" fmla="*/ 8185861 w 12208212"/>
              <a:gd name="connsiteY20" fmla="*/ 466426 h 1231318"/>
              <a:gd name="connsiteX21" fmla="*/ 7260788 w 12208212"/>
              <a:gd name="connsiteY21" fmla="*/ 98380 h 1231318"/>
              <a:gd name="connsiteX22" fmla="*/ 6295646 w 12208212"/>
              <a:gd name="connsiteY22" fmla="*/ 395032 h 1231318"/>
              <a:gd name="connsiteX23" fmla="*/ 5330927 w 12208212"/>
              <a:gd name="connsiteY23" fmla="*/ 0 h 123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8212" h="1231318">
                <a:moveTo>
                  <a:pt x="5330927" y="0"/>
                </a:moveTo>
                <a:cubicBezTo>
                  <a:pt x="4854601" y="0"/>
                  <a:pt x="4700518" y="376647"/>
                  <a:pt x="4384533" y="395032"/>
                </a:cubicBezTo>
                <a:cubicBezTo>
                  <a:pt x="4068547" y="413416"/>
                  <a:pt x="3911330" y="110306"/>
                  <a:pt x="3435012" y="110306"/>
                </a:cubicBezTo>
                <a:cubicBezTo>
                  <a:pt x="2958688" y="110306"/>
                  <a:pt x="2792628" y="407950"/>
                  <a:pt x="2479247" y="395032"/>
                </a:cubicBezTo>
                <a:cubicBezTo>
                  <a:pt x="2165866" y="382113"/>
                  <a:pt x="2031040" y="32794"/>
                  <a:pt x="1554722" y="32794"/>
                </a:cubicBezTo>
                <a:cubicBezTo>
                  <a:pt x="1078397" y="32794"/>
                  <a:pt x="1050277" y="395032"/>
                  <a:pt x="573960" y="395032"/>
                </a:cubicBezTo>
                <a:cubicBezTo>
                  <a:pt x="395338" y="395032"/>
                  <a:pt x="222746" y="348089"/>
                  <a:pt x="60842" y="291245"/>
                </a:cubicBezTo>
                <a:lnTo>
                  <a:pt x="0" y="268637"/>
                </a:lnTo>
                <a:lnTo>
                  <a:pt x="0" y="638970"/>
                </a:lnTo>
                <a:lnTo>
                  <a:pt x="0" y="860985"/>
                </a:lnTo>
                <a:lnTo>
                  <a:pt x="0" y="1231318"/>
                </a:lnTo>
                <a:lnTo>
                  <a:pt x="12208212" y="1231318"/>
                </a:lnTo>
                <a:lnTo>
                  <a:pt x="12208212" y="860985"/>
                </a:lnTo>
                <a:lnTo>
                  <a:pt x="12208212" y="639601"/>
                </a:lnTo>
                <a:lnTo>
                  <a:pt x="12208212" y="269268"/>
                </a:lnTo>
                <a:lnTo>
                  <a:pt x="12180444" y="316198"/>
                </a:lnTo>
                <a:cubicBezTo>
                  <a:pt x="12147596" y="367407"/>
                  <a:pt x="12099079" y="421126"/>
                  <a:pt x="12024780" y="395032"/>
                </a:cubicBezTo>
                <a:cubicBezTo>
                  <a:pt x="11826650" y="325447"/>
                  <a:pt x="11546591" y="4540"/>
                  <a:pt x="11072138" y="44718"/>
                </a:cubicBezTo>
                <a:cubicBezTo>
                  <a:pt x="10609145" y="83926"/>
                  <a:pt x="10664790" y="367594"/>
                  <a:pt x="10114315" y="394876"/>
                </a:cubicBezTo>
                <a:cubicBezTo>
                  <a:pt x="9758595" y="357385"/>
                  <a:pt x="9474983" y="32793"/>
                  <a:pt x="9153575" y="44718"/>
                </a:cubicBezTo>
                <a:cubicBezTo>
                  <a:pt x="8832166" y="56643"/>
                  <a:pt x="8501325" y="457482"/>
                  <a:pt x="8185861" y="466426"/>
                </a:cubicBezTo>
                <a:cubicBezTo>
                  <a:pt x="7870397" y="475369"/>
                  <a:pt x="7789217" y="122997"/>
                  <a:pt x="7260788" y="98380"/>
                </a:cubicBezTo>
                <a:cubicBezTo>
                  <a:pt x="6784461" y="98380"/>
                  <a:pt x="6617290" y="411428"/>
                  <a:pt x="6295646" y="395032"/>
                </a:cubicBezTo>
                <a:cubicBezTo>
                  <a:pt x="5974003" y="378635"/>
                  <a:pt x="5649446" y="0"/>
                  <a:pt x="5330927"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28">
            <a:extLst>
              <a:ext uri="{FF2B5EF4-FFF2-40B4-BE49-F238E27FC236}">
                <a16:creationId xmlns:a16="http://schemas.microsoft.com/office/drawing/2014/main" id="{7FBAE1D3-F4E8-270C-F10B-768DE66639DE}"/>
              </a:ext>
            </a:extLst>
          </p:cNvPr>
          <p:cNvSpPr/>
          <p:nvPr/>
        </p:nvSpPr>
        <p:spPr>
          <a:xfrm rot="2913124">
            <a:off x="1995285" y="5926864"/>
            <a:ext cx="1898807" cy="1509535"/>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2989465"/>
              <a:gd name="connsiteY0" fmla="*/ 1625144 h 3020612"/>
              <a:gd name="connsiteX1" fmla="*/ 453606 w 2989465"/>
              <a:gd name="connsiteY1" fmla="*/ 461249 h 3020612"/>
              <a:gd name="connsiteX2" fmla="*/ 1412722 w 2989465"/>
              <a:gd name="connsiteY2" fmla="*/ 809 h 3020612"/>
              <a:gd name="connsiteX3" fmla="*/ 2634620 w 2989465"/>
              <a:gd name="connsiteY3" fmla="*/ 407064 h 3020612"/>
              <a:gd name="connsiteX4" fmla="*/ 2852381 w 2989465"/>
              <a:gd name="connsiteY4" fmla="*/ 2118839 h 3020612"/>
              <a:gd name="connsiteX5" fmla="*/ 1256935 w 2989465"/>
              <a:gd name="connsiteY5" fmla="*/ 3005639 h 3020612"/>
              <a:gd name="connsiteX6" fmla="*/ 11907 w 2989465"/>
              <a:gd name="connsiteY6" fmla="*/ 1625144 h 3020612"/>
              <a:gd name="connsiteX0" fmla="*/ 11907 w 2987405"/>
              <a:gd name="connsiteY0" fmla="*/ 1624530 h 3019998"/>
              <a:gd name="connsiteX1" fmla="*/ 453606 w 2987405"/>
              <a:gd name="connsiteY1" fmla="*/ 460635 h 3019998"/>
              <a:gd name="connsiteX2" fmla="*/ 1412722 w 2987405"/>
              <a:gd name="connsiteY2" fmla="*/ 195 h 3019998"/>
              <a:gd name="connsiteX3" fmla="*/ 2625597 w 2987405"/>
              <a:gd name="connsiteY3" fmla="*/ 431717 h 3019998"/>
              <a:gd name="connsiteX4" fmla="*/ 2852381 w 2987405"/>
              <a:gd name="connsiteY4" fmla="*/ 2118225 h 3019998"/>
              <a:gd name="connsiteX5" fmla="*/ 1256935 w 2987405"/>
              <a:gd name="connsiteY5" fmla="*/ 3005025 h 3019998"/>
              <a:gd name="connsiteX6" fmla="*/ 11907 w 2987405"/>
              <a:gd name="connsiteY6" fmla="*/ 1624530 h 3019998"/>
              <a:gd name="connsiteX0" fmla="*/ 11907 w 3022164"/>
              <a:gd name="connsiteY0" fmla="*/ 1624548 h 3020016"/>
              <a:gd name="connsiteX1" fmla="*/ 453606 w 3022164"/>
              <a:gd name="connsiteY1" fmla="*/ 460653 h 3020016"/>
              <a:gd name="connsiteX2" fmla="*/ 1412722 w 3022164"/>
              <a:gd name="connsiteY2" fmla="*/ 213 h 3020016"/>
              <a:gd name="connsiteX3" fmla="*/ 2625597 w 3022164"/>
              <a:gd name="connsiteY3" fmla="*/ 431735 h 3020016"/>
              <a:gd name="connsiteX4" fmla="*/ 2852381 w 3022164"/>
              <a:gd name="connsiteY4" fmla="*/ 2118243 h 3020016"/>
              <a:gd name="connsiteX5" fmla="*/ 1256935 w 3022164"/>
              <a:gd name="connsiteY5" fmla="*/ 3005043 h 3020016"/>
              <a:gd name="connsiteX6" fmla="*/ 11907 w 3022164"/>
              <a:gd name="connsiteY6" fmla="*/ 1624548 h 302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164" h="3020016">
                <a:moveTo>
                  <a:pt x="11907" y="1624548"/>
                </a:moveTo>
                <a:cubicBezTo>
                  <a:pt x="-67795" y="983736"/>
                  <a:pt x="272066" y="723473"/>
                  <a:pt x="453606" y="460653"/>
                </a:cubicBezTo>
                <a:cubicBezTo>
                  <a:pt x="635146" y="197833"/>
                  <a:pt x="1050724" y="5033"/>
                  <a:pt x="1412722" y="213"/>
                </a:cubicBezTo>
                <a:cubicBezTo>
                  <a:pt x="1774720" y="-4607"/>
                  <a:pt x="2233367" y="70533"/>
                  <a:pt x="2625597" y="431735"/>
                </a:cubicBezTo>
                <a:cubicBezTo>
                  <a:pt x="3017827" y="792937"/>
                  <a:pt x="3166661" y="1515813"/>
                  <a:pt x="2852381" y="2118243"/>
                </a:cubicBezTo>
                <a:cubicBezTo>
                  <a:pt x="2409407" y="2835819"/>
                  <a:pt x="1730347" y="3087325"/>
                  <a:pt x="1256935" y="3005043"/>
                </a:cubicBezTo>
                <a:cubicBezTo>
                  <a:pt x="783523" y="2922761"/>
                  <a:pt x="91609" y="2265360"/>
                  <a:pt x="11907" y="162454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8DAAFBF-DC90-5F6C-AAB9-097697784A5C}"/>
              </a:ext>
            </a:extLst>
          </p:cNvPr>
          <p:cNvSpPr/>
          <p:nvPr/>
        </p:nvSpPr>
        <p:spPr>
          <a:xfrm rot="10281995">
            <a:off x="741311" y="5180681"/>
            <a:ext cx="1395273" cy="1636014"/>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2665222" y="4754976"/>
            <a:ext cx="5375587" cy="586954"/>
          </a:xfrm>
        </p:spPr>
        <p:txBody>
          <a:bodyPr anchor="ctr">
            <a:normAutofit/>
          </a:bodyPr>
          <a:lstStyle>
            <a:lvl1pPr algn="ctr">
              <a:defRPr sz="1228" b="0" cap="all" spc="88" baseline="0">
                <a:solidFill>
                  <a:schemeClr val="tx2"/>
                </a:solidFill>
                <a:latin typeface="+mn-lt"/>
              </a:defRPr>
            </a:lvl1pPr>
          </a:lstStyle>
          <a:p>
            <a:r>
              <a:rPr lang="en-US"/>
              <a:t>Quote Author</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2213557" y="1597516"/>
            <a:ext cx="6278917" cy="2866795"/>
          </a:xfrm>
          <a:prstGeom prst="rect">
            <a:avLst/>
          </a:prstGeom>
        </p:spPr>
        <p:txBody>
          <a:bodyPr anchor="ctr">
            <a:normAutofit/>
          </a:bodyPr>
          <a:lstStyle>
            <a:lvl1pPr marL="88212" algn="ctr">
              <a:lnSpc>
                <a:spcPct val="55000"/>
              </a:lnSpc>
              <a:buNone/>
              <a:defRPr sz="5788" b="1">
                <a:solidFill>
                  <a:schemeClr val="tx2"/>
                </a:solidFill>
                <a:latin typeface="+mj-lt"/>
              </a:defRPr>
            </a:lvl1pPr>
            <a:lvl2pPr algn="ctr">
              <a:lnSpc>
                <a:spcPct val="55000"/>
              </a:lnSpc>
              <a:buNone/>
              <a:defRPr sz="5788" b="1">
                <a:solidFill>
                  <a:schemeClr val="bg2"/>
                </a:solidFill>
                <a:latin typeface="+mj-lt"/>
              </a:defRPr>
            </a:lvl2pPr>
            <a:lvl3pPr algn="ctr">
              <a:lnSpc>
                <a:spcPct val="55000"/>
              </a:lnSpc>
              <a:buNone/>
              <a:defRPr sz="5788" b="1">
                <a:solidFill>
                  <a:schemeClr val="bg2"/>
                </a:solidFill>
                <a:latin typeface="+mj-lt"/>
              </a:defRPr>
            </a:lvl3pPr>
            <a:lvl4pPr algn="ctr">
              <a:lnSpc>
                <a:spcPct val="55000"/>
              </a:lnSpc>
              <a:buNone/>
              <a:defRPr sz="5788" b="1">
                <a:solidFill>
                  <a:schemeClr val="bg2"/>
                </a:solidFill>
                <a:latin typeface="+mj-lt"/>
              </a:defRPr>
            </a:lvl4pPr>
            <a:lvl5pPr algn="ctr">
              <a:lnSpc>
                <a:spcPct val="55000"/>
              </a:lnSpc>
              <a:buNone/>
              <a:defRPr sz="5788" b="1">
                <a:solidFill>
                  <a:schemeClr val="bg2"/>
                </a:solidFill>
                <a:latin typeface="+mj-lt"/>
              </a:defRPr>
            </a:lvl5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grpSp>
        <p:nvGrpSpPr>
          <p:cNvPr id="21" name="Group 20">
            <a:extLst>
              <a:ext uri="{FF2B5EF4-FFF2-40B4-BE49-F238E27FC236}">
                <a16:creationId xmlns:a16="http://schemas.microsoft.com/office/drawing/2014/main" id="{FCD05DDD-048A-FF67-6EB6-E2206F4135CF}"/>
              </a:ext>
            </a:extLst>
          </p:cNvPr>
          <p:cNvGrpSpPr/>
          <p:nvPr/>
        </p:nvGrpSpPr>
        <p:grpSpPr>
          <a:xfrm flipH="1">
            <a:off x="1281442" y="5681573"/>
            <a:ext cx="531951" cy="439624"/>
            <a:chOff x="10056508" y="3520306"/>
            <a:chExt cx="713092" cy="468842"/>
          </a:xfrm>
        </p:grpSpPr>
        <p:sp>
          <p:nvSpPr>
            <p:cNvPr id="22" name="Freeform: Shape 11">
              <a:extLst>
                <a:ext uri="{FF2B5EF4-FFF2-40B4-BE49-F238E27FC236}">
                  <a16:creationId xmlns:a16="http://schemas.microsoft.com/office/drawing/2014/main" id="{BFC9C804-0470-89C4-A2E6-115DAFF78AE6}"/>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3" name="Oval 22">
              <a:extLst>
                <a:ext uri="{FF2B5EF4-FFF2-40B4-BE49-F238E27FC236}">
                  <a16:creationId xmlns:a16="http://schemas.microsoft.com/office/drawing/2014/main" id="{88AE716F-800E-C184-26A7-B496AFB40246}"/>
                </a:ext>
              </a:extLst>
            </p:cNvPr>
            <p:cNvSpPr/>
            <p:nvPr/>
          </p:nvSpPr>
          <p:spPr>
            <a:xfrm flipH="1">
              <a:off x="10435768"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Freeform: Shape 13">
              <a:extLst>
                <a:ext uri="{FF2B5EF4-FFF2-40B4-BE49-F238E27FC236}">
                  <a16:creationId xmlns:a16="http://schemas.microsoft.com/office/drawing/2014/main" id="{2FC0FE7E-3BD2-4359-0E7D-193A51635F6A}"/>
                </a:ext>
              </a:extLst>
            </p:cNvPr>
            <p:cNvSpPr/>
            <p:nvPr/>
          </p:nvSpPr>
          <p:spPr>
            <a:xfrm flipH="1">
              <a:off x="10442217"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5" name="Oval 24">
              <a:extLst>
                <a:ext uri="{FF2B5EF4-FFF2-40B4-BE49-F238E27FC236}">
                  <a16:creationId xmlns:a16="http://schemas.microsoft.com/office/drawing/2014/main" id="{8E14F209-768C-4962-524A-4A03C589345C}"/>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Freeform: Shape 15">
              <a:extLst>
                <a:ext uri="{FF2B5EF4-FFF2-40B4-BE49-F238E27FC236}">
                  <a16:creationId xmlns:a16="http://schemas.microsoft.com/office/drawing/2014/main" id="{44E55222-CFA2-18A0-9F4D-6A50A3AA72A6}"/>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grpSp>
        <p:nvGrpSpPr>
          <p:cNvPr id="17" name="Group 16">
            <a:extLst>
              <a:ext uri="{FF2B5EF4-FFF2-40B4-BE49-F238E27FC236}">
                <a16:creationId xmlns:a16="http://schemas.microsoft.com/office/drawing/2014/main" id="{FA2A6B88-213F-17CB-9F0E-DD2ACE97A157}"/>
              </a:ext>
            </a:extLst>
          </p:cNvPr>
          <p:cNvGrpSpPr/>
          <p:nvPr/>
        </p:nvGrpSpPr>
        <p:grpSpPr>
          <a:xfrm>
            <a:off x="2656215" y="6478749"/>
            <a:ext cx="590090" cy="468950"/>
            <a:chOff x="1587643" y="384029"/>
            <a:chExt cx="672886" cy="425423"/>
          </a:xfrm>
        </p:grpSpPr>
        <p:grpSp>
          <p:nvGrpSpPr>
            <p:cNvPr id="13" name="Group 12">
              <a:extLst>
                <a:ext uri="{FF2B5EF4-FFF2-40B4-BE49-F238E27FC236}">
                  <a16:creationId xmlns:a16="http://schemas.microsoft.com/office/drawing/2014/main" id="{B51F7737-6F9C-8F71-0041-23F0EEAD7753}"/>
                </a:ext>
              </a:extLst>
            </p:cNvPr>
            <p:cNvGrpSpPr/>
            <p:nvPr/>
          </p:nvGrpSpPr>
          <p:grpSpPr>
            <a:xfrm>
              <a:off x="1587643" y="384029"/>
              <a:ext cx="672886" cy="164624"/>
              <a:chOff x="8663598" y="4719110"/>
              <a:chExt cx="672886" cy="164624"/>
            </a:xfrm>
          </p:grpSpPr>
          <p:sp>
            <p:nvSpPr>
              <p:cNvPr id="14" name="Freeform: Shape 25">
                <a:extLst>
                  <a:ext uri="{FF2B5EF4-FFF2-40B4-BE49-F238E27FC236}">
                    <a16:creationId xmlns:a16="http://schemas.microsoft.com/office/drawing/2014/main" id="{E545FB0B-5129-AC93-9A43-A4ED9DE30950}"/>
                  </a:ext>
                </a:extLst>
              </p:cNvPr>
              <p:cNvSpPr/>
              <p:nvPr/>
            </p:nvSpPr>
            <p:spPr>
              <a:xfrm rot="5636109">
                <a:off x="9153364" y="470061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26">
                <a:extLst>
                  <a:ext uri="{FF2B5EF4-FFF2-40B4-BE49-F238E27FC236}">
                    <a16:creationId xmlns:a16="http://schemas.microsoft.com/office/drawing/2014/main" id="{304F99FC-8357-82E5-7832-AAD0D99FDC9D}"/>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Shape 13">
              <a:extLst>
                <a:ext uri="{FF2B5EF4-FFF2-40B4-BE49-F238E27FC236}">
                  <a16:creationId xmlns:a16="http://schemas.microsoft.com/office/drawing/2014/main" id="{88066C6A-F0C9-2A74-7D59-7309FC630D98}"/>
                </a:ext>
              </a:extLst>
            </p:cNvPr>
            <p:cNvSpPr/>
            <p:nvPr/>
          </p:nvSpPr>
          <p:spPr>
            <a:xfrm rot="522784" flipH="1">
              <a:off x="1669377" y="716268"/>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300255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Oval 28">
            <a:extLst>
              <a:ext uri="{FF2B5EF4-FFF2-40B4-BE49-F238E27FC236}">
                <a16:creationId xmlns:a16="http://schemas.microsoft.com/office/drawing/2014/main" id="{03C5E189-8BF3-0B76-6232-C6D6FAAA2120}"/>
              </a:ext>
            </a:extLst>
          </p:cNvPr>
          <p:cNvSpPr/>
          <p:nvPr/>
        </p:nvSpPr>
        <p:spPr>
          <a:xfrm rot="1928485">
            <a:off x="8757531" y="5631969"/>
            <a:ext cx="1557297" cy="1946745"/>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4518 w 3056258"/>
              <a:gd name="connsiteY0" fmla="*/ 1670159 h 3063481"/>
              <a:gd name="connsiteX1" fmla="*/ 456217 w 3056258"/>
              <a:gd name="connsiteY1" fmla="*/ 506264 h 3063481"/>
              <a:gd name="connsiteX2" fmla="*/ 1567103 w 3056258"/>
              <a:gd name="connsiteY2" fmla="*/ 530 h 3063481"/>
              <a:gd name="connsiteX3" fmla="*/ 2637231 w 3056258"/>
              <a:gd name="connsiteY3" fmla="*/ 452079 h 3063481"/>
              <a:gd name="connsiteX4" fmla="*/ 2938068 w 3056258"/>
              <a:gd name="connsiteY4" fmla="*/ 2137518 h 3063481"/>
              <a:gd name="connsiteX5" fmla="*/ 1259546 w 3056258"/>
              <a:gd name="connsiteY5" fmla="*/ 3050654 h 3063481"/>
              <a:gd name="connsiteX6" fmla="*/ 14518 w 3056258"/>
              <a:gd name="connsiteY6" fmla="*/ 1670159 h 3063481"/>
              <a:gd name="connsiteX0" fmla="*/ 14660 w 3055858"/>
              <a:gd name="connsiteY0" fmla="*/ 1653203 h 3046525"/>
              <a:gd name="connsiteX1" fmla="*/ 456359 w 3055858"/>
              <a:gd name="connsiteY1" fmla="*/ 489308 h 3046525"/>
              <a:gd name="connsiteX2" fmla="*/ 1587956 w 3055858"/>
              <a:gd name="connsiteY2" fmla="*/ 601 h 3046525"/>
              <a:gd name="connsiteX3" fmla="*/ 2637373 w 3055858"/>
              <a:gd name="connsiteY3" fmla="*/ 435123 h 3046525"/>
              <a:gd name="connsiteX4" fmla="*/ 2938210 w 3055858"/>
              <a:gd name="connsiteY4" fmla="*/ 2120562 h 3046525"/>
              <a:gd name="connsiteX5" fmla="*/ 1259688 w 3055858"/>
              <a:gd name="connsiteY5" fmla="*/ 3033698 h 3046525"/>
              <a:gd name="connsiteX6" fmla="*/ 14660 w 3055858"/>
              <a:gd name="connsiteY6" fmla="*/ 1653203 h 3046525"/>
              <a:gd name="connsiteX0" fmla="*/ 14660 w 3062539"/>
              <a:gd name="connsiteY0" fmla="*/ 1652604 h 3045926"/>
              <a:gd name="connsiteX1" fmla="*/ 456359 w 3062539"/>
              <a:gd name="connsiteY1" fmla="*/ 488709 h 3045926"/>
              <a:gd name="connsiteX2" fmla="*/ 1587956 w 3062539"/>
              <a:gd name="connsiteY2" fmla="*/ 2 h 3045926"/>
              <a:gd name="connsiteX3" fmla="*/ 2673458 w 3062539"/>
              <a:gd name="connsiteY3" fmla="*/ 491957 h 3045926"/>
              <a:gd name="connsiteX4" fmla="*/ 2938210 w 3062539"/>
              <a:gd name="connsiteY4" fmla="*/ 2119963 h 3045926"/>
              <a:gd name="connsiteX5" fmla="*/ 1259688 w 3062539"/>
              <a:gd name="connsiteY5" fmla="*/ 3033099 h 3045926"/>
              <a:gd name="connsiteX6" fmla="*/ 14660 w 3062539"/>
              <a:gd name="connsiteY6" fmla="*/ 1652604 h 3045926"/>
              <a:gd name="connsiteX0" fmla="*/ 17086 w 3007345"/>
              <a:gd name="connsiteY0" fmla="*/ 1696501 h 3044065"/>
              <a:gd name="connsiteX1" fmla="*/ 401165 w 3007345"/>
              <a:gd name="connsiteY1" fmla="*/ 488709 h 3044065"/>
              <a:gd name="connsiteX2" fmla="*/ 1532762 w 3007345"/>
              <a:gd name="connsiteY2" fmla="*/ 2 h 3044065"/>
              <a:gd name="connsiteX3" fmla="*/ 2618264 w 3007345"/>
              <a:gd name="connsiteY3" fmla="*/ 491957 h 3044065"/>
              <a:gd name="connsiteX4" fmla="*/ 2883016 w 3007345"/>
              <a:gd name="connsiteY4" fmla="*/ 2119963 h 3044065"/>
              <a:gd name="connsiteX5" fmla="*/ 1204494 w 3007345"/>
              <a:gd name="connsiteY5" fmla="*/ 3033099 h 3044065"/>
              <a:gd name="connsiteX6" fmla="*/ 17086 w 3007345"/>
              <a:gd name="connsiteY6" fmla="*/ 1696501 h 3044065"/>
              <a:gd name="connsiteX0" fmla="*/ 32731 w 3022990"/>
              <a:gd name="connsiteY0" fmla="*/ 1696501 h 2979171"/>
              <a:gd name="connsiteX1" fmla="*/ 416810 w 3022990"/>
              <a:gd name="connsiteY1" fmla="*/ 488709 h 2979171"/>
              <a:gd name="connsiteX2" fmla="*/ 1548407 w 3022990"/>
              <a:gd name="connsiteY2" fmla="*/ 2 h 2979171"/>
              <a:gd name="connsiteX3" fmla="*/ 2633909 w 3022990"/>
              <a:gd name="connsiteY3" fmla="*/ 491957 h 2979171"/>
              <a:gd name="connsiteX4" fmla="*/ 2898661 w 3022990"/>
              <a:gd name="connsiteY4" fmla="*/ 2119963 h 2979171"/>
              <a:gd name="connsiteX5" fmla="*/ 1167856 w 3022990"/>
              <a:gd name="connsiteY5" fmla="*/ 2965821 h 2979171"/>
              <a:gd name="connsiteX6" fmla="*/ 32731 w 3022990"/>
              <a:gd name="connsiteY6" fmla="*/ 1696501 h 2979171"/>
              <a:gd name="connsiteX0" fmla="*/ 33843 w 3024102"/>
              <a:gd name="connsiteY0" fmla="*/ 1696501 h 2979171"/>
              <a:gd name="connsiteX1" fmla="*/ 417922 w 3024102"/>
              <a:gd name="connsiteY1" fmla="*/ 488709 h 2979171"/>
              <a:gd name="connsiteX2" fmla="*/ 1549519 w 3024102"/>
              <a:gd name="connsiteY2" fmla="*/ 2 h 2979171"/>
              <a:gd name="connsiteX3" fmla="*/ 2635021 w 3024102"/>
              <a:gd name="connsiteY3" fmla="*/ 491957 h 2979171"/>
              <a:gd name="connsiteX4" fmla="*/ 2899773 w 3024102"/>
              <a:gd name="connsiteY4" fmla="*/ 2119963 h 2979171"/>
              <a:gd name="connsiteX5" fmla="*/ 1168968 w 3024102"/>
              <a:gd name="connsiteY5" fmla="*/ 2965821 h 2979171"/>
              <a:gd name="connsiteX6" fmla="*/ 33843 w 3024102"/>
              <a:gd name="connsiteY6" fmla="*/ 1696501 h 2979171"/>
              <a:gd name="connsiteX0" fmla="*/ 33843 w 3024102"/>
              <a:gd name="connsiteY0" fmla="*/ 1696501 h 2996539"/>
              <a:gd name="connsiteX1" fmla="*/ 417922 w 3024102"/>
              <a:gd name="connsiteY1" fmla="*/ 488709 h 2996539"/>
              <a:gd name="connsiteX2" fmla="*/ 1549519 w 3024102"/>
              <a:gd name="connsiteY2" fmla="*/ 2 h 2996539"/>
              <a:gd name="connsiteX3" fmla="*/ 2635021 w 3024102"/>
              <a:gd name="connsiteY3" fmla="*/ 491957 h 2996539"/>
              <a:gd name="connsiteX4" fmla="*/ 2899773 w 3024102"/>
              <a:gd name="connsiteY4" fmla="*/ 2119963 h 2996539"/>
              <a:gd name="connsiteX5" fmla="*/ 1168968 w 3024102"/>
              <a:gd name="connsiteY5" fmla="*/ 2965821 h 2996539"/>
              <a:gd name="connsiteX6" fmla="*/ 33843 w 3024102"/>
              <a:gd name="connsiteY6" fmla="*/ 1696501 h 2996539"/>
              <a:gd name="connsiteX0" fmla="*/ 33843 w 2996635"/>
              <a:gd name="connsiteY0" fmla="*/ 1696501 h 2980176"/>
              <a:gd name="connsiteX1" fmla="*/ 417922 w 2996635"/>
              <a:gd name="connsiteY1" fmla="*/ 488709 h 2980176"/>
              <a:gd name="connsiteX2" fmla="*/ 1549519 w 2996635"/>
              <a:gd name="connsiteY2" fmla="*/ 2 h 2980176"/>
              <a:gd name="connsiteX3" fmla="*/ 2635021 w 2996635"/>
              <a:gd name="connsiteY3" fmla="*/ 491957 h 2980176"/>
              <a:gd name="connsiteX4" fmla="*/ 2866547 w 2996635"/>
              <a:gd name="connsiteY4" fmla="*/ 2130827 h 2980176"/>
              <a:gd name="connsiteX5" fmla="*/ 1168968 w 2996635"/>
              <a:gd name="connsiteY5" fmla="*/ 2965821 h 2980176"/>
              <a:gd name="connsiteX6" fmla="*/ 33843 w 2996635"/>
              <a:gd name="connsiteY6" fmla="*/ 1696501 h 2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6635" h="2980176">
                <a:moveTo>
                  <a:pt x="33843" y="1696501"/>
                </a:moveTo>
                <a:cubicBezTo>
                  <a:pt x="-94379" y="1135372"/>
                  <a:pt x="165309" y="771459"/>
                  <a:pt x="417922" y="488709"/>
                </a:cubicBezTo>
                <a:cubicBezTo>
                  <a:pt x="670535" y="205959"/>
                  <a:pt x="1180003" y="-539"/>
                  <a:pt x="1549519" y="2"/>
                </a:cubicBezTo>
                <a:cubicBezTo>
                  <a:pt x="1919035" y="543"/>
                  <a:pt x="2415516" y="136819"/>
                  <a:pt x="2635021" y="491957"/>
                </a:cubicBezTo>
                <a:cubicBezTo>
                  <a:pt x="2854526" y="847095"/>
                  <a:pt x="3180827" y="1528397"/>
                  <a:pt x="2866547" y="2130827"/>
                </a:cubicBezTo>
                <a:cubicBezTo>
                  <a:pt x="2423573" y="2848403"/>
                  <a:pt x="1641085" y="3038209"/>
                  <a:pt x="1168968" y="2965821"/>
                </a:cubicBezTo>
                <a:cubicBezTo>
                  <a:pt x="696851" y="2893433"/>
                  <a:pt x="162065" y="2257630"/>
                  <a:pt x="33843" y="169650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777B119-10FB-D68E-C27A-EAC9E36B8099}"/>
              </a:ext>
            </a:extLst>
          </p:cNvPr>
          <p:cNvSpPr/>
          <p:nvPr/>
        </p:nvSpPr>
        <p:spPr>
          <a:xfrm rot="10608452">
            <a:off x="8058082" y="4487002"/>
            <a:ext cx="1871371" cy="1178341"/>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lumMod val="60000"/>
                  <a:lumOff val="40000"/>
                </a:schemeClr>
              </a:solidFill>
            </a:endParaRPr>
          </a:p>
        </p:txBody>
      </p:sp>
      <p:sp>
        <p:nvSpPr>
          <p:cNvPr id="10" name="Freeform: Shape 9">
            <a:extLst>
              <a:ext uri="{FF2B5EF4-FFF2-40B4-BE49-F238E27FC236}">
                <a16:creationId xmlns:a16="http://schemas.microsoft.com/office/drawing/2014/main" id="{7FE217FE-694C-C374-070B-C1FB101265A5}"/>
              </a:ext>
            </a:extLst>
          </p:cNvPr>
          <p:cNvSpPr/>
          <p:nvPr/>
        </p:nvSpPr>
        <p:spPr>
          <a:xfrm rot="8519121">
            <a:off x="6826229" y="5498421"/>
            <a:ext cx="1572716" cy="1727621"/>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315627 w 2876897"/>
              <a:gd name="connsiteY1" fmla="*/ 1221230 h 1560220"/>
              <a:gd name="connsiteX2" fmla="*/ 116789 w 2876897"/>
              <a:gd name="connsiteY2" fmla="*/ 590029 h 1560220"/>
              <a:gd name="connsiteX3" fmla="*/ 0 w 2876897"/>
              <a:gd name="connsiteY3" fmla="*/ 83689 h 1560220"/>
              <a:gd name="connsiteX4" fmla="*/ 574390 w 2876897"/>
              <a:gd name="connsiteY4" fmla="*/ 0 h 1560220"/>
              <a:gd name="connsiteX5" fmla="*/ 592822 w 2876897"/>
              <a:gd name="connsiteY5" fmla="*/ 142333 h 1560220"/>
              <a:gd name="connsiteX6" fmla="*/ 1077920 w 2876897"/>
              <a:gd name="connsiteY6" fmla="*/ 764841 h 1560220"/>
              <a:gd name="connsiteX7" fmla="*/ 1791731 w 2876897"/>
              <a:gd name="connsiteY7" fmla="*/ 767945 h 1560220"/>
              <a:gd name="connsiteX8" fmla="*/ 2126592 w 2876897"/>
              <a:gd name="connsiteY8" fmla="*/ 478752 h 1560220"/>
              <a:gd name="connsiteX9" fmla="*/ 2210912 w 2876897"/>
              <a:gd name="connsiteY9" fmla="*/ 23807 h 1560220"/>
              <a:gd name="connsiteX10" fmla="*/ 2876897 w 2876897"/>
              <a:gd name="connsiteY10" fmla="*/ 39276 h 1560220"/>
              <a:gd name="connsiteX11" fmla="*/ 2084403 w 2876897"/>
              <a:gd name="connsiteY11" fmla="*/ 1412939 h 1560220"/>
              <a:gd name="connsiteX12" fmla="*/ 698505 w 2876897"/>
              <a:gd name="connsiteY12" fmla="*/ 1390335 h 1560220"/>
              <a:gd name="connsiteX0" fmla="*/ 698505 w 2890039"/>
              <a:gd name="connsiteY0" fmla="*/ 1390335 h 1517575"/>
              <a:gd name="connsiteX1" fmla="*/ 315627 w 2890039"/>
              <a:gd name="connsiteY1" fmla="*/ 1221230 h 1517575"/>
              <a:gd name="connsiteX2" fmla="*/ 116789 w 2890039"/>
              <a:gd name="connsiteY2" fmla="*/ 590029 h 1517575"/>
              <a:gd name="connsiteX3" fmla="*/ 0 w 2890039"/>
              <a:gd name="connsiteY3" fmla="*/ 83689 h 1517575"/>
              <a:gd name="connsiteX4" fmla="*/ 574390 w 2890039"/>
              <a:gd name="connsiteY4" fmla="*/ 0 h 1517575"/>
              <a:gd name="connsiteX5" fmla="*/ 592822 w 2890039"/>
              <a:gd name="connsiteY5" fmla="*/ 142333 h 1517575"/>
              <a:gd name="connsiteX6" fmla="*/ 1077920 w 2890039"/>
              <a:gd name="connsiteY6" fmla="*/ 764841 h 1517575"/>
              <a:gd name="connsiteX7" fmla="*/ 1791731 w 2890039"/>
              <a:gd name="connsiteY7" fmla="*/ 767945 h 1517575"/>
              <a:gd name="connsiteX8" fmla="*/ 2126592 w 2890039"/>
              <a:gd name="connsiteY8" fmla="*/ 478752 h 1517575"/>
              <a:gd name="connsiteX9" fmla="*/ 2210912 w 2890039"/>
              <a:gd name="connsiteY9" fmla="*/ 23807 h 1517575"/>
              <a:gd name="connsiteX10" fmla="*/ 2876897 w 2890039"/>
              <a:gd name="connsiteY10" fmla="*/ 39276 h 1517575"/>
              <a:gd name="connsiteX11" fmla="*/ 2427890 w 2890039"/>
              <a:gd name="connsiteY11" fmla="*/ 1336177 h 1517575"/>
              <a:gd name="connsiteX12" fmla="*/ 698505 w 2890039"/>
              <a:gd name="connsiteY12" fmla="*/ 1390335 h 1517575"/>
              <a:gd name="connsiteX0" fmla="*/ 721924 w 2890039"/>
              <a:gd name="connsiteY0" fmla="*/ 1441511 h 1546191"/>
              <a:gd name="connsiteX1" fmla="*/ 315627 w 2890039"/>
              <a:gd name="connsiteY1" fmla="*/ 1221230 h 1546191"/>
              <a:gd name="connsiteX2" fmla="*/ 116789 w 2890039"/>
              <a:gd name="connsiteY2" fmla="*/ 590029 h 1546191"/>
              <a:gd name="connsiteX3" fmla="*/ 0 w 2890039"/>
              <a:gd name="connsiteY3" fmla="*/ 83689 h 1546191"/>
              <a:gd name="connsiteX4" fmla="*/ 574390 w 2890039"/>
              <a:gd name="connsiteY4" fmla="*/ 0 h 1546191"/>
              <a:gd name="connsiteX5" fmla="*/ 592822 w 2890039"/>
              <a:gd name="connsiteY5" fmla="*/ 142333 h 1546191"/>
              <a:gd name="connsiteX6" fmla="*/ 1077920 w 2890039"/>
              <a:gd name="connsiteY6" fmla="*/ 764841 h 1546191"/>
              <a:gd name="connsiteX7" fmla="*/ 1791731 w 2890039"/>
              <a:gd name="connsiteY7" fmla="*/ 767945 h 1546191"/>
              <a:gd name="connsiteX8" fmla="*/ 2126592 w 2890039"/>
              <a:gd name="connsiteY8" fmla="*/ 478752 h 1546191"/>
              <a:gd name="connsiteX9" fmla="*/ 2210912 w 2890039"/>
              <a:gd name="connsiteY9" fmla="*/ 23807 h 1546191"/>
              <a:gd name="connsiteX10" fmla="*/ 2876897 w 2890039"/>
              <a:gd name="connsiteY10" fmla="*/ 39276 h 1546191"/>
              <a:gd name="connsiteX11" fmla="*/ 2427890 w 2890039"/>
              <a:gd name="connsiteY11" fmla="*/ 1336177 h 1546191"/>
              <a:gd name="connsiteX12" fmla="*/ 721924 w 2890039"/>
              <a:gd name="connsiteY12" fmla="*/ 1441511 h 1546191"/>
              <a:gd name="connsiteX0" fmla="*/ 721924 w 2890039"/>
              <a:gd name="connsiteY0" fmla="*/ 1441511 h 1520333"/>
              <a:gd name="connsiteX1" fmla="*/ 315627 w 2890039"/>
              <a:gd name="connsiteY1" fmla="*/ 1221230 h 1520333"/>
              <a:gd name="connsiteX2" fmla="*/ 116789 w 2890039"/>
              <a:gd name="connsiteY2" fmla="*/ 590029 h 1520333"/>
              <a:gd name="connsiteX3" fmla="*/ 0 w 2890039"/>
              <a:gd name="connsiteY3" fmla="*/ 83689 h 1520333"/>
              <a:gd name="connsiteX4" fmla="*/ 574390 w 2890039"/>
              <a:gd name="connsiteY4" fmla="*/ 0 h 1520333"/>
              <a:gd name="connsiteX5" fmla="*/ 592822 w 2890039"/>
              <a:gd name="connsiteY5" fmla="*/ 142333 h 1520333"/>
              <a:gd name="connsiteX6" fmla="*/ 1077920 w 2890039"/>
              <a:gd name="connsiteY6" fmla="*/ 764841 h 1520333"/>
              <a:gd name="connsiteX7" fmla="*/ 1791731 w 2890039"/>
              <a:gd name="connsiteY7" fmla="*/ 767945 h 1520333"/>
              <a:gd name="connsiteX8" fmla="*/ 2126592 w 2890039"/>
              <a:gd name="connsiteY8" fmla="*/ 478752 h 1520333"/>
              <a:gd name="connsiteX9" fmla="*/ 2210912 w 2890039"/>
              <a:gd name="connsiteY9" fmla="*/ 23807 h 1520333"/>
              <a:gd name="connsiteX10" fmla="*/ 2876897 w 2890039"/>
              <a:gd name="connsiteY10" fmla="*/ 39276 h 1520333"/>
              <a:gd name="connsiteX11" fmla="*/ 2427890 w 2890039"/>
              <a:gd name="connsiteY11" fmla="*/ 1336177 h 1520333"/>
              <a:gd name="connsiteX12" fmla="*/ 721924 w 2890039"/>
              <a:gd name="connsiteY12" fmla="*/ 1441511 h 1520333"/>
              <a:gd name="connsiteX0" fmla="*/ 721924 w 2887751"/>
              <a:gd name="connsiteY0" fmla="*/ 1441511 h 1534708"/>
              <a:gd name="connsiteX1" fmla="*/ 315627 w 2887751"/>
              <a:gd name="connsiteY1" fmla="*/ 1221230 h 1534708"/>
              <a:gd name="connsiteX2" fmla="*/ 116789 w 2887751"/>
              <a:gd name="connsiteY2" fmla="*/ 590029 h 1534708"/>
              <a:gd name="connsiteX3" fmla="*/ 0 w 2887751"/>
              <a:gd name="connsiteY3" fmla="*/ 83689 h 1534708"/>
              <a:gd name="connsiteX4" fmla="*/ 574390 w 2887751"/>
              <a:gd name="connsiteY4" fmla="*/ 0 h 1534708"/>
              <a:gd name="connsiteX5" fmla="*/ 592822 w 2887751"/>
              <a:gd name="connsiteY5" fmla="*/ 142333 h 1534708"/>
              <a:gd name="connsiteX6" fmla="*/ 1077920 w 2887751"/>
              <a:gd name="connsiteY6" fmla="*/ 764841 h 1534708"/>
              <a:gd name="connsiteX7" fmla="*/ 1791731 w 2887751"/>
              <a:gd name="connsiteY7" fmla="*/ 767945 h 1534708"/>
              <a:gd name="connsiteX8" fmla="*/ 2126592 w 2887751"/>
              <a:gd name="connsiteY8" fmla="*/ 478752 h 1534708"/>
              <a:gd name="connsiteX9" fmla="*/ 2210912 w 2887751"/>
              <a:gd name="connsiteY9" fmla="*/ 23807 h 1534708"/>
              <a:gd name="connsiteX10" fmla="*/ 2876897 w 2887751"/>
              <a:gd name="connsiteY10" fmla="*/ 39276 h 1534708"/>
              <a:gd name="connsiteX11" fmla="*/ 2420084 w 2887751"/>
              <a:gd name="connsiteY11" fmla="*/ 1366417 h 1534708"/>
              <a:gd name="connsiteX12" fmla="*/ 721924 w 2887751"/>
              <a:gd name="connsiteY12" fmla="*/ 1441511 h 1534708"/>
              <a:gd name="connsiteX0" fmla="*/ 870249 w 3036074"/>
              <a:gd name="connsiteY0" fmla="*/ 1502043 h 1595240"/>
              <a:gd name="connsiteX1" fmla="*/ 463952 w 3036074"/>
              <a:gd name="connsiteY1" fmla="*/ 1281762 h 1595240"/>
              <a:gd name="connsiteX2" fmla="*/ 265114 w 3036074"/>
              <a:gd name="connsiteY2" fmla="*/ 650561 h 1595240"/>
              <a:gd name="connsiteX3" fmla="*/ 0 w 3036074"/>
              <a:gd name="connsiteY3" fmla="*/ 0 h 1595240"/>
              <a:gd name="connsiteX4" fmla="*/ 722715 w 3036074"/>
              <a:gd name="connsiteY4" fmla="*/ 60532 h 1595240"/>
              <a:gd name="connsiteX5" fmla="*/ 741147 w 3036074"/>
              <a:gd name="connsiteY5" fmla="*/ 202865 h 1595240"/>
              <a:gd name="connsiteX6" fmla="*/ 1226245 w 3036074"/>
              <a:gd name="connsiteY6" fmla="*/ 825373 h 1595240"/>
              <a:gd name="connsiteX7" fmla="*/ 1940056 w 3036074"/>
              <a:gd name="connsiteY7" fmla="*/ 828477 h 1595240"/>
              <a:gd name="connsiteX8" fmla="*/ 2274917 w 3036074"/>
              <a:gd name="connsiteY8" fmla="*/ 539284 h 1595240"/>
              <a:gd name="connsiteX9" fmla="*/ 2359237 w 3036074"/>
              <a:gd name="connsiteY9" fmla="*/ 84339 h 1595240"/>
              <a:gd name="connsiteX10" fmla="*/ 3025222 w 3036074"/>
              <a:gd name="connsiteY10" fmla="*/ 99808 h 1595240"/>
              <a:gd name="connsiteX11" fmla="*/ 2568409 w 3036074"/>
              <a:gd name="connsiteY11" fmla="*/ 1426949 h 1595240"/>
              <a:gd name="connsiteX12" fmla="*/ 870249 w 3036074"/>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40056 w 3036075"/>
              <a:gd name="connsiteY7" fmla="*/ 828477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07076 w 3036075"/>
              <a:gd name="connsiteY8" fmla="*/ 511371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97777 w 2972903"/>
              <a:gd name="connsiteY7" fmla="*/ 961152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63632 w 2972903"/>
              <a:gd name="connsiteY5" fmla="*/ 388957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279048 w 2972903"/>
              <a:gd name="connsiteY6" fmla="*/ 991260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279048 w 2972903"/>
              <a:gd name="connsiteY6" fmla="*/ 991260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87831"/>
              <a:gd name="connsiteY0" fmla="*/ 1510879 h 1599668"/>
              <a:gd name="connsiteX1" fmla="*/ 463952 w 2987831"/>
              <a:gd name="connsiteY1" fmla="*/ 1281762 h 1599668"/>
              <a:gd name="connsiteX2" fmla="*/ 194856 w 2987831"/>
              <a:gd name="connsiteY2" fmla="*/ 706389 h 1599668"/>
              <a:gd name="connsiteX3" fmla="*/ 0 w 2987831"/>
              <a:gd name="connsiteY3" fmla="*/ 0 h 1599668"/>
              <a:gd name="connsiteX4" fmla="*/ 855425 w 2987831"/>
              <a:gd name="connsiteY4" fmla="*/ 4704 h 1599668"/>
              <a:gd name="connsiteX5" fmla="*/ 932376 w 2987831"/>
              <a:gd name="connsiteY5" fmla="*/ 436719 h 1599668"/>
              <a:gd name="connsiteX6" fmla="*/ 1279048 w 2987831"/>
              <a:gd name="connsiteY6" fmla="*/ 991260 h 1599668"/>
              <a:gd name="connsiteX7" fmla="*/ 1997777 w 2987831"/>
              <a:gd name="connsiteY7" fmla="*/ 961152 h 1599668"/>
              <a:gd name="connsiteX8" fmla="*/ 2107076 w 2987831"/>
              <a:gd name="connsiteY8" fmla="*/ 511371 h 1599668"/>
              <a:gd name="connsiteX9" fmla="*/ 2082107 w 2987831"/>
              <a:gd name="connsiteY9" fmla="*/ 42468 h 1599668"/>
              <a:gd name="connsiteX10" fmla="*/ 2923738 w 2987831"/>
              <a:gd name="connsiteY10" fmla="*/ 67242 h 1599668"/>
              <a:gd name="connsiteX11" fmla="*/ 2568409 w 2987831"/>
              <a:gd name="connsiteY11" fmla="*/ 1426949 h 1599668"/>
              <a:gd name="connsiteX12" fmla="*/ 920639 w 2987831"/>
              <a:gd name="connsiteY12" fmla="*/ 1510879 h 1599668"/>
              <a:gd name="connsiteX0" fmla="*/ 920639 w 2967543"/>
              <a:gd name="connsiteY0" fmla="*/ 1510879 h 1599668"/>
              <a:gd name="connsiteX1" fmla="*/ 463952 w 2967543"/>
              <a:gd name="connsiteY1" fmla="*/ 1281762 h 1599668"/>
              <a:gd name="connsiteX2" fmla="*/ 194856 w 2967543"/>
              <a:gd name="connsiteY2" fmla="*/ 706389 h 1599668"/>
              <a:gd name="connsiteX3" fmla="*/ 0 w 2967543"/>
              <a:gd name="connsiteY3" fmla="*/ 0 h 1599668"/>
              <a:gd name="connsiteX4" fmla="*/ 855425 w 2967543"/>
              <a:gd name="connsiteY4" fmla="*/ 4704 h 1599668"/>
              <a:gd name="connsiteX5" fmla="*/ 932376 w 2967543"/>
              <a:gd name="connsiteY5" fmla="*/ 436719 h 1599668"/>
              <a:gd name="connsiteX6" fmla="*/ 1279048 w 2967543"/>
              <a:gd name="connsiteY6" fmla="*/ 991260 h 1599668"/>
              <a:gd name="connsiteX7" fmla="*/ 1997777 w 2967543"/>
              <a:gd name="connsiteY7" fmla="*/ 961152 h 1599668"/>
              <a:gd name="connsiteX8" fmla="*/ 2107076 w 2967543"/>
              <a:gd name="connsiteY8" fmla="*/ 511371 h 1599668"/>
              <a:gd name="connsiteX9" fmla="*/ 2082107 w 2967543"/>
              <a:gd name="connsiteY9" fmla="*/ 42468 h 1599668"/>
              <a:gd name="connsiteX10" fmla="*/ 2923738 w 2967543"/>
              <a:gd name="connsiteY10" fmla="*/ 67242 h 1599668"/>
              <a:gd name="connsiteX11" fmla="*/ 2568409 w 2967543"/>
              <a:gd name="connsiteY11" fmla="*/ 1426949 h 1599668"/>
              <a:gd name="connsiteX12" fmla="*/ 920639 w 2967543"/>
              <a:gd name="connsiteY12" fmla="*/ 1510879 h 1599668"/>
              <a:gd name="connsiteX0" fmla="*/ 855485 w 2902389"/>
              <a:gd name="connsiteY0" fmla="*/ 1510299 h 1599088"/>
              <a:gd name="connsiteX1" fmla="*/ 398798 w 2902389"/>
              <a:gd name="connsiteY1" fmla="*/ 1281182 h 1599088"/>
              <a:gd name="connsiteX2" fmla="*/ 129702 w 2902389"/>
              <a:gd name="connsiteY2" fmla="*/ 705809 h 1599088"/>
              <a:gd name="connsiteX3" fmla="*/ 0 w 2902389"/>
              <a:gd name="connsiteY3" fmla="*/ 0 h 1599088"/>
              <a:gd name="connsiteX4" fmla="*/ 790271 w 2902389"/>
              <a:gd name="connsiteY4" fmla="*/ 4124 h 1599088"/>
              <a:gd name="connsiteX5" fmla="*/ 867222 w 2902389"/>
              <a:gd name="connsiteY5" fmla="*/ 436139 h 1599088"/>
              <a:gd name="connsiteX6" fmla="*/ 1213894 w 2902389"/>
              <a:gd name="connsiteY6" fmla="*/ 990680 h 1599088"/>
              <a:gd name="connsiteX7" fmla="*/ 1932623 w 2902389"/>
              <a:gd name="connsiteY7" fmla="*/ 960572 h 1599088"/>
              <a:gd name="connsiteX8" fmla="*/ 2041922 w 2902389"/>
              <a:gd name="connsiteY8" fmla="*/ 510791 h 1599088"/>
              <a:gd name="connsiteX9" fmla="*/ 2016953 w 2902389"/>
              <a:gd name="connsiteY9" fmla="*/ 41888 h 1599088"/>
              <a:gd name="connsiteX10" fmla="*/ 2858584 w 2902389"/>
              <a:gd name="connsiteY10" fmla="*/ 66662 h 1599088"/>
              <a:gd name="connsiteX11" fmla="*/ 2503255 w 2902389"/>
              <a:gd name="connsiteY11" fmla="*/ 1426369 h 1599088"/>
              <a:gd name="connsiteX12" fmla="*/ 855485 w 2902389"/>
              <a:gd name="connsiteY12" fmla="*/ 1510299 h 159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389" h="1599088">
                <a:moveTo>
                  <a:pt x="855485" y="1510299"/>
                </a:moveTo>
                <a:cubicBezTo>
                  <a:pt x="580205" y="1465942"/>
                  <a:pt x="519762" y="1415264"/>
                  <a:pt x="398798" y="1281182"/>
                </a:cubicBezTo>
                <a:cubicBezTo>
                  <a:pt x="277834" y="1147100"/>
                  <a:pt x="196168" y="919339"/>
                  <a:pt x="129702" y="705809"/>
                </a:cubicBezTo>
                <a:cubicBezTo>
                  <a:pt x="63236" y="492279"/>
                  <a:pt x="12108" y="141592"/>
                  <a:pt x="0" y="0"/>
                </a:cubicBezTo>
                <a:lnTo>
                  <a:pt x="790271" y="4124"/>
                </a:lnTo>
                <a:lnTo>
                  <a:pt x="867222" y="436139"/>
                </a:lnTo>
                <a:cubicBezTo>
                  <a:pt x="946842" y="815614"/>
                  <a:pt x="977245" y="879112"/>
                  <a:pt x="1213894" y="990680"/>
                </a:cubicBezTo>
                <a:cubicBezTo>
                  <a:pt x="1450543" y="1102248"/>
                  <a:pt x="1721657" y="1037695"/>
                  <a:pt x="1932623" y="960572"/>
                </a:cubicBezTo>
                <a:cubicBezTo>
                  <a:pt x="2050349" y="863665"/>
                  <a:pt x="2057309" y="677842"/>
                  <a:pt x="2041922" y="510791"/>
                </a:cubicBezTo>
                <a:cubicBezTo>
                  <a:pt x="2031597" y="322753"/>
                  <a:pt x="2033048" y="182513"/>
                  <a:pt x="2016953" y="41888"/>
                </a:cubicBezTo>
                <a:lnTo>
                  <a:pt x="2858584" y="66662"/>
                </a:lnTo>
                <a:cubicBezTo>
                  <a:pt x="2873876" y="362196"/>
                  <a:pt x="3065950" y="1176592"/>
                  <a:pt x="2503255" y="1426369"/>
                </a:cubicBezTo>
                <a:cubicBezTo>
                  <a:pt x="1973068" y="1679653"/>
                  <a:pt x="1389300" y="1605623"/>
                  <a:pt x="855485" y="1510299"/>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2FA1521E-E13A-82AE-BC1A-6E6E109E0C44}"/>
              </a:ext>
            </a:extLst>
          </p:cNvPr>
          <p:cNvGrpSpPr/>
          <p:nvPr/>
        </p:nvGrpSpPr>
        <p:grpSpPr>
          <a:xfrm flipH="1">
            <a:off x="8459569" y="4809084"/>
            <a:ext cx="510409" cy="526289"/>
            <a:chOff x="7519962" y="3090708"/>
            <a:chExt cx="619238" cy="507966"/>
          </a:xfrm>
        </p:grpSpPr>
        <p:sp>
          <p:nvSpPr>
            <p:cNvPr id="25" name="Freeform: Shape 24">
              <a:extLst>
                <a:ext uri="{FF2B5EF4-FFF2-40B4-BE49-F238E27FC236}">
                  <a16:creationId xmlns:a16="http://schemas.microsoft.com/office/drawing/2014/main" id="{9BEC9D80-55EB-06E1-773F-BD3EAE5F99ED}"/>
                </a:ext>
              </a:extLst>
            </p:cNvPr>
            <p:cNvSpPr/>
            <p:nvPr/>
          </p:nvSpPr>
          <p:spPr>
            <a:xfrm>
              <a:off x="7688803" y="3495020"/>
              <a:ext cx="299251" cy="10365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107170"/>
                <a:gd name="connsiteY0" fmla="*/ 0 h 84751"/>
                <a:gd name="connsiteX1" fmla="*/ 107170 w 107170"/>
                <a:gd name="connsiteY1" fmla="*/ 84698 h 84751"/>
              </a:gdLst>
              <a:ahLst/>
              <a:cxnLst>
                <a:cxn ang="0">
                  <a:pos x="connsiteX0" y="connsiteY0"/>
                </a:cxn>
                <a:cxn ang="0">
                  <a:pos x="connsiteX1" y="connsiteY1"/>
                </a:cxn>
              </a:cxnLst>
              <a:rect l="l" t="t" r="r" b="b"/>
              <a:pathLst>
                <a:path w="107170" h="84751">
                  <a:moveTo>
                    <a:pt x="0" y="0"/>
                  </a:moveTo>
                  <a:cubicBezTo>
                    <a:pt x="4431" y="68657"/>
                    <a:pt x="73464" y="85850"/>
                    <a:pt x="107170" y="84698"/>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B4723AE0-F2B4-B8C7-4BE0-C1969A7A0B72}"/>
                </a:ext>
              </a:extLst>
            </p:cNvPr>
            <p:cNvGrpSpPr/>
            <p:nvPr/>
          </p:nvGrpSpPr>
          <p:grpSpPr>
            <a:xfrm>
              <a:off x="7519962" y="3090708"/>
              <a:ext cx="619238" cy="312906"/>
              <a:chOff x="1162566" y="1754387"/>
              <a:chExt cx="619238" cy="312906"/>
            </a:xfrm>
          </p:grpSpPr>
          <p:sp>
            <p:nvSpPr>
              <p:cNvPr id="27" name="Oval 26">
                <a:extLst>
                  <a:ext uri="{FF2B5EF4-FFF2-40B4-BE49-F238E27FC236}">
                    <a16:creationId xmlns:a16="http://schemas.microsoft.com/office/drawing/2014/main" id="{6C251ADB-ACE1-0F8A-47DD-E19825AD8A7C}"/>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0C2B6A1-5242-0B1E-2F94-C944F1E17B0C}"/>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Oval 28">
                <a:extLst>
                  <a:ext uri="{FF2B5EF4-FFF2-40B4-BE49-F238E27FC236}">
                    <a16:creationId xmlns:a16="http://schemas.microsoft.com/office/drawing/2014/main" id="{9F46D0B5-95A8-D5A4-4146-D85F49CD91D3}"/>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BCC4E26-745E-C4B4-C92B-09B17FE87317}"/>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1" name="Group 30">
            <a:extLst>
              <a:ext uri="{FF2B5EF4-FFF2-40B4-BE49-F238E27FC236}">
                <a16:creationId xmlns:a16="http://schemas.microsoft.com/office/drawing/2014/main" id="{05259DAA-88D3-8B12-1DF3-347F11045499}"/>
              </a:ext>
            </a:extLst>
          </p:cNvPr>
          <p:cNvGrpSpPr/>
          <p:nvPr/>
        </p:nvGrpSpPr>
        <p:grpSpPr>
          <a:xfrm>
            <a:off x="9270216" y="6390308"/>
            <a:ext cx="531926" cy="152822"/>
            <a:chOff x="10558231" y="7375699"/>
            <a:chExt cx="606561" cy="138637"/>
          </a:xfrm>
        </p:grpSpPr>
        <p:sp>
          <p:nvSpPr>
            <p:cNvPr id="36" name="Freeform: Shape 35">
              <a:extLst>
                <a:ext uri="{FF2B5EF4-FFF2-40B4-BE49-F238E27FC236}">
                  <a16:creationId xmlns:a16="http://schemas.microsoft.com/office/drawing/2014/main" id="{82D578FD-1509-3E95-3FA7-2C2CBE8405BE}"/>
                </a:ext>
              </a:extLst>
            </p:cNvPr>
            <p:cNvSpPr/>
            <p:nvPr/>
          </p:nvSpPr>
          <p:spPr>
            <a:xfrm rot="5636109">
              <a:off x="10996826" y="7335793"/>
              <a:ext cx="128060" cy="207872"/>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A1709802-02C6-7151-BFEA-0FD337626468}"/>
                </a:ext>
              </a:extLst>
            </p:cNvPr>
            <p:cNvSpPr/>
            <p:nvPr/>
          </p:nvSpPr>
          <p:spPr>
            <a:xfrm rot="15963891" flipH="1">
              <a:off x="10598137" y="7346370"/>
              <a:ext cx="128060" cy="207872"/>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reeform: Shape 27">
            <a:extLst>
              <a:ext uri="{FF2B5EF4-FFF2-40B4-BE49-F238E27FC236}">
                <a16:creationId xmlns:a16="http://schemas.microsoft.com/office/drawing/2014/main" id="{CB987A4A-FBA2-4D63-E7BD-1F5919B43EC1}"/>
              </a:ext>
            </a:extLst>
          </p:cNvPr>
          <p:cNvSpPr/>
          <p:nvPr/>
        </p:nvSpPr>
        <p:spPr>
          <a:xfrm flipH="1">
            <a:off x="9509992" y="6722140"/>
            <a:ext cx="82049" cy="4673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614560" y="5809764"/>
            <a:ext cx="5977568" cy="890362"/>
          </a:xfrm>
        </p:spPr>
        <p:txBody>
          <a:bodyPr anchor="ctr">
            <a:normAutofit/>
          </a:bodyPr>
          <a:lstStyle>
            <a:lvl1pPr>
              <a:defRPr sz="1403" b="0" cap="all" baseline="0">
                <a:solidFill>
                  <a:schemeClr val="accent3">
                    <a:lumMod val="75000"/>
                  </a:schemeClr>
                </a:solidFill>
                <a:latin typeface="+mn-lt"/>
              </a:defRPr>
            </a:lvl1pPr>
          </a:lstStyle>
          <a:p>
            <a:r>
              <a:rPr lang="en-US"/>
              <a:t>Quote Author</a:t>
            </a:r>
          </a:p>
        </p:txBody>
      </p:sp>
      <p:sp>
        <p:nvSpPr>
          <p:cNvPr id="13" name="Content Placeholder 12">
            <a:extLst>
              <a:ext uri="{FF2B5EF4-FFF2-40B4-BE49-F238E27FC236}">
                <a16:creationId xmlns:a16="http://schemas.microsoft.com/office/drawing/2014/main" id="{E924EA39-00C8-FFB6-1968-1B867DB53B91}"/>
              </a:ext>
            </a:extLst>
          </p:cNvPr>
          <p:cNvSpPr>
            <a:spLocks noGrp="1"/>
          </p:cNvSpPr>
          <p:nvPr>
            <p:ph sz="quarter" idx="13" hasCustomPrompt="1"/>
          </p:nvPr>
        </p:nvSpPr>
        <p:spPr>
          <a:xfrm>
            <a:off x="601416" y="1028202"/>
            <a:ext cx="6472086" cy="4016976"/>
          </a:xfrm>
        </p:spPr>
        <p:txBody>
          <a:bodyPr/>
          <a:lstStyle>
            <a:lvl1pPr marL="0" indent="0">
              <a:lnSpc>
                <a:spcPct val="100000"/>
              </a:lnSpc>
              <a:buNone/>
              <a:defRPr sz="4034">
                <a:solidFill>
                  <a:schemeClr val="accent3">
                    <a:lumMod val="75000"/>
                  </a:schemeClr>
                </a:solidFill>
              </a:defRPr>
            </a:lvl1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accent3">
                    <a:lumMod val="75000"/>
                  </a:schemeClr>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5065659" y="7006699"/>
            <a:ext cx="1812254" cy="402483"/>
          </a:xfrm>
        </p:spPr>
        <p:txBody>
          <a:bodyPr/>
          <a:lstStyle>
            <a:lvl1pPr>
              <a:defRPr>
                <a:solidFill>
                  <a:schemeClr val="accent3">
                    <a:lumMod val="75000"/>
                  </a:schemeClr>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accent3">
                    <a:lumMod val="75000"/>
                  </a:schemeClr>
                </a:solidFill>
              </a:defRPr>
            </a:lvl1pPr>
          </a:lstStyle>
          <a:p>
            <a:fld id="{7CF79DB2-B0CF-4CB1-AE78-9ED1037C015C}" type="slidenum">
              <a:rPr lang="en-US" smtClean="0"/>
              <a:t>‹#›</a:t>
            </a:fld>
            <a:endParaRPr lang="en-US"/>
          </a:p>
        </p:txBody>
      </p:sp>
    </p:spTree>
    <p:extLst>
      <p:ext uri="{BB962C8B-B14F-4D97-AF65-F5344CB8AC3E}">
        <p14:creationId xmlns:p14="http://schemas.microsoft.com/office/powerpoint/2010/main" val="267121636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DB845DF-A6AA-5EA8-1241-69EFACB9CA1A}"/>
              </a:ext>
            </a:extLst>
          </p:cNvPr>
          <p:cNvSpPr>
            <a:spLocks noGrp="1"/>
          </p:cNvSpPr>
          <p:nvPr>
            <p:ph type="title"/>
          </p:nvPr>
        </p:nvSpPr>
        <p:spPr>
          <a:xfrm>
            <a:off x="3613919" y="4936406"/>
            <a:ext cx="6188665" cy="1629949"/>
          </a:xfrm>
        </p:spPr>
        <p:txBody>
          <a:bodyPr anchor="t">
            <a:normAutofit/>
          </a:bodyPr>
          <a:lstStyle>
            <a:lvl1pPr>
              <a:lnSpc>
                <a:spcPct val="110000"/>
              </a:lnSpc>
              <a:defRPr sz="2105" b="0" spc="0" baseline="0">
                <a:latin typeface="+mn-lt"/>
              </a:defRPr>
            </a:lvl1pPr>
          </a:lstStyle>
          <a:p>
            <a:r>
              <a:rPr lang="en-US"/>
              <a:t>Click to edit Master title style</a:t>
            </a:r>
          </a:p>
        </p:txBody>
      </p:sp>
      <p:sp>
        <p:nvSpPr>
          <p:cNvPr id="14" name="Content Placeholder 13">
            <a:extLst>
              <a:ext uri="{FF2B5EF4-FFF2-40B4-BE49-F238E27FC236}">
                <a16:creationId xmlns:a16="http://schemas.microsoft.com/office/drawing/2014/main" id="{EFFDCEC5-78F7-1A72-64CB-DF2DDF3A8FB5}"/>
              </a:ext>
            </a:extLst>
          </p:cNvPr>
          <p:cNvSpPr>
            <a:spLocks noGrp="1"/>
          </p:cNvSpPr>
          <p:nvPr>
            <p:ph sz="quarter" idx="13" hasCustomPrompt="1"/>
          </p:nvPr>
        </p:nvSpPr>
        <p:spPr>
          <a:xfrm>
            <a:off x="3531918" y="909961"/>
            <a:ext cx="6793402" cy="4961496"/>
          </a:xfrm>
        </p:spPr>
        <p:txBody>
          <a:bodyPr anchor="b"/>
          <a:lstStyle>
            <a:lvl1pPr>
              <a:buNone/>
              <a:defRPr sz="26310" b="1">
                <a:latin typeface="+mj-lt"/>
              </a:defRPr>
            </a:lvl1pPr>
          </a:lstStyle>
          <a:p>
            <a:pPr lvl="0"/>
            <a:r>
              <a:rPr lang="en-US"/>
              <a:t>##%</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3613920" y="7006699"/>
            <a:ext cx="2782296" cy="402483"/>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grpSp>
        <p:nvGrpSpPr>
          <p:cNvPr id="29" name="Group 28">
            <a:extLst>
              <a:ext uri="{FF2B5EF4-FFF2-40B4-BE49-F238E27FC236}">
                <a16:creationId xmlns:a16="http://schemas.microsoft.com/office/drawing/2014/main" id="{A9D9F539-92A8-FC48-F8C8-9B858AC58A97}"/>
              </a:ext>
            </a:extLst>
          </p:cNvPr>
          <p:cNvGrpSpPr/>
          <p:nvPr/>
        </p:nvGrpSpPr>
        <p:grpSpPr>
          <a:xfrm flipH="1">
            <a:off x="-102216" y="3353840"/>
            <a:ext cx="2869510" cy="4113913"/>
            <a:chOff x="8982892" y="3069175"/>
            <a:chExt cx="3272136" cy="3732067"/>
          </a:xfrm>
        </p:grpSpPr>
        <p:sp>
          <p:nvSpPr>
            <p:cNvPr id="8" name="Freeform: Shape 7">
              <a:extLst>
                <a:ext uri="{FF2B5EF4-FFF2-40B4-BE49-F238E27FC236}">
                  <a16:creationId xmlns:a16="http://schemas.microsoft.com/office/drawing/2014/main" id="{D1CEF69E-788E-7099-4364-1CD62B259D2A}"/>
                </a:ext>
              </a:extLst>
            </p:cNvPr>
            <p:cNvSpPr/>
            <p:nvPr/>
          </p:nvSpPr>
          <p:spPr>
            <a:xfrm rot="9427098" flipH="1" flipV="1">
              <a:off x="10211768" y="5220569"/>
              <a:ext cx="1997052" cy="158067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400" h="3768667">
                  <a:moveTo>
                    <a:pt x="159801" y="1"/>
                  </a:moveTo>
                  <a:cubicBezTo>
                    <a:pt x="1630548" y="92676"/>
                    <a:pt x="3130653" y="396986"/>
                    <a:pt x="4601400" y="489661"/>
                  </a:cubicBezTo>
                  <a:cubicBezTo>
                    <a:pt x="4465883" y="1545762"/>
                    <a:pt x="4270604" y="2014629"/>
                    <a:pt x="4075298" y="2514984"/>
                  </a:cubicBezTo>
                  <a:cubicBezTo>
                    <a:pt x="4050687" y="2611573"/>
                    <a:pt x="3571157" y="3366352"/>
                    <a:pt x="3429564" y="3491789"/>
                  </a:cubicBezTo>
                  <a:cubicBezTo>
                    <a:pt x="3317890" y="3584815"/>
                    <a:pt x="3037572" y="3644389"/>
                    <a:pt x="2854945" y="3712607"/>
                  </a:cubicBezTo>
                  <a:cubicBezTo>
                    <a:pt x="2479985" y="3787308"/>
                    <a:pt x="2178814" y="3764612"/>
                    <a:pt x="1916088" y="3767755"/>
                  </a:cubicBezTo>
                  <a:cubicBezTo>
                    <a:pt x="1653362" y="3770898"/>
                    <a:pt x="735866" y="3467122"/>
                    <a:pt x="497230" y="3395817"/>
                  </a:cubicBezTo>
                  <a:cubicBezTo>
                    <a:pt x="19204" y="2712818"/>
                    <a:pt x="59597" y="2124611"/>
                    <a:pt x="22415" y="1638072"/>
                  </a:cubicBezTo>
                  <a:cubicBezTo>
                    <a:pt x="-8910" y="1367065"/>
                    <a:pt x="-37735" y="539630"/>
                    <a:pt x="159801" y="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277E407-7A9E-FC37-F619-CD34117CDB3C}"/>
                </a:ext>
              </a:extLst>
            </p:cNvPr>
            <p:cNvSpPr/>
            <p:nvPr/>
          </p:nvSpPr>
          <p:spPr>
            <a:xfrm rot="6691777">
              <a:off x="8397589" y="5191444"/>
              <a:ext cx="2174500" cy="1003894"/>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tar: 7 Points 2">
              <a:extLst>
                <a:ext uri="{FF2B5EF4-FFF2-40B4-BE49-F238E27FC236}">
                  <a16:creationId xmlns:a16="http://schemas.microsoft.com/office/drawing/2014/main" id="{9670498C-1B66-7269-8740-DECC857492B0}"/>
                </a:ext>
              </a:extLst>
            </p:cNvPr>
            <p:cNvSpPr/>
            <p:nvPr/>
          </p:nvSpPr>
          <p:spPr>
            <a:xfrm rot="14981183">
              <a:off x="10045604" y="3034050"/>
              <a:ext cx="2174300" cy="2244549"/>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5215 h 4845608"/>
                <a:gd name="connsiteX1" fmla="*/ 1612941 w 5102525"/>
                <a:gd name="connsiteY1" fmla="*/ 2135243 h 4845608"/>
                <a:gd name="connsiteX2" fmla="*/ 485506 w 5102525"/>
                <a:gd name="connsiteY2" fmla="*/ 937374 h 4845608"/>
                <a:gd name="connsiteX3" fmla="*/ 2767493 w 5102525"/>
                <a:gd name="connsiteY3" fmla="*/ 3648 h 4845608"/>
                <a:gd name="connsiteX4" fmla="*/ 3163847 w 5102525"/>
                <a:gd name="connsiteY4" fmla="*/ 1282362 h 4845608"/>
                <a:gd name="connsiteX5" fmla="*/ 4697917 w 5102525"/>
                <a:gd name="connsiteY5" fmla="*/ 714872 h 4845608"/>
                <a:gd name="connsiteX6" fmla="*/ 4272825 w 5102525"/>
                <a:gd name="connsiteY6" fmla="*/ 1484639 h 4845608"/>
                <a:gd name="connsiteX7" fmla="*/ 3922732 w 5102525"/>
                <a:gd name="connsiteY7" fmla="*/ 2016633 h 4845608"/>
                <a:gd name="connsiteX8" fmla="*/ 5102434 w 5102525"/>
                <a:gd name="connsiteY8" fmla="*/ 2343037 h 4845608"/>
                <a:gd name="connsiteX9" fmla="*/ 3863684 w 5102525"/>
                <a:gd name="connsiteY9" fmla="*/ 2815289 h 4845608"/>
                <a:gd name="connsiteX10" fmla="*/ 4828313 w 5102525"/>
                <a:gd name="connsiteY10" fmla="*/ 3991080 h 4845608"/>
                <a:gd name="connsiteX11" fmla="*/ 3349200 w 5102525"/>
                <a:gd name="connsiteY11" fmla="*/ 3476200 h 4845608"/>
                <a:gd name="connsiteX12" fmla="*/ 3184113 w 5102525"/>
                <a:gd name="connsiteY12" fmla="*/ 4844160 h 4845608"/>
                <a:gd name="connsiteX13" fmla="*/ 2421951 w 5102525"/>
                <a:gd name="connsiteY13" fmla="*/ 3721821 h 4845608"/>
                <a:gd name="connsiteX14" fmla="*/ 1092964 w 5102525"/>
                <a:gd name="connsiteY14" fmla="*/ 4440704 h 4845608"/>
                <a:gd name="connsiteX15" fmla="*/ 1577326 w 5102525"/>
                <a:gd name="connsiteY15" fmla="*/ 2985443 h 4845608"/>
                <a:gd name="connsiteX16" fmla="*/ -1 w 5102525"/>
                <a:gd name="connsiteY16" fmla="*/ 2875215 h 4845608"/>
                <a:gd name="connsiteX0" fmla="*/ 1 w 5102527"/>
                <a:gd name="connsiteY0" fmla="*/ 2871567 h 4841960"/>
                <a:gd name="connsiteX1" fmla="*/ 1612943 w 5102527"/>
                <a:gd name="connsiteY1" fmla="*/ 2131595 h 4841960"/>
                <a:gd name="connsiteX2" fmla="*/ 2767495 w 5102527"/>
                <a:gd name="connsiteY2" fmla="*/ 0 h 4841960"/>
                <a:gd name="connsiteX3" fmla="*/ 3163849 w 5102527"/>
                <a:gd name="connsiteY3" fmla="*/ 1278714 h 4841960"/>
                <a:gd name="connsiteX4" fmla="*/ 4697919 w 5102527"/>
                <a:gd name="connsiteY4" fmla="*/ 711224 h 4841960"/>
                <a:gd name="connsiteX5" fmla="*/ 4272827 w 5102527"/>
                <a:gd name="connsiteY5" fmla="*/ 1480991 h 4841960"/>
                <a:gd name="connsiteX6" fmla="*/ 3922734 w 5102527"/>
                <a:gd name="connsiteY6" fmla="*/ 2012985 h 4841960"/>
                <a:gd name="connsiteX7" fmla="*/ 5102436 w 5102527"/>
                <a:gd name="connsiteY7" fmla="*/ 2339389 h 4841960"/>
                <a:gd name="connsiteX8" fmla="*/ 3863686 w 5102527"/>
                <a:gd name="connsiteY8" fmla="*/ 2811641 h 4841960"/>
                <a:gd name="connsiteX9" fmla="*/ 4828315 w 5102527"/>
                <a:gd name="connsiteY9" fmla="*/ 3987432 h 4841960"/>
                <a:gd name="connsiteX10" fmla="*/ 3349202 w 5102527"/>
                <a:gd name="connsiteY10" fmla="*/ 3472552 h 4841960"/>
                <a:gd name="connsiteX11" fmla="*/ 3184115 w 5102527"/>
                <a:gd name="connsiteY11" fmla="*/ 4840512 h 4841960"/>
                <a:gd name="connsiteX12" fmla="*/ 2421953 w 5102527"/>
                <a:gd name="connsiteY12" fmla="*/ 3718173 h 4841960"/>
                <a:gd name="connsiteX13" fmla="*/ 1092966 w 5102527"/>
                <a:gd name="connsiteY13" fmla="*/ 4437056 h 4841960"/>
                <a:gd name="connsiteX14" fmla="*/ 1577328 w 5102527"/>
                <a:gd name="connsiteY14" fmla="*/ 2981795 h 4841960"/>
                <a:gd name="connsiteX15" fmla="*/ 1 w 5102527"/>
                <a:gd name="connsiteY15" fmla="*/ 2871567 h 4841960"/>
                <a:gd name="connsiteX0" fmla="*/ -1 w 5102525"/>
                <a:gd name="connsiteY0" fmla="*/ 2815753 h 4786146"/>
                <a:gd name="connsiteX1" fmla="*/ 1612941 w 5102525"/>
                <a:gd name="connsiteY1" fmla="*/ 2075781 h 4786146"/>
                <a:gd name="connsiteX2" fmla="*/ 2330067 w 5102525"/>
                <a:gd name="connsiteY2" fmla="*/ -1 h 4786146"/>
                <a:gd name="connsiteX3" fmla="*/ 3163847 w 5102525"/>
                <a:gd name="connsiteY3" fmla="*/ 1222900 h 4786146"/>
                <a:gd name="connsiteX4" fmla="*/ 4697917 w 5102525"/>
                <a:gd name="connsiteY4" fmla="*/ 655410 h 4786146"/>
                <a:gd name="connsiteX5" fmla="*/ 4272825 w 5102525"/>
                <a:gd name="connsiteY5" fmla="*/ 1425177 h 4786146"/>
                <a:gd name="connsiteX6" fmla="*/ 3922732 w 5102525"/>
                <a:gd name="connsiteY6" fmla="*/ 1957171 h 4786146"/>
                <a:gd name="connsiteX7" fmla="*/ 5102434 w 5102525"/>
                <a:gd name="connsiteY7" fmla="*/ 2283575 h 4786146"/>
                <a:gd name="connsiteX8" fmla="*/ 3863684 w 5102525"/>
                <a:gd name="connsiteY8" fmla="*/ 2755827 h 4786146"/>
                <a:gd name="connsiteX9" fmla="*/ 4828313 w 5102525"/>
                <a:gd name="connsiteY9" fmla="*/ 3931618 h 4786146"/>
                <a:gd name="connsiteX10" fmla="*/ 3349200 w 5102525"/>
                <a:gd name="connsiteY10" fmla="*/ 3416738 h 4786146"/>
                <a:gd name="connsiteX11" fmla="*/ 3184113 w 5102525"/>
                <a:gd name="connsiteY11" fmla="*/ 4784698 h 4786146"/>
                <a:gd name="connsiteX12" fmla="*/ 2421951 w 5102525"/>
                <a:gd name="connsiteY12" fmla="*/ 3662359 h 4786146"/>
                <a:gd name="connsiteX13" fmla="*/ 1092964 w 5102525"/>
                <a:gd name="connsiteY13" fmla="*/ 4381242 h 4786146"/>
                <a:gd name="connsiteX14" fmla="*/ 1577326 w 5102525"/>
                <a:gd name="connsiteY14" fmla="*/ 2925981 h 4786146"/>
                <a:gd name="connsiteX15" fmla="*/ -1 w 5102525"/>
                <a:gd name="connsiteY15" fmla="*/ 2815753 h 4786146"/>
                <a:gd name="connsiteX0" fmla="*/ 0 w 4853634"/>
                <a:gd name="connsiteY0" fmla="*/ 1626981 h 4786148"/>
                <a:gd name="connsiteX1" fmla="*/ 1364050 w 4853634"/>
                <a:gd name="connsiteY1" fmla="*/ 207578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0 w 4853634"/>
                <a:gd name="connsiteY0" fmla="*/ 1626979 h 4786146"/>
                <a:gd name="connsiteX1" fmla="*/ 1603369 w 4853634"/>
                <a:gd name="connsiteY1" fmla="*/ 1571261 h 4786146"/>
                <a:gd name="connsiteX2" fmla="*/ 2081176 w 4853634"/>
                <a:gd name="connsiteY2" fmla="*/ -1 h 4786146"/>
                <a:gd name="connsiteX3" fmla="*/ 2914956 w 4853634"/>
                <a:gd name="connsiteY3" fmla="*/ 1222900 h 4786146"/>
                <a:gd name="connsiteX4" fmla="*/ 4449026 w 4853634"/>
                <a:gd name="connsiteY4" fmla="*/ 655410 h 4786146"/>
                <a:gd name="connsiteX5" fmla="*/ 4023934 w 4853634"/>
                <a:gd name="connsiteY5" fmla="*/ 1425177 h 4786146"/>
                <a:gd name="connsiteX6" fmla="*/ 3673841 w 4853634"/>
                <a:gd name="connsiteY6" fmla="*/ 1957171 h 4786146"/>
                <a:gd name="connsiteX7" fmla="*/ 4853543 w 4853634"/>
                <a:gd name="connsiteY7" fmla="*/ 2283575 h 4786146"/>
                <a:gd name="connsiteX8" fmla="*/ 3614793 w 4853634"/>
                <a:gd name="connsiteY8" fmla="*/ 2755827 h 4786146"/>
                <a:gd name="connsiteX9" fmla="*/ 4579422 w 4853634"/>
                <a:gd name="connsiteY9" fmla="*/ 3931618 h 4786146"/>
                <a:gd name="connsiteX10" fmla="*/ 3100309 w 4853634"/>
                <a:gd name="connsiteY10" fmla="*/ 3416738 h 4786146"/>
                <a:gd name="connsiteX11" fmla="*/ 2935222 w 4853634"/>
                <a:gd name="connsiteY11" fmla="*/ 4784698 h 4786146"/>
                <a:gd name="connsiteX12" fmla="*/ 2173060 w 4853634"/>
                <a:gd name="connsiteY12" fmla="*/ 3662359 h 4786146"/>
                <a:gd name="connsiteX13" fmla="*/ 844073 w 4853634"/>
                <a:gd name="connsiteY13" fmla="*/ 4381242 h 4786146"/>
                <a:gd name="connsiteX14" fmla="*/ 1328435 w 4853634"/>
                <a:gd name="connsiteY14" fmla="*/ 2925981 h 4786146"/>
                <a:gd name="connsiteX15" fmla="*/ 0 w 4853634"/>
                <a:gd name="connsiteY15" fmla="*/ 1626979 h 4786146"/>
                <a:gd name="connsiteX0" fmla="*/ 0 w 4853634"/>
                <a:gd name="connsiteY0" fmla="*/ 1626981 h 4786148"/>
                <a:gd name="connsiteX1" fmla="*/ 1603369 w 4853634"/>
                <a:gd name="connsiteY1" fmla="*/ 157126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814647 w 4824208"/>
                <a:gd name="connsiteY13" fmla="*/ 4381242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814649 w 4824210"/>
                <a:gd name="connsiteY13" fmla="*/ 4381244 h 4786148"/>
                <a:gd name="connsiteX14" fmla="*/ 1299011 w 4824210"/>
                <a:gd name="connsiteY14" fmla="*/ 2925983 h 4786148"/>
                <a:gd name="connsiteX15" fmla="*/ 1 w 4824210"/>
                <a:gd name="connsiteY15" fmla="*/ 1515908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354842 w 4824208"/>
                <a:gd name="connsiteY13" fmla="*/ 3823584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354844 w 4824210"/>
                <a:gd name="connsiteY13" fmla="*/ 3823586 h 4786148"/>
                <a:gd name="connsiteX14" fmla="*/ 1306700 w 4824210"/>
                <a:gd name="connsiteY14" fmla="*/ 2597830 h 4786148"/>
                <a:gd name="connsiteX15" fmla="*/ 1 w 4824210"/>
                <a:gd name="connsiteY15" fmla="*/ 1515908 h 4786148"/>
                <a:gd name="connsiteX0" fmla="*/ -1 w 4824208"/>
                <a:gd name="connsiteY0" fmla="*/ 1515906 h 4785882"/>
                <a:gd name="connsiteX1" fmla="*/ 1573943 w 4824208"/>
                <a:gd name="connsiteY1" fmla="*/ 1571261 h 4785882"/>
                <a:gd name="connsiteX2" fmla="*/ 2051750 w 4824208"/>
                <a:gd name="connsiteY2" fmla="*/ -1 h 4785882"/>
                <a:gd name="connsiteX3" fmla="*/ 2885530 w 4824208"/>
                <a:gd name="connsiteY3" fmla="*/ 1222900 h 4785882"/>
                <a:gd name="connsiteX4" fmla="*/ 4419600 w 4824208"/>
                <a:gd name="connsiteY4" fmla="*/ 655410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4419602 w 4824210"/>
                <a:gd name="connsiteY4" fmla="*/ 655412 h 4785884"/>
                <a:gd name="connsiteX5" fmla="*/ 3994510 w 4824210"/>
                <a:gd name="connsiteY5" fmla="*/ 1425179 h 4785884"/>
                <a:gd name="connsiteX6" fmla="*/ 3644417 w 4824210"/>
                <a:gd name="connsiteY6" fmla="*/ 1957173 h 4785884"/>
                <a:gd name="connsiteX7" fmla="*/ 4824119 w 4824210"/>
                <a:gd name="connsiteY7" fmla="*/ 2283577 h 4785884"/>
                <a:gd name="connsiteX8" fmla="*/ 3585369 w 4824210"/>
                <a:gd name="connsiteY8" fmla="*/ 2755829 h 4785884"/>
                <a:gd name="connsiteX9" fmla="*/ 4549998 w 4824210"/>
                <a:gd name="connsiteY9" fmla="*/ 3931620 h 4785884"/>
                <a:gd name="connsiteX10" fmla="*/ 3070885 w 4824210"/>
                <a:gd name="connsiteY10" fmla="*/ 3416740 h 4785884"/>
                <a:gd name="connsiteX11" fmla="*/ 2905798 w 4824210"/>
                <a:gd name="connsiteY11" fmla="*/ 4784700 h 4785884"/>
                <a:gd name="connsiteX12" fmla="*/ 2017369 w 4824210"/>
                <a:gd name="connsiteY12" fmla="*/ 3391175 h 4785884"/>
                <a:gd name="connsiteX13" fmla="*/ 354844 w 4824210"/>
                <a:gd name="connsiteY13" fmla="*/ 3823586 h 4785884"/>
                <a:gd name="connsiteX14" fmla="*/ 1306700 w 4824210"/>
                <a:gd name="connsiteY14" fmla="*/ 2597830 h 4785884"/>
                <a:gd name="connsiteX15" fmla="*/ 1 w 4824210"/>
                <a:gd name="connsiteY15"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787860 w 4824208"/>
                <a:gd name="connsiteY3" fmla="*/ 1342310 h 4785882"/>
                <a:gd name="connsiteX4" fmla="*/ 3924153 w 4824208"/>
                <a:gd name="connsiteY4" fmla="*/ 431702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816877"/>
                <a:gd name="connsiteX1" fmla="*/ 1681474 w 4824210"/>
                <a:gd name="connsiteY1" fmla="*/ 1764603 h 4816877"/>
                <a:gd name="connsiteX2" fmla="*/ 2051752 w 4824210"/>
                <a:gd name="connsiteY2" fmla="*/ 1 h 4816877"/>
                <a:gd name="connsiteX3" fmla="*/ 2692151 w 4824210"/>
                <a:gd name="connsiteY3" fmla="*/ 1634454 h 4816877"/>
                <a:gd name="connsiteX4" fmla="*/ 3924155 w 4824210"/>
                <a:gd name="connsiteY4" fmla="*/ 431704 h 4816877"/>
                <a:gd name="connsiteX5" fmla="*/ 3501933 w 4824210"/>
                <a:gd name="connsiteY5" fmla="*/ 2011010 h 4816877"/>
                <a:gd name="connsiteX6" fmla="*/ 4824119 w 4824210"/>
                <a:gd name="connsiteY6" fmla="*/ 2283577 h 4816877"/>
                <a:gd name="connsiteX7" fmla="*/ 3585369 w 4824210"/>
                <a:gd name="connsiteY7" fmla="*/ 2755829 h 4816877"/>
                <a:gd name="connsiteX8" fmla="*/ 4549998 w 4824210"/>
                <a:gd name="connsiteY8" fmla="*/ 3931620 h 4816877"/>
                <a:gd name="connsiteX9" fmla="*/ 3070885 w 4824210"/>
                <a:gd name="connsiteY9" fmla="*/ 3416740 h 4816877"/>
                <a:gd name="connsiteX10" fmla="*/ 2769359 w 4824210"/>
                <a:gd name="connsiteY10" fmla="*/ 4815717 h 4816877"/>
                <a:gd name="connsiteX11" fmla="*/ 2017369 w 4824210"/>
                <a:gd name="connsiteY11" fmla="*/ 3391175 h 4816877"/>
                <a:gd name="connsiteX12" fmla="*/ 354844 w 4824210"/>
                <a:gd name="connsiteY12" fmla="*/ 3823586 h 4816877"/>
                <a:gd name="connsiteX13" fmla="*/ 1306700 w 4824210"/>
                <a:gd name="connsiteY13" fmla="*/ 2597830 h 4816877"/>
                <a:gd name="connsiteX14" fmla="*/ 1 w 4824210"/>
                <a:gd name="connsiteY14" fmla="*/ 1515908 h 4816877"/>
                <a:gd name="connsiteX0" fmla="*/ -1 w 4824208"/>
                <a:gd name="connsiteY0" fmla="*/ 1515906 h 4816873"/>
                <a:gd name="connsiteX1" fmla="*/ 1681472 w 4824208"/>
                <a:gd name="connsiteY1" fmla="*/ 1764601 h 4816873"/>
                <a:gd name="connsiteX2" fmla="*/ 2051750 w 4824208"/>
                <a:gd name="connsiteY2" fmla="*/ -1 h 4816873"/>
                <a:gd name="connsiteX3" fmla="*/ 2588999 w 4824208"/>
                <a:gd name="connsiteY3" fmla="*/ 1677665 h 4816873"/>
                <a:gd name="connsiteX4" fmla="*/ 3924153 w 4824208"/>
                <a:gd name="connsiteY4" fmla="*/ 431702 h 4816873"/>
                <a:gd name="connsiteX5" fmla="*/ 3501931 w 4824208"/>
                <a:gd name="connsiteY5" fmla="*/ 2011008 h 4816873"/>
                <a:gd name="connsiteX6" fmla="*/ 4824117 w 4824208"/>
                <a:gd name="connsiteY6" fmla="*/ 2283575 h 4816873"/>
                <a:gd name="connsiteX7" fmla="*/ 3585367 w 4824208"/>
                <a:gd name="connsiteY7" fmla="*/ 2755827 h 4816873"/>
                <a:gd name="connsiteX8" fmla="*/ 4549996 w 4824208"/>
                <a:gd name="connsiteY8" fmla="*/ 3931618 h 4816873"/>
                <a:gd name="connsiteX9" fmla="*/ 3070883 w 4824208"/>
                <a:gd name="connsiteY9" fmla="*/ 3416738 h 4816873"/>
                <a:gd name="connsiteX10" fmla="*/ 2769357 w 4824208"/>
                <a:gd name="connsiteY10" fmla="*/ 4815715 h 4816873"/>
                <a:gd name="connsiteX11" fmla="*/ 2017367 w 4824208"/>
                <a:gd name="connsiteY11" fmla="*/ 3391173 h 4816873"/>
                <a:gd name="connsiteX12" fmla="*/ 354842 w 4824208"/>
                <a:gd name="connsiteY12" fmla="*/ 3823584 h 4816873"/>
                <a:gd name="connsiteX13" fmla="*/ 1306698 w 4824208"/>
                <a:gd name="connsiteY13" fmla="*/ 2597828 h 4816873"/>
                <a:gd name="connsiteX14" fmla="*/ -1 w 4824208"/>
                <a:gd name="connsiteY14" fmla="*/ 1515906 h 4816873"/>
                <a:gd name="connsiteX0" fmla="*/ 1 w 4824210"/>
                <a:gd name="connsiteY0" fmla="*/ 1450607 h 4751576"/>
                <a:gd name="connsiteX1" fmla="*/ 1681474 w 4824210"/>
                <a:gd name="connsiteY1" fmla="*/ 1699302 h 4751576"/>
                <a:gd name="connsiteX2" fmla="*/ 1872212 w 4824210"/>
                <a:gd name="connsiteY2" fmla="*/ 0 h 4751576"/>
                <a:gd name="connsiteX3" fmla="*/ 2589001 w 4824210"/>
                <a:gd name="connsiteY3" fmla="*/ 1612366 h 4751576"/>
                <a:gd name="connsiteX4" fmla="*/ 3924155 w 4824210"/>
                <a:gd name="connsiteY4" fmla="*/ 366403 h 4751576"/>
                <a:gd name="connsiteX5" fmla="*/ 3501933 w 4824210"/>
                <a:gd name="connsiteY5" fmla="*/ 1945709 h 4751576"/>
                <a:gd name="connsiteX6" fmla="*/ 4824119 w 4824210"/>
                <a:gd name="connsiteY6" fmla="*/ 2218276 h 4751576"/>
                <a:gd name="connsiteX7" fmla="*/ 3585369 w 4824210"/>
                <a:gd name="connsiteY7" fmla="*/ 2690528 h 4751576"/>
                <a:gd name="connsiteX8" fmla="*/ 4549998 w 4824210"/>
                <a:gd name="connsiteY8" fmla="*/ 3866319 h 4751576"/>
                <a:gd name="connsiteX9" fmla="*/ 3070885 w 4824210"/>
                <a:gd name="connsiteY9" fmla="*/ 3351439 h 4751576"/>
                <a:gd name="connsiteX10" fmla="*/ 2769359 w 4824210"/>
                <a:gd name="connsiteY10" fmla="*/ 4750416 h 4751576"/>
                <a:gd name="connsiteX11" fmla="*/ 2017369 w 4824210"/>
                <a:gd name="connsiteY11" fmla="*/ 3325874 h 4751576"/>
                <a:gd name="connsiteX12" fmla="*/ 354844 w 4824210"/>
                <a:gd name="connsiteY12" fmla="*/ 3758285 h 4751576"/>
                <a:gd name="connsiteX13" fmla="*/ 1306700 w 4824210"/>
                <a:gd name="connsiteY13" fmla="*/ 2532529 h 4751576"/>
                <a:gd name="connsiteX14" fmla="*/ 1 w 4824210"/>
                <a:gd name="connsiteY14" fmla="*/ 1450607 h 475157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589001 w 4824210"/>
                <a:gd name="connsiteY3" fmla="*/ 148555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4210" h="4624766">
                  <a:moveTo>
                    <a:pt x="1" y="1323797"/>
                  </a:moveTo>
                  <a:cubicBezTo>
                    <a:pt x="633323" y="1383878"/>
                    <a:pt x="1417823" y="1609420"/>
                    <a:pt x="1681474" y="1572492"/>
                  </a:cubicBezTo>
                  <a:cubicBezTo>
                    <a:pt x="1790594" y="1166583"/>
                    <a:pt x="1786880" y="594423"/>
                    <a:pt x="1951481" y="1"/>
                  </a:cubicBezTo>
                  <a:cubicBezTo>
                    <a:pt x="2170664" y="403056"/>
                    <a:pt x="2557955" y="1041315"/>
                    <a:pt x="2652997" y="1403752"/>
                  </a:cubicBezTo>
                  <a:cubicBezTo>
                    <a:pt x="3103419" y="986424"/>
                    <a:pt x="3766490" y="310769"/>
                    <a:pt x="3924155" y="239593"/>
                  </a:cubicBezTo>
                  <a:cubicBezTo>
                    <a:pt x="3844662" y="673958"/>
                    <a:pt x="3460640" y="1722223"/>
                    <a:pt x="3501933" y="1818899"/>
                  </a:cubicBezTo>
                  <a:cubicBezTo>
                    <a:pt x="3736212" y="1853076"/>
                    <a:pt x="4692606" y="1988247"/>
                    <a:pt x="4824119" y="2091466"/>
                  </a:cubicBezTo>
                  <a:cubicBezTo>
                    <a:pt x="4833451" y="2233703"/>
                    <a:pt x="4124852" y="2320002"/>
                    <a:pt x="3585369" y="2563718"/>
                  </a:cubicBezTo>
                  <a:cubicBezTo>
                    <a:pt x="3779728" y="2807895"/>
                    <a:pt x="4357569" y="3382413"/>
                    <a:pt x="4549998" y="3739509"/>
                  </a:cubicBezTo>
                  <a:cubicBezTo>
                    <a:pt x="4200214" y="3679853"/>
                    <a:pt x="3389500" y="3265643"/>
                    <a:pt x="3070885" y="3224629"/>
                  </a:cubicBezTo>
                  <a:cubicBezTo>
                    <a:pt x="3024509" y="3539936"/>
                    <a:pt x="2850190" y="4334804"/>
                    <a:pt x="2769359" y="4623606"/>
                  </a:cubicBezTo>
                  <a:cubicBezTo>
                    <a:pt x="2633064" y="4672076"/>
                    <a:pt x="2081638" y="3185383"/>
                    <a:pt x="2017369" y="3199064"/>
                  </a:cubicBezTo>
                  <a:cubicBezTo>
                    <a:pt x="1885987" y="3193397"/>
                    <a:pt x="500174" y="3767558"/>
                    <a:pt x="354844" y="3631475"/>
                  </a:cubicBezTo>
                  <a:cubicBezTo>
                    <a:pt x="790024" y="3084190"/>
                    <a:pt x="1108810" y="2833278"/>
                    <a:pt x="1306700" y="2405719"/>
                  </a:cubicBezTo>
                  <a:cubicBezTo>
                    <a:pt x="1218707" y="2334388"/>
                    <a:pt x="52036" y="1460613"/>
                    <a:pt x="1" y="132379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E50D464-7A5F-C119-6F8B-B4A26AC8CF68}"/>
                </a:ext>
              </a:extLst>
            </p:cNvPr>
            <p:cNvGrpSpPr/>
            <p:nvPr/>
          </p:nvGrpSpPr>
          <p:grpSpPr>
            <a:xfrm>
              <a:off x="10837082" y="3961336"/>
              <a:ext cx="549299" cy="361152"/>
              <a:chOff x="10056508" y="3520306"/>
              <a:chExt cx="713092" cy="468842"/>
            </a:xfrm>
          </p:grpSpPr>
          <p:sp>
            <p:nvSpPr>
              <p:cNvPr id="20" name="Freeform: Shape 19">
                <a:extLst>
                  <a:ext uri="{FF2B5EF4-FFF2-40B4-BE49-F238E27FC236}">
                    <a16:creationId xmlns:a16="http://schemas.microsoft.com/office/drawing/2014/main" id="{3E16DB23-6D47-5C83-7FE7-ABB369BD695A}"/>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7481BB-763A-C248-2ED2-57D87B816E32}"/>
                  </a:ext>
                </a:extLst>
              </p:cNvPr>
              <p:cNvSpPr/>
              <p:nvPr/>
            </p:nvSpPr>
            <p:spPr>
              <a:xfrm flipH="1">
                <a:off x="10435768"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B07F7F2-2281-55F7-CDE9-72492E079724}"/>
                  </a:ext>
                </a:extLst>
              </p:cNvPr>
              <p:cNvSpPr/>
              <p:nvPr/>
            </p:nvSpPr>
            <p:spPr>
              <a:xfrm flipH="1">
                <a:off x="10442217"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019C66C9-712E-A913-6586-9DC568770EC3}"/>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7BB9F2C-69DE-0F8A-2448-8E7116FAA322}"/>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B9C4F084-8D94-CCCB-F089-CFDB7A029D68}"/>
                </a:ext>
              </a:extLst>
            </p:cNvPr>
            <p:cNvGrpSpPr/>
            <p:nvPr/>
          </p:nvGrpSpPr>
          <p:grpSpPr>
            <a:xfrm>
              <a:off x="10771448" y="5859052"/>
              <a:ext cx="627232" cy="435064"/>
              <a:chOff x="9839339" y="677159"/>
              <a:chExt cx="751991" cy="521600"/>
            </a:xfrm>
          </p:grpSpPr>
          <p:sp>
            <p:nvSpPr>
              <p:cNvPr id="26" name="Freeform: Shape 25">
                <a:extLst>
                  <a:ext uri="{FF2B5EF4-FFF2-40B4-BE49-F238E27FC236}">
                    <a16:creationId xmlns:a16="http://schemas.microsoft.com/office/drawing/2014/main" id="{2D222837-7749-059B-31B3-3C94E1324B5C}"/>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282144B-DA4D-9B8F-ABE7-6A0797981D53}"/>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CD27526-03E0-F0C3-53BB-272478AA9B97}"/>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8467680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CD61C25-A250-14F5-6715-1F197E686100}"/>
              </a:ext>
            </a:extLst>
          </p:cNvPr>
          <p:cNvSpPr>
            <a:spLocks noGrp="1"/>
          </p:cNvSpPr>
          <p:nvPr>
            <p:ph type="title"/>
          </p:nvPr>
        </p:nvSpPr>
        <p:spPr>
          <a:xfrm>
            <a:off x="5952489" y="4935184"/>
            <a:ext cx="4024561" cy="1983913"/>
          </a:xfrm>
        </p:spPr>
        <p:txBody>
          <a:bodyPr anchor="t">
            <a:normAutofit/>
          </a:bodyPr>
          <a:lstStyle>
            <a:lvl1pPr>
              <a:lnSpc>
                <a:spcPct val="110000"/>
              </a:lnSpc>
              <a:defRPr sz="2105" b="0" spc="0" baseline="0">
                <a:latin typeface="+mn-lt"/>
              </a:defRPr>
            </a:lvl1pPr>
          </a:lstStyle>
          <a:p>
            <a:r>
              <a:rPr lang="en-US"/>
              <a:t>Click to edit Master title style</a:t>
            </a:r>
          </a:p>
        </p:txBody>
      </p:sp>
      <p:sp>
        <p:nvSpPr>
          <p:cNvPr id="9" name="Content Placeholder 8">
            <a:extLst>
              <a:ext uri="{FF2B5EF4-FFF2-40B4-BE49-F238E27FC236}">
                <a16:creationId xmlns:a16="http://schemas.microsoft.com/office/drawing/2014/main" id="{2CA42EA1-4EDC-E831-A20C-E2DE1B023614}"/>
              </a:ext>
            </a:extLst>
          </p:cNvPr>
          <p:cNvSpPr>
            <a:spLocks noGrp="1"/>
          </p:cNvSpPr>
          <p:nvPr>
            <p:ph sz="quarter" idx="13" hasCustomPrompt="1"/>
          </p:nvPr>
        </p:nvSpPr>
        <p:spPr>
          <a:xfrm>
            <a:off x="491435" y="503979"/>
            <a:ext cx="8760882" cy="4269816"/>
          </a:xfrm>
        </p:spPr>
        <p:txBody>
          <a:bodyPr anchor="ctr"/>
          <a:lstStyle>
            <a:lvl1pPr>
              <a:lnSpc>
                <a:spcPct val="55000"/>
              </a:lnSpc>
              <a:buNone/>
              <a:defRPr sz="30169" b="1">
                <a:latin typeface="+mj-lt"/>
              </a:defRPr>
            </a:lvl1pPr>
          </a:lstStyle>
          <a:p>
            <a:pPr lvl="0"/>
            <a:r>
              <a:rPr lang="en-US"/>
              <a:t>##%</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952490" y="7006699"/>
            <a:ext cx="1944871" cy="402483"/>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sp>
        <p:nvSpPr>
          <p:cNvPr id="32" name="Freeform: Shape 31">
            <a:extLst>
              <a:ext uri="{FF2B5EF4-FFF2-40B4-BE49-F238E27FC236}">
                <a16:creationId xmlns:a16="http://schemas.microsoft.com/office/drawing/2014/main" id="{D2A36669-AF62-49D4-9157-AACA2436AF3C}"/>
              </a:ext>
            </a:extLst>
          </p:cNvPr>
          <p:cNvSpPr/>
          <p:nvPr/>
        </p:nvSpPr>
        <p:spPr>
          <a:xfrm rot="20301122" flipH="1" flipV="1">
            <a:off x="-93203" y="5711335"/>
            <a:ext cx="2062082" cy="1407104"/>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a:p>
            <a:pPr algn="ctr"/>
            <a:endParaRPr lang="en-US"/>
          </a:p>
        </p:txBody>
      </p:sp>
      <p:sp>
        <p:nvSpPr>
          <p:cNvPr id="33" name="Freeform: Shape 32">
            <a:extLst>
              <a:ext uri="{FF2B5EF4-FFF2-40B4-BE49-F238E27FC236}">
                <a16:creationId xmlns:a16="http://schemas.microsoft.com/office/drawing/2014/main" id="{BE272944-ED97-968E-0B55-05AF88DF54A5}"/>
              </a:ext>
            </a:extLst>
          </p:cNvPr>
          <p:cNvSpPr/>
          <p:nvPr/>
        </p:nvSpPr>
        <p:spPr>
          <a:xfrm rot="17412478">
            <a:off x="1525296" y="5726139"/>
            <a:ext cx="2206959" cy="1046006"/>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8" name="Group 37">
            <a:extLst>
              <a:ext uri="{FF2B5EF4-FFF2-40B4-BE49-F238E27FC236}">
                <a16:creationId xmlns:a16="http://schemas.microsoft.com/office/drawing/2014/main" id="{67980FCB-C188-C0F2-BD48-EA1E45BBE810}"/>
              </a:ext>
            </a:extLst>
          </p:cNvPr>
          <p:cNvGrpSpPr/>
          <p:nvPr/>
        </p:nvGrpSpPr>
        <p:grpSpPr>
          <a:xfrm rot="20683546">
            <a:off x="675569" y="6231556"/>
            <a:ext cx="603568" cy="337980"/>
            <a:chOff x="10096975" y="5939226"/>
            <a:chExt cx="929806" cy="414217"/>
          </a:xfrm>
        </p:grpSpPr>
        <p:sp>
          <p:nvSpPr>
            <p:cNvPr id="39" name="Freeform: Shape 38">
              <a:extLst>
                <a:ext uri="{FF2B5EF4-FFF2-40B4-BE49-F238E27FC236}">
                  <a16:creationId xmlns:a16="http://schemas.microsoft.com/office/drawing/2014/main" id="{71C5F515-58B5-8EAA-AC0B-A2041CE64BD8}"/>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7C405E9A-0101-84D8-E976-3C9C1B6C2327}"/>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A8C5803-1C20-1A88-7388-CC8A7EAF2A4E}"/>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D6F07AD-DE95-4886-CD8E-B7A64D33F5F9}"/>
              </a:ext>
            </a:extLst>
          </p:cNvPr>
          <p:cNvGrpSpPr/>
          <p:nvPr/>
        </p:nvGrpSpPr>
        <p:grpSpPr>
          <a:xfrm rot="885651">
            <a:off x="2349171" y="5738744"/>
            <a:ext cx="559208" cy="376792"/>
            <a:chOff x="5447388" y="3100610"/>
            <a:chExt cx="1500891" cy="804540"/>
          </a:xfrm>
        </p:grpSpPr>
        <p:sp>
          <p:nvSpPr>
            <p:cNvPr id="43" name="Oval 42">
              <a:extLst>
                <a:ext uri="{FF2B5EF4-FFF2-40B4-BE49-F238E27FC236}">
                  <a16:creationId xmlns:a16="http://schemas.microsoft.com/office/drawing/2014/main" id="{6845C6C8-3B01-B29B-6F6B-8C02F09196DA}"/>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D0242C52-A351-6F7A-98B3-E50A346F1560}"/>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F10C964C-969E-B92D-C92A-A351F0A85E7D}"/>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9B10AB3B-1852-D4D8-BBB8-B346779CCD58}"/>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B791C65B-2C39-6689-EB0C-E42F7B645F50}"/>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Star: 7 Points 2">
            <a:extLst>
              <a:ext uri="{FF2B5EF4-FFF2-40B4-BE49-F238E27FC236}">
                <a16:creationId xmlns:a16="http://schemas.microsoft.com/office/drawing/2014/main" id="{817FE111-7A52-9D2C-E143-C91373B44373}"/>
              </a:ext>
            </a:extLst>
          </p:cNvPr>
          <p:cNvSpPr/>
          <p:nvPr/>
        </p:nvSpPr>
        <p:spPr>
          <a:xfrm rot="18062601">
            <a:off x="2930665" y="5686116"/>
            <a:ext cx="2079830" cy="1667044"/>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49F4CA9E-9512-BD7B-9941-4FA88B9FFFC0}"/>
              </a:ext>
            </a:extLst>
          </p:cNvPr>
          <p:cNvGrpSpPr/>
          <p:nvPr/>
        </p:nvGrpSpPr>
        <p:grpSpPr>
          <a:xfrm>
            <a:off x="3691807" y="6312088"/>
            <a:ext cx="605032" cy="344921"/>
            <a:chOff x="1162566" y="1754387"/>
            <a:chExt cx="689925" cy="312906"/>
          </a:xfrm>
        </p:grpSpPr>
        <p:sp>
          <p:nvSpPr>
            <p:cNvPr id="50" name="Oval 49">
              <a:extLst>
                <a:ext uri="{FF2B5EF4-FFF2-40B4-BE49-F238E27FC236}">
                  <a16:creationId xmlns:a16="http://schemas.microsoft.com/office/drawing/2014/main" id="{430746BE-A786-4974-770A-411E83EFA822}"/>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1D38301A-EA14-C410-9099-41038AB137E2}"/>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Oval 51">
              <a:extLst>
                <a:ext uri="{FF2B5EF4-FFF2-40B4-BE49-F238E27FC236}">
                  <a16:creationId xmlns:a16="http://schemas.microsoft.com/office/drawing/2014/main" id="{BEC72C60-E15A-59E7-F036-FF5E1AD481F3}"/>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3D9A1378-E67C-F82E-DA75-E668A0902C9D}"/>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4" name="Oval 53">
            <a:extLst>
              <a:ext uri="{FF2B5EF4-FFF2-40B4-BE49-F238E27FC236}">
                <a16:creationId xmlns:a16="http://schemas.microsoft.com/office/drawing/2014/main" id="{AA6A1D7D-3A90-562F-71AB-91511879B758}"/>
              </a:ext>
            </a:extLst>
          </p:cNvPr>
          <p:cNvSpPr/>
          <p:nvPr/>
        </p:nvSpPr>
        <p:spPr>
          <a:xfrm rot="5784107">
            <a:off x="3924234" y="6740707"/>
            <a:ext cx="137515" cy="120438"/>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14131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Number Large 3">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7D3FBE9-AFD0-F07B-C213-95A85B23803F}"/>
              </a:ext>
            </a:extLst>
          </p:cNvPr>
          <p:cNvSpPr/>
          <p:nvPr/>
        </p:nvSpPr>
        <p:spPr>
          <a:xfrm flipH="1">
            <a:off x="-194878" y="4526677"/>
            <a:ext cx="10886691" cy="3032998"/>
          </a:xfrm>
          <a:custGeom>
            <a:avLst/>
            <a:gdLst>
              <a:gd name="connsiteX0" fmla="*/ 5356688 w 12414222"/>
              <a:gd name="connsiteY0" fmla="*/ 0 h 2751481"/>
              <a:gd name="connsiteX1" fmla="*/ 4405720 w 12414222"/>
              <a:gd name="connsiteY1" fmla="*/ 395032 h 2751481"/>
              <a:gd name="connsiteX2" fmla="*/ 3451612 w 12414222"/>
              <a:gd name="connsiteY2" fmla="*/ 110306 h 2751481"/>
              <a:gd name="connsiteX3" fmla="*/ 2491227 w 12414222"/>
              <a:gd name="connsiteY3" fmla="*/ 395032 h 2751481"/>
              <a:gd name="connsiteX4" fmla="*/ 1562236 w 12414222"/>
              <a:gd name="connsiteY4" fmla="*/ 32794 h 2751481"/>
              <a:gd name="connsiteX5" fmla="*/ 576734 w 12414222"/>
              <a:gd name="connsiteY5" fmla="*/ 395032 h 2751481"/>
              <a:gd name="connsiteX6" fmla="*/ 61136 w 12414222"/>
              <a:gd name="connsiteY6" fmla="*/ 291245 h 2751481"/>
              <a:gd name="connsiteX7" fmla="*/ 0 w 12414222"/>
              <a:gd name="connsiteY7" fmla="*/ 268637 h 2751481"/>
              <a:gd name="connsiteX8" fmla="*/ 0 w 12414222"/>
              <a:gd name="connsiteY8" fmla="*/ 2751481 h 2751481"/>
              <a:gd name="connsiteX9" fmla="*/ 12414222 w 12414222"/>
              <a:gd name="connsiteY9" fmla="*/ 2751481 h 2751481"/>
              <a:gd name="connsiteX10" fmla="*/ 12320170 w 12414222"/>
              <a:gd name="connsiteY10" fmla="*/ 462224 h 2751481"/>
              <a:gd name="connsiteX11" fmla="*/ 12082890 w 12414222"/>
              <a:gd name="connsiteY11" fmla="*/ 395032 h 2751481"/>
              <a:gd name="connsiteX12" fmla="*/ 11125644 w 12414222"/>
              <a:gd name="connsiteY12" fmla="*/ 44718 h 2751481"/>
              <a:gd name="connsiteX13" fmla="*/ 10163193 w 12414222"/>
              <a:gd name="connsiteY13" fmla="*/ 394876 h 2751481"/>
              <a:gd name="connsiteX14" fmla="*/ 9197809 w 12414222"/>
              <a:gd name="connsiteY14" fmla="*/ 44718 h 2751481"/>
              <a:gd name="connsiteX15" fmla="*/ 8225419 w 12414222"/>
              <a:gd name="connsiteY15" fmla="*/ 466426 h 2751481"/>
              <a:gd name="connsiteX16" fmla="*/ 7295875 w 12414222"/>
              <a:gd name="connsiteY16" fmla="*/ 98380 h 2751481"/>
              <a:gd name="connsiteX17" fmla="*/ 6326070 w 12414222"/>
              <a:gd name="connsiteY17" fmla="*/ 395032 h 2751481"/>
              <a:gd name="connsiteX18" fmla="*/ 5356688 w 12414222"/>
              <a:gd name="connsiteY18" fmla="*/ 0 h 275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14222" h="2751481">
                <a:moveTo>
                  <a:pt x="5356688" y="0"/>
                </a:moveTo>
                <a:cubicBezTo>
                  <a:pt x="4878060" y="0"/>
                  <a:pt x="4723233" y="376647"/>
                  <a:pt x="4405720" y="395032"/>
                </a:cubicBezTo>
                <a:cubicBezTo>
                  <a:pt x="4088208" y="413416"/>
                  <a:pt x="3930231" y="110306"/>
                  <a:pt x="3451612" y="110306"/>
                </a:cubicBezTo>
                <a:cubicBezTo>
                  <a:pt x="2972985" y="110306"/>
                  <a:pt x="2806123" y="407950"/>
                  <a:pt x="2491227" y="395032"/>
                </a:cubicBezTo>
                <a:cubicBezTo>
                  <a:pt x="2176332" y="382113"/>
                  <a:pt x="2040855" y="32794"/>
                  <a:pt x="1562236" y="32794"/>
                </a:cubicBezTo>
                <a:cubicBezTo>
                  <a:pt x="1083608" y="32794"/>
                  <a:pt x="1055352" y="395032"/>
                  <a:pt x="576734" y="395032"/>
                </a:cubicBezTo>
                <a:cubicBezTo>
                  <a:pt x="397249" y="395032"/>
                  <a:pt x="223823" y="348089"/>
                  <a:pt x="61136" y="291245"/>
                </a:cubicBezTo>
                <a:lnTo>
                  <a:pt x="0" y="268637"/>
                </a:lnTo>
                <a:lnTo>
                  <a:pt x="0" y="2751481"/>
                </a:lnTo>
                <a:lnTo>
                  <a:pt x="12414222" y="2751481"/>
                </a:lnTo>
                <a:lnTo>
                  <a:pt x="12320170" y="462224"/>
                </a:lnTo>
                <a:cubicBezTo>
                  <a:pt x="12296844" y="-33364"/>
                  <a:pt x="12281977" y="464616"/>
                  <a:pt x="12082890" y="395032"/>
                </a:cubicBezTo>
                <a:cubicBezTo>
                  <a:pt x="11883802" y="325447"/>
                  <a:pt x="11602390" y="4540"/>
                  <a:pt x="11125644" y="44718"/>
                </a:cubicBezTo>
                <a:cubicBezTo>
                  <a:pt x="10660413" y="83925"/>
                  <a:pt x="10716328" y="367594"/>
                  <a:pt x="10163193" y="394876"/>
                </a:cubicBezTo>
                <a:cubicBezTo>
                  <a:pt x="9805753" y="357385"/>
                  <a:pt x="9520771" y="32793"/>
                  <a:pt x="9197809" y="44718"/>
                </a:cubicBezTo>
                <a:cubicBezTo>
                  <a:pt x="8874847" y="56643"/>
                  <a:pt x="8542408" y="457482"/>
                  <a:pt x="8225419" y="466426"/>
                </a:cubicBezTo>
                <a:cubicBezTo>
                  <a:pt x="7908430" y="475369"/>
                  <a:pt x="7826858" y="122997"/>
                  <a:pt x="7295875" y="98380"/>
                </a:cubicBezTo>
                <a:cubicBezTo>
                  <a:pt x="6817247" y="98380"/>
                  <a:pt x="6649268" y="411428"/>
                  <a:pt x="6326070" y="395032"/>
                </a:cubicBezTo>
                <a:cubicBezTo>
                  <a:pt x="6002872" y="378635"/>
                  <a:pt x="5676746" y="0"/>
                  <a:pt x="5356688"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2013541" y="5432583"/>
            <a:ext cx="6664732" cy="1270517"/>
          </a:xfrm>
        </p:spPr>
        <p:txBody>
          <a:bodyPr anchor="ctr">
            <a:normAutofit/>
          </a:bodyPr>
          <a:lstStyle>
            <a:lvl1pPr algn="ctr">
              <a:lnSpc>
                <a:spcPct val="120000"/>
              </a:lnSpc>
              <a:defRPr sz="2105" b="0" cap="none" spc="0" baseline="0">
                <a:solidFill>
                  <a:schemeClr val="tx2"/>
                </a:solidFill>
                <a:latin typeface="+mn-lt"/>
              </a:defRPr>
            </a:lvl1pPr>
          </a:lstStyle>
          <a:p>
            <a:r>
              <a:rPr lang="en-US"/>
              <a:t>Click to edit master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887180" y="1521444"/>
            <a:ext cx="8917454" cy="3417544"/>
          </a:xfrm>
          <a:prstGeom prst="rect">
            <a:avLst/>
          </a:prstGeom>
        </p:spPr>
        <p:txBody>
          <a:bodyPr anchor="ctr">
            <a:normAutofit/>
          </a:bodyPr>
          <a:lstStyle>
            <a:lvl1pPr marL="88212" algn="ctr">
              <a:lnSpc>
                <a:spcPct val="55000"/>
              </a:lnSpc>
              <a:buNone/>
              <a:defRPr sz="30169" b="1" spc="0" baseline="0">
                <a:solidFill>
                  <a:schemeClr val="accent3">
                    <a:lumMod val="75000"/>
                  </a:schemeClr>
                </a:solidFill>
                <a:latin typeface="+mj-lt"/>
              </a:defRPr>
            </a:lvl1pPr>
            <a:lvl2pPr algn="ctr">
              <a:lnSpc>
                <a:spcPct val="55000"/>
              </a:lnSpc>
              <a:buNone/>
              <a:defRPr sz="5788" b="1">
                <a:solidFill>
                  <a:schemeClr val="bg2"/>
                </a:solidFill>
                <a:latin typeface="+mj-lt"/>
              </a:defRPr>
            </a:lvl2pPr>
            <a:lvl3pPr algn="ctr">
              <a:lnSpc>
                <a:spcPct val="55000"/>
              </a:lnSpc>
              <a:buNone/>
              <a:defRPr sz="5788" b="1">
                <a:solidFill>
                  <a:schemeClr val="bg2"/>
                </a:solidFill>
                <a:latin typeface="+mj-lt"/>
              </a:defRPr>
            </a:lvl3pPr>
            <a:lvl4pPr algn="ctr">
              <a:lnSpc>
                <a:spcPct val="55000"/>
              </a:lnSpc>
              <a:buNone/>
              <a:defRPr sz="5788" b="1">
                <a:solidFill>
                  <a:schemeClr val="bg2"/>
                </a:solidFill>
                <a:latin typeface="+mj-lt"/>
              </a:defRPr>
            </a:lvl4pPr>
            <a:lvl5pPr algn="ctr">
              <a:lnSpc>
                <a:spcPct val="55000"/>
              </a:lnSpc>
              <a:buNone/>
              <a:defRPr sz="5788" b="1">
                <a:solidFill>
                  <a:schemeClr val="bg2"/>
                </a:solidFill>
                <a:latin typeface="+mj-lt"/>
              </a:defRPr>
            </a:lvl5pPr>
          </a:lstStyle>
          <a:p>
            <a:pPr lvl="0"/>
            <a:r>
              <a:rPr lang="en-US"/>
              <a:t>##%</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spTree>
    <p:extLst>
      <p:ext uri="{BB962C8B-B14F-4D97-AF65-F5344CB8AC3E}">
        <p14:creationId xmlns:p14="http://schemas.microsoft.com/office/powerpoint/2010/main" val="420153130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1B10-4D77-D9D0-CD2B-70B8C7E065B2}"/>
              </a:ext>
            </a:extLst>
          </p:cNvPr>
          <p:cNvSpPr>
            <a:spLocks noGrp="1"/>
          </p:cNvSpPr>
          <p:nvPr>
            <p:ph type="title"/>
          </p:nvPr>
        </p:nvSpPr>
        <p:spPr>
          <a:xfrm>
            <a:off x="613569" y="605216"/>
            <a:ext cx="8676574" cy="118761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55B508C-3D3C-3A04-3528-4893259B0455}"/>
              </a:ext>
            </a:extLst>
          </p:cNvPr>
          <p:cNvSpPr>
            <a:spLocks noGrp="1"/>
          </p:cNvSpPr>
          <p:nvPr>
            <p:ph sz="half" idx="1"/>
          </p:nvPr>
        </p:nvSpPr>
        <p:spPr>
          <a:xfrm>
            <a:off x="613570" y="2145745"/>
            <a:ext cx="3877412" cy="4678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A02F6-BD05-ADB1-BA48-248F41B6F5F3}"/>
              </a:ext>
            </a:extLst>
          </p:cNvPr>
          <p:cNvSpPr>
            <a:spLocks noGrp="1"/>
          </p:cNvSpPr>
          <p:nvPr>
            <p:ph sz="half" idx="2"/>
          </p:nvPr>
        </p:nvSpPr>
        <p:spPr>
          <a:xfrm>
            <a:off x="5412731" y="2145745"/>
            <a:ext cx="3877412" cy="4678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E948D4F-0D0A-8BB9-4F56-107A52F281E3}"/>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E769124-FC98-B1DD-3B04-F87993383C4B}"/>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7" name="Slide Number Placeholder 6">
            <a:extLst>
              <a:ext uri="{FF2B5EF4-FFF2-40B4-BE49-F238E27FC236}">
                <a16:creationId xmlns:a16="http://schemas.microsoft.com/office/drawing/2014/main" id="{03FF5D1E-4005-A355-6CD3-9DD91ADA603E}"/>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91860054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FE0F-B048-7F4F-1EF2-91CD224D93FC}"/>
              </a:ext>
            </a:extLst>
          </p:cNvPr>
          <p:cNvSpPr>
            <a:spLocks noGrp="1"/>
          </p:cNvSpPr>
          <p:nvPr>
            <p:ph type="title"/>
          </p:nvPr>
        </p:nvSpPr>
        <p:spPr>
          <a:xfrm>
            <a:off x="599550" y="402484"/>
            <a:ext cx="9221689" cy="139034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155D06-C2C8-1830-D789-879E3F39087C}"/>
              </a:ext>
            </a:extLst>
          </p:cNvPr>
          <p:cNvSpPr>
            <a:spLocks noGrp="1"/>
          </p:cNvSpPr>
          <p:nvPr>
            <p:ph type="body" idx="1"/>
          </p:nvPr>
        </p:nvSpPr>
        <p:spPr>
          <a:xfrm>
            <a:off x="599551" y="1792827"/>
            <a:ext cx="3888553" cy="661254"/>
          </a:xfrm>
        </p:spPr>
        <p:txBody>
          <a:bodyPr anchor="b">
            <a:normAutofit/>
          </a:bodyPr>
          <a:lstStyle>
            <a:lvl1pPr marL="0" indent="0">
              <a:buNone/>
              <a:defRPr sz="1228" b="0" cap="all" spc="88" baseline="0"/>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Click to edit Master text styles</a:t>
            </a:r>
          </a:p>
        </p:txBody>
      </p:sp>
      <p:sp>
        <p:nvSpPr>
          <p:cNvPr id="4" name="Content Placeholder 3">
            <a:extLst>
              <a:ext uri="{FF2B5EF4-FFF2-40B4-BE49-F238E27FC236}">
                <a16:creationId xmlns:a16="http://schemas.microsoft.com/office/drawing/2014/main" id="{EACE6BF6-D801-9236-6425-501DB8AD6A14}"/>
              </a:ext>
            </a:extLst>
          </p:cNvPr>
          <p:cNvSpPr>
            <a:spLocks noGrp="1"/>
          </p:cNvSpPr>
          <p:nvPr>
            <p:ph sz="half" idx="2"/>
          </p:nvPr>
        </p:nvSpPr>
        <p:spPr>
          <a:xfrm>
            <a:off x="599551" y="2527835"/>
            <a:ext cx="3869496" cy="4392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49CA7-B860-B244-7675-4472B019AA7D}"/>
              </a:ext>
            </a:extLst>
          </p:cNvPr>
          <p:cNvSpPr>
            <a:spLocks noGrp="1"/>
          </p:cNvSpPr>
          <p:nvPr>
            <p:ph type="body" sz="quarter" idx="3"/>
          </p:nvPr>
        </p:nvSpPr>
        <p:spPr>
          <a:xfrm>
            <a:off x="5412731" y="1792827"/>
            <a:ext cx="3888554" cy="661254"/>
          </a:xfrm>
        </p:spPr>
        <p:txBody>
          <a:bodyPr anchor="b">
            <a:normAutofit/>
          </a:bodyPr>
          <a:lstStyle>
            <a:lvl1pPr marL="0" indent="0">
              <a:buNone/>
              <a:defRPr sz="1228" b="0" cap="all" spc="88" baseline="0"/>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Click to edit Master text styles</a:t>
            </a:r>
          </a:p>
        </p:txBody>
      </p:sp>
      <p:sp>
        <p:nvSpPr>
          <p:cNvPr id="6" name="Content Placeholder 5">
            <a:extLst>
              <a:ext uri="{FF2B5EF4-FFF2-40B4-BE49-F238E27FC236}">
                <a16:creationId xmlns:a16="http://schemas.microsoft.com/office/drawing/2014/main" id="{5259BFE2-FAC6-C58C-6C76-208F5F020DC2}"/>
              </a:ext>
            </a:extLst>
          </p:cNvPr>
          <p:cNvSpPr>
            <a:spLocks noGrp="1"/>
          </p:cNvSpPr>
          <p:nvPr>
            <p:ph sz="quarter" idx="4"/>
          </p:nvPr>
        </p:nvSpPr>
        <p:spPr>
          <a:xfrm>
            <a:off x="5412731" y="2527835"/>
            <a:ext cx="3888553" cy="4392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175141C-6BF3-1939-A42E-8C52BA9DC2B5}"/>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5919760F-E677-41B9-FDC2-34B300618B9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9" name="Slide Number Placeholder 8">
            <a:extLst>
              <a:ext uri="{FF2B5EF4-FFF2-40B4-BE49-F238E27FC236}">
                <a16:creationId xmlns:a16="http://schemas.microsoft.com/office/drawing/2014/main" id="{616A3921-47E3-6FAB-EAC8-284F4F13CD13}"/>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78632285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AB5DEDD-D938-4510-8E8C-0C746A24C9DB}" type="slidenum">
              <a:rPr lang="en-US" altLang="en-US"/>
              <a:pPr>
                <a:defRPr/>
              </a:pPr>
              <a:t>‹#›</a:t>
            </a:fld>
            <a:endParaRPr lang="en-US" altLang="en-US"/>
          </a:p>
        </p:txBody>
      </p:sp>
    </p:spTree>
    <p:extLst>
      <p:ext uri="{BB962C8B-B14F-4D97-AF65-F5344CB8AC3E}">
        <p14:creationId xmlns:p14="http://schemas.microsoft.com/office/powerpoint/2010/main" val="3950964839"/>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E98D-235D-1189-9ABF-73D501777CC0}"/>
              </a:ext>
            </a:extLst>
          </p:cNvPr>
          <p:cNvSpPr>
            <a:spLocks noGrp="1"/>
          </p:cNvSpPr>
          <p:nvPr>
            <p:ph type="title"/>
          </p:nvPr>
        </p:nvSpPr>
        <p:spPr>
          <a:xfrm>
            <a:off x="613569" y="605216"/>
            <a:ext cx="9221689" cy="1263191"/>
          </a:xfrm>
        </p:spPr>
        <p:txBody>
          <a:bodyPr anchor="t"/>
          <a:lstStyle/>
          <a:p>
            <a:r>
              <a:rPr lang="en-US"/>
              <a:t>Click to edit Master title style</a:t>
            </a:r>
          </a:p>
        </p:txBody>
      </p:sp>
      <p:sp>
        <p:nvSpPr>
          <p:cNvPr id="4" name="Footer Placeholder 3">
            <a:extLst>
              <a:ext uri="{FF2B5EF4-FFF2-40B4-BE49-F238E27FC236}">
                <a16:creationId xmlns:a16="http://schemas.microsoft.com/office/drawing/2014/main" id="{DA9964A8-457E-C600-441D-D76D1DC7418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1F76DB80-064D-3114-7184-B6513973DEF0}"/>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5" name="Slide Number Placeholder 4">
            <a:extLst>
              <a:ext uri="{FF2B5EF4-FFF2-40B4-BE49-F238E27FC236}">
                <a16:creationId xmlns:a16="http://schemas.microsoft.com/office/drawing/2014/main" id="{B0E6256D-F7BE-F14B-43BB-AFE5705E83F7}"/>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50312281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08E978-EAE3-36FC-5692-1AE269E38BF3}"/>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767FDD81-38B0-7352-1845-D6883BD6D8F8}"/>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4" name="Slide Number Placeholder 3">
            <a:extLst>
              <a:ext uri="{FF2B5EF4-FFF2-40B4-BE49-F238E27FC236}">
                <a16:creationId xmlns:a16="http://schemas.microsoft.com/office/drawing/2014/main" id="{D7443987-08C8-F21D-C066-4F2D226DE32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36935496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9C5DB-F956-45AF-C2A5-0756DB204C44}"/>
              </a:ext>
            </a:extLst>
          </p:cNvPr>
          <p:cNvSpPr>
            <a:spLocks noGrp="1"/>
          </p:cNvSpPr>
          <p:nvPr>
            <p:ph type="title"/>
          </p:nvPr>
        </p:nvSpPr>
        <p:spPr>
          <a:xfrm>
            <a:off x="613570" y="1046134"/>
            <a:ext cx="2782296" cy="2580369"/>
          </a:xfrm>
        </p:spPr>
        <p:txBody>
          <a:bodyPr anchor="t">
            <a:normAutofit/>
          </a:bodyPr>
          <a:lstStyle>
            <a:lvl1pPr>
              <a:defRPr sz="3859"/>
            </a:lvl1pPr>
          </a:lstStyle>
          <a:p>
            <a:r>
              <a:rPr lang="en-US"/>
              <a:t>Click to edit Master title style</a:t>
            </a:r>
          </a:p>
        </p:txBody>
      </p:sp>
      <p:sp>
        <p:nvSpPr>
          <p:cNvPr id="4" name="Text Placeholder 3">
            <a:extLst>
              <a:ext uri="{FF2B5EF4-FFF2-40B4-BE49-F238E27FC236}">
                <a16:creationId xmlns:a16="http://schemas.microsoft.com/office/drawing/2014/main" id="{32246ED3-0F19-DFFF-F66B-4EB3DC131FB8}"/>
              </a:ext>
            </a:extLst>
          </p:cNvPr>
          <p:cNvSpPr>
            <a:spLocks noGrp="1"/>
          </p:cNvSpPr>
          <p:nvPr>
            <p:ph type="body" sz="half" idx="2"/>
          </p:nvPr>
        </p:nvSpPr>
        <p:spPr>
          <a:xfrm>
            <a:off x="613570" y="4012809"/>
            <a:ext cx="2782296" cy="2576944"/>
          </a:xfrm>
        </p:spPr>
        <p:txBody>
          <a:bodyPr anchor="b">
            <a:normAutofit/>
          </a:bodyPr>
          <a:lstStyle>
            <a:lvl1pPr marL="0" indent="0">
              <a:buNone/>
              <a:defRPr sz="1228"/>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Click to edit Master text styles</a:t>
            </a:r>
          </a:p>
        </p:txBody>
      </p:sp>
      <p:sp>
        <p:nvSpPr>
          <p:cNvPr id="3" name="Content Placeholder 2">
            <a:extLst>
              <a:ext uri="{FF2B5EF4-FFF2-40B4-BE49-F238E27FC236}">
                <a16:creationId xmlns:a16="http://schemas.microsoft.com/office/drawing/2014/main" id="{63AFB7F3-9376-453F-190B-AE142B7ED3EF}"/>
              </a:ext>
            </a:extLst>
          </p:cNvPr>
          <p:cNvSpPr>
            <a:spLocks noGrp="1"/>
          </p:cNvSpPr>
          <p:nvPr>
            <p:ph idx="1"/>
          </p:nvPr>
        </p:nvSpPr>
        <p:spPr>
          <a:xfrm>
            <a:off x="4585911" y="1038500"/>
            <a:ext cx="5412730" cy="5414587"/>
          </a:xfrm>
        </p:spPr>
        <p:txBody>
          <a:bodyPr>
            <a:normAutofit/>
          </a:bodyPr>
          <a:lstStyle>
            <a:lvl1pPr>
              <a:defRPr sz="1754"/>
            </a:lvl1pPr>
            <a:lvl2pPr>
              <a:defRPr sz="1579"/>
            </a:lvl2pPr>
            <a:lvl3pPr>
              <a:defRPr sz="1403"/>
            </a:lvl3pPr>
            <a:lvl4pPr>
              <a:defRPr sz="1228"/>
            </a:lvl4pPr>
            <a:lvl5pPr>
              <a:defRPr sz="1228"/>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D16FC65-9DAE-AD74-4AE9-D2BFC78D5722}"/>
              </a:ext>
            </a:extLst>
          </p:cNvPr>
          <p:cNvSpPr>
            <a:spLocks noGrp="1"/>
          </p:cNvSpPr>
          <p:nvPr>
            <p:ph type="ftr" sz="quarter" idx="11"/>
          </p:nvPr>
        </p:nvSpPr>
        <p:spPr>
          <a:xfrm>
            <a:off x="613570" y="7006699"/>
            <a:ext cx="2782296" cy="402483"/>
          </a:xfrm>
        </p:spPr>
        <p:txBody>
          <a:bodyPr/>
          <a:lstStyle/>
          <a:p>
            <a:endParaRPr lang="en-US"/>
          </a:p>
        </p:txBody>
      </p:sp>
      <p:sp>
        <p:nvSpPr>
          <p:cNvPr id="5" name="Date Placeholder 4">
            <a:extLst>
              <a:ext uri="{FF2B5EF4-FFF2-40B4-BE49-F238E27FC236}">
                <a16:creationId xmlns:a16="http://schemas.microsoft.com/office/drawing/2014/main" id="{89EB172C-060B-3321-782C-7EAE45230806}"/>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7" name="Slide Number Placeholder 6">
            <a:extLst>
              <a:ext uri="{FF2B5EF4-FFF2-40B4-BE49-F238E27FC236}">
                <a16:creationId xmlns:a16="http://schemas.microsoft.com/office/drawing/2014/main" id="{AC375B4D-0D57-BC8B-BBBB-A81664516606}"/>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413336728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41A8-FEF6-B732-495B-43118BE4F916}"/>
              </a:ext>
            </a:extLst>
          </p:cNvPr>
          <p:cNvSpPr>
            <a:spLocks noGrp="1"/>
          </p:cNvSpPr>
          <p:nvPr>
            <p:ph type="title"/>
          </p:nvPr>
        </p:nvSpPr>
        <p:spPr>
          <a:xfrm>
            <a:off x="613570" y="1050273"/>
            <a:ext cx="2782296" cy="2582175"/>
          </a:xfrm>
        </p:spPr>
        <p:txBody>
          <a:bodyPr anchor="t">
            <a:normAutofit/>
          </a:bodyPr>
          <a:lstStyle>
            <a:lvl1pPr>
              <a:defRPr sz="3859"/>
            </a:lvl1pPr>
          </a:lstStyle>
          <a:p>
            <a:r>
              <a:rPr lang="en-US"/>
              <a:t>Click to edit Master title style</a:t>
            </a:r>
          </a:p>
        </p:txBody>
      </p:sp>
      <p:sp>
        <p:nvSpPr>
          <p:cNvPr id="4" name="Text Placeholder 3">
            <a:extLst>
              <a:ext uri="{FF2B5EF4-FFF2-40B4-BE49-F238E27FC236}">
                <a16:creationId xmlns:a16="http://schemas.microsoft.com/office/drawing/2014/main" id="{7D430B36-5571-77AD-F9ED-2DF5B809319D}"/>
              </a:ext>
            </a:extLst>
          </p:cNvPr>
          <p:cNvSpPr>
            <a:spLocks noGrp="1"/>
          </p:cNvSpPr>
          <p:nvPr>
            <p:ph type="body" sz="half" idx="2"/>
          </p:nvPr>
        </p:nvSpPr>
        <p:spPr>
          <a:xfrm>
            <a:off x="613570" y="4579456"/>
            <a:ext cx="2782296" cy="1996505"/>
          </a:xfrm>
        </p:spPr>
        <p:txBody>
          <a:bodyPr anchor="b">
            <a:normAutofit/>
          </a:bodyPr>
          <a:lstStyle>
            <a:lvl1pPr marL="0" indent="0">
              <a:buNone/>
              <a:defRPr sz="1228"/>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Click to edit Master text styles</a:t>
            </a:r>
          </a:p>
        </p:txBody>
      </p:sp>
      <p:sp>
        <p:nvSpPr>
          <p:cNvPr id="3" name="Picture Placeholder 2">
            <a:extLst>
              <a:ext uri="{FF2B5EF4-FFF2-40B4-BE49-F238E27FC236}">
                <a16:creationId xmlns:a16="http://schemas.microsoft.com/office/drawing/2014/main" id="{F1B74502-D8D8-3B40-0B02-A6ED66138168}"/>
              </a:ext>
            </a:extLst>
          </p:cNvPr>
          <p:cNvSpPr>
            <a:spLocks noGrp="1"/>
          </p:cNvSpPr>
          <p:nvPr>
            <p:ph type="pic" idx="1" hasCustomPrompt="1"/>
          </p:nvPr>
        </p:nvSpPr>
        <p:spPr>
          <a:xfrm>
            <a:off x="4175858" y="1050274"/>
            <a:ext cx="5782285" cy="5448483"/>
          </a:xfrm>
          <a:blipFill>
            <a:blip r:embed="rId2">
              <a:alphaModFix amt="60000"/>
            </a:blip>
            <a:stretch>
              <a:fillRect/>
            </a:stretch>
          </a:blipFill>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 </a:t>
            </a:r>
          </a:p>
        </p:txBody>
      </p:sp>
      <p:sp>
        <p:nvSpPr>
          <p:cNvPr id="6" name="Footer Placeholder 5">
            <a:extLst>
              <a:ext uri="{FF2B5EF4-FFF2-40B4-BE49-F238E27FC236}">
                <a16:creationId xmlns:a16="http://schemas.microsoft.com/office/drawing/2014/main" id="{D4AF8D90-8A4B-CC41-B189-8A13CC220308}"/>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E52406DA-CCDA-6A3B-3BDA-8104A19A8D5E}"/>
              </a:ext>
            </a:extLst>
          </p:cNvPr>
          <p:cNvSpPr>
            <a:spLocks noGrp="1"/>
          </p:cNvSpPr>
          <p:nvPr>
            <p:ph type="dt" sz="half" idx="10"/>
          </p:nvPr>
        </p:nvSpPr>
        <p:spPr/>
        <p:txBody>
          <a:bodyPr/>
          <a:lstStyle/>
          <a:p>
            <a:fld id="{4BEBB76A-5642-4655-AA5F-D2E8581DD95F}" type="datetimeFigureOut">
              <a:rPr lang="en-US" smtClean="0"/>
              <a:t>5/16/2026</a:t>
            </a:fld>
            <a:endParaRPr lang="en-US"/>
          </a:p>
        </p:txBody>
      </p:sp>
      <p:sp>
        <p:nvSpPr>
          <p:cNvPr id="7" name="Slide Number Placeholder 6">
            <a:extLst>
              <a:ext uri="{FF2B5EF4-FFF2-40B4-BE49-F238E27FC236}">
                <a16:creationId xmlns:a16="http://schemas.microsoft.com/office/drawing/2014/main" id="{5F7D5D6E-679A-EE94-5D39-FFDF32665CFB}"/>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970338172"/>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Conclusion">
    <p:bg>
      <p:bgPr>
        <a:solidFill>
          <a:schemeClr val="accent3"/>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9808008-80F6-2779-AE41-35A382A91D7F}"/>
              </a:ext>
            </a:extLst>
          </p:cNvPr>
          <p:cNvGrpSpPr/>
          <p:nvPr/>
        </p:nvGrpSpPr>
        <p:grpSpPr>
          <a:xfrm rot="9987480">
            <a:off x="7705813" y="4130074"/>
            <a:ext cx="1919553" cy="2262417"/>
            <a:chOff x="7749926" y="3136297"/>
            <a:chExt cx="3434150" cy="3220050"/>
          </a:xfrm>
          <a:solidFill>
            <a:schemeClr val="accent5">
              <a:lumMod val="60000"/>
              <a:lumOff val="40000"/>
            </a:schemeClr>
          </a:solidFill>
        </p:grpSpPr>
        <p:sp>
          <p:nvSpPr>
            <p:cNvPr id="19" name="Freeform: Shape 18">
              <a:extLst>
                <a:ext uri="{FF2B5EF4-FFF2-40B4-BE49-F238E27FC236}">
                  <a16:creationId xmlns:a16="http://schemas.microsoft.com/office/drawing/2014/main" id="{18FA0D4B-A035-10C6-FE43-49AA85810A76}"/>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0" name="Freeform: Shape 19">
              <a:extLst>
                <a:ext uri="{FF2B5EF4-FFF2-40B4-BE49-F238E27FC236}">
                  <a16:creationId xmlns:a16="http://schemas.microsoft.com/office/drawing/2014/main" id="{FC0FF313-337C-7421-9ED4-F3C362718C39}"/>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sp>
        <p:nvSpPr>
          <p:cNvPr id="8" name="Oval 28">
            <a:extLst>
              <a:ext uri="{FF2B5EF4-FFF2-40B4-BE49-F238E27FC236}">
                <a16:creationId xmlns:a16="http://schemas.microsoft.com/office/drawing/2014/main" id="{81936825-1175-B4E4-16E4-EB18E87281C6}"/>
              </a:ext>
            </a:extLst>
          </p:cNvPr>
          <p:cNvSpPr/>
          <p:nvPr/>
        </p:nvSpPr>
        <p:spPr>
          <a:xfrm rot="18585563">
            <a:off x="8356422" y="2222174"/>
            <a:ext cx="1862330" cy="1513832"/>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017" h="2887517">
                <a:moveTo>
                  <a:pt x="32809" y="1703227"/>
                </a:moveTo>
                <a:cubicBezTo>
                  <a:pt x="-94915" y="1117381"/>
                  <a:pt x="175526" y="720394"/>
                  <a:pt x="409564" y="436711"/>
                </a:cubicBezTo>
                <a:cubicBezTo>
                  <a:pt x="643602" y="153028"/>
                  <a:pt x="1097578" y="-15518"/>
                  <a:pt x="1437038" y="1129"/>
                </a:cubicBezTo>
                <a:cubicBezTo>
                  <a:pt x="1776498" y="17776"/>
                  <a:pt x="2235423" y="206781"/>
                  <a:pt x="2446323" y="536592"/>
                </a:cubicBezTo>
                <a:cubicBezTo>
                  <a:pt x="2657223" y="866403"/>
                  <a:pt x="3016718" y="1377564"/>
                  <a:pt x="2702438" y="1979994"/>
                </a:cubicBezTo>
                <a:cubicBezTo>
                  <a:pt x="2259464" y="2697570"/>
                  <a:pt x="1629755" y="2927992"/>
                  <a:pt x="1184817" y="2881864"/>
                </a:cubicBezTo>
                <a:cubicBezTo>
                  <a:pt x="739879" y="2835736"/>
                  <a:pt x="160533" y="2289073"/>
                  <a:pt x="32809" y="170322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2" name="Freeform: Shape 21">
            <a:extLst>
              <a:ext uri="{FF2B5EF4-FFF2-40B4-BE49-F238E27FC236}">
                <a16:creationId xmlns:a16="http://schemas.microsoft.com/office/drawing/2014/main" id="{ABBC4481-B604-5FA7-9666-E8395CAA8745}"/>
              </a:ext>
            </a:extLst>
          </p:cNvPr>
          <p:cNvSpPr/>
          <p:nvPr/>
        </p:nvSpPr>
        <p:spPr>
          <a:xfrm rot="10501542">
            <a:off x="7861926" y="6350144"/>
            <a:ext cx="2146631" cy="1256475"/>
          </a:xfrm>
          <a:custGeom>
            <a:avLst/>
            <a:gdLst>
              <a:gd name="connsiteX0" fmla="*/ 1127699 w 2447828"/>
              <a:gd name="connsiteY0" fmla="*/ 1136708 h 1139851"/>
              <a:gd name="connsiteX1" fmla="*/ 598906 w 2447828"/>
              <a:gd name="connsiteY1" fmla="*/ 1015738 h 1139851"/>
              <a:gd name="connsiteX2" fmla="*/ 100136 w 2447828"/>
              <a:gd name="connsiteY2" fmla="*/ 431058 h 1139851"/>
              <a:gd name="connsiteX3" fmla="*/ 0 w 2447828"/>
              <a:gd name="connsiteY3" fmla="*/ 61141 h 1139851"/>
              <a:gd name="connsiteX4" fmla="*/ 492488 w 2447828"/>
              <a:gd name="connsiteY4" fmla="*/ 0 h 1139851"/>
              <a:gd name="connsiteX5" fmla="*/ 508292 w 2447828"/>
              <a:gd name="connsiteY5" fmla="*/ 103984 h 1139851"/>
              <a:gd name="connsiteX6" fmla="*/ 924220 w 2447828"/>
              <a:gd name="connsiteY6" fmla="*/ 558770 h 1139851"/>
              <a:gd name="connsiteX7" fmla="*/ 1536249 w 2447828"/>
              <a:gd name="connsiteY7" fmla="*/ 561038 h 1139851"/>
              <a:gd name="connsiteX8" fmla="*/ 1823363 w 2447828"/>
              <a:gd name="connsiteY8" fmla="*/ 349762 h 1139851"/>
              <a:gd name="connsiteX9" fmla="*/ 1883957 w 2447828"/>
              <a:gd name="connsiteY9" fmla="*/ 182059 h 1139851"/>
              <a:gd name="connsiteX10" fmla="*/ 1897166 w 2447828"/>
              <a:gd name="connsiteY10" fmla="*/ 99190 h 1139851"/>
              <a:gd name="connsiteX11" fmla="*/ 2447828 w 2447828"/>
              <a:gd name="connsiteY11" fmla="*/ 147117 h 1139851"/>
              <a:gd name="connsiteX12" fmla="*/ 2442885 w 2447828"/>
              <a:gd name="connsiteY12" fmla="*/ 171771 h 1139851"/>
              <a:gd name="connsiteX13" fmla="*/ 1787190 w 2447828"/>
              <a:gd name="connsiteY13" fmla="*/ 1032252 h 1139851"/>
              <a:gd name="connsiteX14" fmla="*/ 1127699 w 2447828"/>
              <a:gd name="connsiteY14" fmla="*/ 1136708 h 113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7828" h="1139851">
                <a:moveTo>
                  <a:pt x="1127699" y="1136708"/>
                </a:moveTo>
                <a:cubicBezTo>
                  <a:pt x="922493" y="1123890"/>
                  <a:pt x="739068" y="1073500"/>
                  <a:pt x="598906" y="1015738"/>
                </a:cubicBezTo>
                <a:cubicBezTo>
                  <a:pt x="327684" y="870018"/>
                  <a:pt x="199954" y="590157"/>
                  <a:pt x="100136" y="431058"/>
                </a:cubicBezTo>
                <a:cubicBezTo>
                  <a:pt x="319" y="271959"/>
                  <a:pt x="10382" y="164584"/>
                  <a:pt x="0" y="61141"/>
                </a:cubicBezTo>
                <a:lnTo>
                  <a:pt x="492488" y="0"/>
                </a:lnTo>
                <a:lnTo>
                  <a:pt x="508292" y="103984"/>
                </a:lnTo>
                <a:cubicBezTo>
                  <a:pt x="548975" y="323073"/>
                  <a:pt x="752894" y="482595"/>
                  <a:pt x="924220" y="558770"/>
                </a:cubicBezTo>
                <a:cubicBezTo>
                  <a:pt x="1095546" y="634946"/>
                  <a:pt x="1355366" y="617382"/>
                  <a:pt x="1536249" y="561038"/>
                </a:cubicBezTo>
                <a:cubicBezTo>
                  <a:pt x="1637189" y="490241"/>
                  <a:pt x="1762929" y="436116"/>
                  <a:pt x="1823363" y="349762"/>
                </a:cubicBezTo>
                <a:cubicBezTo>
                  <a:pt x="1849057" y="296370"/>
                  <a:pt x="1870581" y="238961"/>
                  <a:pt x="1883957" y="182059"/>
                </a:cubicBezTo>
                <a:lnTo>
                  <a:pt x="1897166" y="99190"/>
                </a:lnTo>
                <a:lnTo>
                  <a:pt x="2447828" y="147117"/>
                </a:lnTo>
                <a:lnTo>
                  <a:pt x="2442885" y="171771"/>
                </a:lnTo>
                <a:cubicBezTo>
                  <a:pt x="2386602" y="427393"/>
                  <a:pt x="2222756" y="861233"/>
                  <a:pt x="1787190" y="1032252"/>
                </a:cubicBezTo>
                <a:cubicBezTo>
                  <a:pt x="1559897" y="1124772"/>
                  <a:pt x="1332907" y="1149526"/>
                  <a:pt x="1127699" y="113670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nvGrpSpPr>
          <p:cNvPr id="10" name="Group 9">
            <a:extLst>
              <a:ext uri="{FF2B5EF4-FFF2-40B4-BE49-F238E27FC236}">
                <a16:creationId xmlns:a16="http://schemas.microsoft.com/office/drawing/2014/main" id="{7B1FA397-0D3E-AE4B-C638-200C4430AC4E}"/>
              </a:ext>
            </a:extLst>
          </p:cNvPr>
          <p:cNvGrpSpPr/>
          <p:nvPr/>
        </p:nvGrpSpPr>
        <p:grpSpPr>
          <a:xfrm>
            <a:off x="8513095" y="5556367"/>
            <a:ext cx="514685" cy="468263"/>
            <a:chOff x="-987768" y="1008276"/>
            <a:chExt cx="718103" cy="519764"/>
          </a:xfrm>
        </p:grpSpPr>
        <p:sp>
          <p:nvSpPr>
            <p:cNvPr id="11" name="Oval 10">
              <a:extLst>
                <a:ext uri="{FF2B5EF4-FFF2-40B4-BE49-F238E27FC236}">
                  <a16:creationId xmlns:a16="http://schemas.microsoft.com/office/drawing/2014/main" id="{E8199FA0-897D-E3CC-0D80-71528FD3F1BE}"/>
                </a:ext>
              </a:extLst>
            </p:cNvPr>
            <p:cNvSpPr/>
            <p:nvPr/>
          </p:nvSpPr>
          <p:spPr>
            <a:xfrm rot="20842655" flipH="1">
              <a:off x="-987768" y="1008276"/>
              <a:ext cx="148102" cy="152584"/>
            </a:xfrm>
            <a:prstGeom prst="ellipse">
              <a:avLst/>
            </a:pr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Freeform: Shape 11">
              <a:extLst>
                <a:ext uri="{FF2B5EF4-FFF2-40B4-BE49-F238E27FC236}">
                  <a16:creationId xmlns:a16="http://schemas.microsoft.com/office/drawing/2014/main" id="{D39A05B6-E151-95DE-9305-05C5FD07503C}"/>
                </a:ext>
              </a:extLst>
            </p:cNvPr>
            <p:cNvSpPr/>
            <p:nvPr/>
          </p:nvSpPr>
          <p:spPr>
            <a:xfrm>
              <a:off x="-747692" y="1428841"/>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Freeform: Shape 12">
              <a:extLst>
                <a:ext uri="{FF2B5EF4-FFF2-40B4-BE49-F238E27FC236}">
                  <a16:creationId xmlns:a16="http://schemas.microsoft.com/office/drawing/2014/main" id="{15588C64-78B0-7558-ED60-5CEA7CC0228C}"/>
                </a:ext>
              </a:extLst>
            </p:cNvPr>
            <p:cNvSpPr/>
            <p:nvPr/>
          </p:nvSpPr>
          <p:spPr>
            <a:xfrm rot="5636109">
              <a:off x="-455259" y="97052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14" name="Group 13">
            <a:extLst>
              <a:ext uri="{FF2B5EF4-FFF2-40B4-BE49-F238E27FC236}">
                <a16:creationId xmlns:a16="http://schemas.microsoft.com/office/drawing/2014/main" id="{4FA02AC5-1148-4E28-7860-7D49DCF2DF4E}"/>
              </a:ext>
            </a:extLst>
          </p:cNvPr>
          <p:cNvGrpSpPr/>
          <p:nvPr/>
        </p:nvGrpSpPr>
        <p:grpSpPr>
          <a:xfrm>
            <a:off x="8972760" y="2869834"/>
            <a:ext cx="603568" cy="337980"/>
            <a:chOff x="10096975" y="5939226"/>
            <a:chExt cx="929806" cy="414217"/>
          </a:xfrm>
        </p:grpSpPr>
        <p:sp>
          <p:nvSpPr>
            <p:cNvPr id="15" name="Freeform: Shape 14">
              <a:extLst>
                <a:ext uri="{FF2B5EF4-FFF2-40B4-BE49-F238E27FC236}">
                  <a16:creationId xmlns:a16="http://schemas.microsoft.com/office/drawing/2014/main" id="{8BA5EC45-A55E-61AB-5219-715500F31E80}"/>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Freeform: Shape 15">
              <a:extLst>
                <a:ext uri="{FF2B5EF4-FFF2-40B4-BE49-F238E27FC236}">
                  <a16:creationId xmlns:a16="http://schemas.microsoft.com/office/drawing/2014/main" id="{B0E19869-B0BF-760A-E449-2E22E661966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Freeform: Shape 16">
              <a:extLst>
                <a:ext uri="{FF2B5EF4-FFF2-40B4-BE49-F238E27FC236}">
                  <a16:creationId xmlns:a16="http://schemas.microsoft.com/office/drawing/2014/main" id="{55C8F095-9970-0014-E622-0AA61539A6A9}"/>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705126"/>
            <a:ext cx="5346125" cy="1726415"/>
          </a:xfrm>
        </p:spPr>
        <p:txBody>
          <a:bodyPr>
            <a:normAutofit/>
          </a:bodyPr>
          <a:lstStyle>
            <a:lvl1pPr>
              <a:defRPr sz="6314">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1" y="3439803"/>
            <a:ext cx="4030326" cy="2236149"/>
          </a:xfrm>
          <a:prstGeom prst="rect">
            <a:avLst/>
          </a:prstGeom>
        </p:spPr>
        <p:txBody>
          <a:bodyPr/>
          <a:lstStyle>
            <a:lvl1pPr>
              <a:buNone/>
              <a:defRPr>
                <a:solidFill>
                  <a:schemeClr val="tx2"/>
                </a:solidFill>
              </a:defRPr>
            </a:lvl1pPr>
            <a:lvl2pPr>
              <a:buNone/>
              <a:defRPr>
                <a:solidFill>
                  <a:schemeClr val="tx2"/>
                </a:solidFill>
              </a:defRPr>
            </a:lvl2pPr>
            <a:lvl3pPr>
              <a:buNone/>
              <a:defRPr>
                <a:solidFill>
                  <a:schemeClr val="tx2"/>
                </a:solidFill>
              </a:defRPr>
            </a:lvl3pPr>
            <a:lvl4pPr>
              <a:buNone/>
              <a:defRPr>
                <a:solidFill>
                  <a:schemeClr val="tx2"/>
                </a:solidFill>
              </a:defRPr>
            </a:lvl4pPr>
            <a:lvl5pPr>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5960685" y="7006699"/>
            <a:ext cx="1579471" cy="402483"/>
          </a:xfrm>
        </p:spPr>
        <p:txBody>
          <a:bodyPr/>
          <a:lstStyle>
            <a:lvl1pPr>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576859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Conclusion 2">
    <p:bg>
      <p:bgPr>
        <a:solidFill>
          <a:schemeClr val="accent3"/>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0495D86-E384-947E-9D91-0B506A320BC7}"/>
              </a:ext>
            </a:extLst>
          </p:cNvPr>
          <p:cNvSpPr/>
          <p:nvPr/>
        </p:nvSpPr>
        <p:spPr>
          <a:xfrm rot="11313534">
            <a:off x="7893411" y="6314072"/>
            <a:ext cx="2101480" cy="1206078"/>
          </a:xfrm>
          <a:custGeom>
            <a:avLst/>
            <a:gdLst>
              <a:gd name="connsiteX0" fmla="*/ 1404498 w 2396342"/>
              <a:gd name="connsiteY0" fmla="*/ 1078663 h 1094132"/>
              <a:gd name="connsiteX1" fmla="*/ 575698 w 2396342"/>
              <a:gd name="connsiteY1" fmla="*/ 973151 h 1094132"/>
              <a:gd name="connsiteX2" fmla="*/ 89515 w 2396342"/>
              <a:gd name="connsiteY2" fmla="*/ 403226 h 1094132"/>
              <a:gd name="connsiteX3" fmla="*/ 8018 w 2396342"/>
              <a:gd name="connsiteY3" fmla="*/ 202590 h 1094132"/>
              <a:gd name="connsiteX4" fmla="*/ 0 w 2396342"/>
              <a:gd name="connsiteY4" fmla="*/ 137907 h 1094132"/>
              <a:gd name="connsiteX5" fmla="*/ 484422 w 2396342"/>
              <a:gd name="connsiteY5" fmla="*/ 65000 h 1094132"/>
              <a:gd name="connsiteX6" fmla="*/ 487371 w 2396342"/>
              <a:gd name="connsiteY6" fmla="*/ 84406 h 1094132"/>
              <a:gd name="connsiteX7" fmla="*/ 892804 w 2396342"/>
              <a:gd name="connsiteY7" fmla="*/ 527715 h 1094132"/>
              <a:gd name="connsiteX8" fmla="*/ 1489388 w 2396342"/>
              <a:gd name="connsiteY8" fmla="*/ 529926 h 1094132"/>
              <a:gd name="connsiteX9" fmla="*/ 1769257 w 2396342"/>
              <a:gd name="connsiteY9" fmla="*/ 323982 h 1094132"/>
              <a:gd name="connsiteX10" fmla="*/ 1839729 w 2396342"/>
              <a:gd name="connsiteY10" fmla="*/ 0 h 1094132"/>
              <a:gd name="connsiteX11" fmla="*/ 2396342 w 2396342"/>
              <a:gd name="connsiteY11" fmla="*/ 11016 h 1094132"/>
              <a:gd name="connsiteX12" fmla="*/ 1733996 w 2396342"/>
              <a:gd name="connsiteY12" fmla="*/ 989248 h 1094132"/>
              <a:gd name="connsiteX13" fmla="*/ 1404498 w 2396342"/>
              <a:gd name="connsiteY13" fmla="*/ 1078663 h 10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6342" h="1094132">
                <a:moveTo>
                  <a:pt x="1404498" y="1078663"/>
                </a:moveTo>
                <a:cubicBezTo>
                  <a:pt x="1080456" y="1125894"/>
                  <a:pt x="780637" y="1057608"/>
                  <a:pt x="575698" y="973151"/>
                </a:cubicBezTo>
                <a:cubicBezTo>
                  <a:pt x="311321" y="831109"/>
                  <a:pt x="186814" y="558310"/>
                  <a:pt x="89515" y="403226"/>
                </a:cubicBezTo>
                <a:cubicBezTo>
                  <a:pt x="40866" y="325683"/>
                  <a:pt x="18994" y="260746"/>
                  <a:pt x="8018" y="202590"/>
                </a:cubicBezTo>
                <a:lnTo>
                  <a:pt x="0" y="137907"/>
                </a:lnTo>
                <a:lnTo>
                  <a:pt x="484422" y="65000"/>
                </a:lnTo>
                <a:lnTo>
                  <a:pt x="487371" y="84406"/>
                </a:lnTo>
                <a:cubicBezTo>
                  <a:pt x="527027" y="297966"/>
                  <a:pt x="725801" y="453462"/>
                  <a:pt x="892804" y="527715"/>
                </a:cubicBezTo>
                <a:cubicBezTo>
                  <a:pt x="1059807" y="601969"/>
                  <a:pt x="1313068" y="584848"/>
                  <a:pt x="1489388" y="529926"/>
                </a:cubicBezTo>
                <a:cubicBezTo>
                  <a:pt x="1587781" y="460915"/>
                  <a:pt x="1710348" y="408157"/>
                  <a:pt x="1769257" y="323982"/>
                </a:cubicBezTo>
                <a:cubicBezTo>
                  <a:pt x="1819347" y="219891"/>
                  <a:pt x="1853181" y="100143"/>
                  <a:pt x="1839729" y="0"/>
                </a:cubicBezTo>
                <a:lnTo>
                  <a:pt x="2396342" y="11016"/>
                </a:lnTo>
                <a:cubicBezTo>
                  <a:pt x="2377889" y="190830"/>
                  <a:pt x="2256548" y="784074"/>
                  <a:pt x="1733996" y="989248"/>
                </a:cubicBezTo>
                <a:cubicBezTo>
                  <a:pt x="1623216" y="1034341"/>
                  <a:pt x="1512512" y="1062920"/>
                  <a:pt x="1404498" y="107866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8" name="Oval 28">
            <a:extLst>
              <a:ext uri="{FF2B5EF4-FFF2-40B4-BE49-F238E27FC236}">
                <a16:creationId xmlns:a16="http://schemas.microsoft.com/office/drawing/2014/main" id="{81936825-1175-B4E4-16E4-EB18E87281C6}"/>
              </a:ext>
            </a:extLst>
          </p:cNvPr>
          <p:cNvSpPr/>
          <p:nvPr/>
        </p:nvSpPr>
        <p:spPr>
          <a:xfrm rot="19256458">
            <a:off x="8807768" y="4497193"/>
            <a:ext cx="1573926" cy="2021454"/>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017" h="2887517">
                <a:moveTo>
                  <a:pt x="32809" y="1703227"/>
                </a:moveTo>
                <a:cubicBezTo>
                  <a:pt x="-94915" y="1117381"/>
                  <a:pt x="175526" y="720394"/>
                  <a:pt x="409564" y="436711"/>
                </a:cubicBezTo>
                <a:cubicBezTo>
                  <a:pt x="643602" y="153028"/>
                  <a:pt x="1097578" y="-15518"/>
                  <a:pt x="1437038" y="1129"/>
                </a:cubicBezTo>
                <a:cubicBezTo>
                  <a:pt x="1776498" y="17776"/>
                  <a:pt x="2235423" y="206781"/>
                  <a:pt x="2446323" y="536592"/>
                </a:cubicBezTo>
                <a:cubicBezTo>
                  <a:pt x="2657223" y="866403"/>
                  <a:pt x="3016718" y="1377564"/>
                  <a:pt x="2702438" y="1979994"/>
                </a:cubicBezTo>
                <a:cubicBezTo>
                  <a:pt x="2259464" y="2697570"/>
                  <a:pt x="1629755" y="2927992"/>
                  <a:pt x="1184817" y="2881864"/>
                </a:cubicBezTo>
                <a:cubicBezTo>
                  <a:pt x="739879" y="2835736"/>
                  <a:pt x="160533" y="2289073"/>
                  <a:pt x="32809" y="170322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nvGrpSpPr>
          <p:cNvPr id="14" name="Group 13">
            <a:extLst>
              <a:ext uri="{FF2B5EF4-FFF2-40B4-BE49-F238E27FC236}">
                <a16:creationId xmlns:a16="http://schemas.microsoft.com/office/drawing/2014/main" id="{4FA02AC5-1148-4E28-7860-7D49DCF2DF4E}"/>
              </a:ext>
            </a:extLst>
          </p:cNvPr>
          <p:cNvGrpSpPr/>
          <p:nvPr/>
        </p:nvGrpSpPr>
        <p:grpSpPr>
          <a:xfrm rot="339675">
            <a:off x="9301664" y="5447932"/>
            <a:ext cx="603568" cy="337980"/>
            <a:chOff x="10096975" y="5939226"/>
            <a:chExt cx="929806" cy="414217"/>
          </a:xfrm>
        </p:grpSpPr>
        <p:sp>
          <p:nvSpPr>
            <p:cNvPr id="15" name="Freeform: Shape 14">
              <a:extLst>
                <a:ext uri="{FF2B5EF4-FFF2-40B4-BE49-F238E27FC236}">
                  <a16:creationId xmlns:a16="http://schemas.microsoft.com/office/drawing/2014/main" id="{8BA5EC45-A55E-61AB-5219-715500F31E80}"/>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Freeform: Shape 15">
              <a:extLst>
                <a:ext uri="{FF2B5EF4-FFF2-40B4-BE49-F238E27FC236}">
                  <a16:creationId xmlns:a16="http://schemas.microsoft.com/office/drawing/2014/main" id="{B0E19869-B0BF-760A-E449-2E22E661966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Freeform: Shape 16">
              <a:extLst>
                <a:ext uri="{FF2B5EF4-FFF2-40B4-BE49-F238E27FC236}">
                  <a16:creationId xmlns:a16="http://schemas.microsoft.com/office/drawing/2014/main" id="{55C8F095-9970-0014-E622-0AA61539A6A9}"/>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14560" y="1693128"/>
            <a:ext cx="5346125" cy="1594605"/>
          </a:xfrm>
        </p:spPr>
        <p:txBody>
          <a:bodyPr>
            <a:normAutofit/>
          </a:bodyPr>
          <a:lstStyle>
            <a:lvl1pPr>
              <a:defRPr sz="6314">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14561" y="3299732"/>
            <a:ext cx="7800421" cy="2376220"/>
          </a:xfrm>
          <a:prstGeom prst="rect">
            <a:avLst/>
          </a:prstGeom>
        </p:spPr>
        <p:txBody>
          <a:bodyPr/>
          <a:lstStyle>
            <a:lvl1pPr>
              <a:buNone/>
              <a:defRPr>
                <a:solidFill>
                  <a:schemeClr val="tx2"/>
                </a:solidFill>
              </a:defRPr>
            </a:lvl1pPr>
            <a:lvl2pPr>
              <a:buNone/>
              <a:defRPr>
                <a:solidFill>
                  <a:schemeClr val="tx2"/>
                </a:solidFill>
              </a:defRPr>
            </a:lvl2pPr>
            <a:lvl3pPr>
              <a:buNone/>
              <a:defRPr>
                <a:solidFill>
                  <a:schemeClr val="tx2"/>
                </a:solidFill>
              </a:defRPr>
            </a:lvl3pPr>
            <a:lvl4pPr>
              <a:buNone/>
              <a:defRPr>
                <a:solidFill>
                  <a:schemeClr val="tx2"/>
                </a:solidFill>
              </a:defRPr>
            </a:lvl4pPr>
            <a:lvl5pPr>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6127778" y="7006699"/>
            <a:ext cx="1579471" cy="402483"/>
          </a:xfrm>
        </p:spPr>
        <p:txBody>
          <a:bodyPr/>
          <a:lstStyle>
            <a:lvl1pPr>
              <a:defRPr>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1480020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348401"/>
            <a:ext cx="9088041" cy="1620430"/>
          </a:xfrm>
        </p:spPr>
        <p:txBody>
          <a:bodyPr/>
          <a:lstStyle/>
          <a:p>
            <a:r>
              <a:rPr lang="en-US"/>
              <a:t>Click to edit Master title style</a:t>
            </a:r>
          </a:p>
        </p:txBody>
      </p:sp>
      <p:sp>
        <p:nvSpPr>
          <p:cNvPr id="3" name="Subtitl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00964" indent="0" algn="ctr">
              <a:buNone/>
              <a:defRPr>
                <a:solidFill>
                  <a:schemeClr val="tx1">
                    <a:tint val="75000"/>
                  </a:schemeClr>
                </a:solidFill>
              </a:defRPr>
            </a:lvl2pPr>
            <a:lvl3pPr marL="801929" indent="0" algn="ctr">
              <a:buNone/>
              <a:defRPr>
                <a:solidFill>
                  <a:schemeClr val="tx1">
                    <a:tint val="75000"/>
                  </a:schemeClr>
                </a:solidFill>
              </a:defRPr>
            </a:lvl3pPr>
            <a:lvl4pPr marL="1202893" indent="0" algn="ctr">
              <a:buNone/>
              <a:defRPr>
                <a:solidFill>
                  <a:schemeClr val="tx1">
                    <a:tint val="75000"/>
                  </a:schemeClr>
                </a:solidFill>
              </a:defRPr>
            </a:lvl4pPr>
            <a:lvl5pPr marL="1603858" indent="0" algn="ctr">
              <a:buNone/>
              <a:defRPr>
                <a:solidFill>
                  <a:schemeClr val="tx1">
                    <a:tint val="75000"/>
                  </a:schemeClr>
                </a:solidFill>
              </a:defRPr>
            </a:lvl5pPr>
            <a:lvl6pPr marL="2004822" indent="0" algn="ctr">
              <a:buNone/>
              <a:defRPr>
                <a:solidFill>
                  <a:schemeClr val="tx1">
                    <a:tint val="75000"/>
                  </a:schemeClr>
                </a:solidFill>
              </a:defRPr>
            </a:lvl6pPr>
            <a:lvl7pPr marL="2405786" indent="0" algn="ctr">
              <a:buNone/>
              <a:defRPr>
                <a:solidFill>
                  <a:schemeClr val="tx1">
                    <a:tint val="75000"/>
                  </a:schemeClr>
                </a:solidFill>
              </a:defRPr>
            </a:lvl7pPr>
            <a:lvl8pPr marL="2806751" indent="0" algn="ctr">
              <a:buNone/>
              <a:defRPr>
                <a:solidFill>
                  <a:schemeClr val="tx1">
                    <a:tint val="75000"/>
                  </a:schemeClr>
                </a:solidFill>
              </a:defRPr>
            </a:lvl8pPr>
            <a:lvl9pPr marL="32077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2531564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3308226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4857793"/>
            <a:ext cx="9088041" cy="1501435"/>
          </a:xfrm>
        </p:spPr>
        <p:txBody>
          <a:bodyPr anchor="t"/>
          <a:lstStyle>
            <a:lvl1pPr algn="l">
              <a:defRPr sz="3508" b="1" cap="all"/>
            </a:lvl1pPr>
          </a:lstStyle>
          <a:p>
            <a:r>
              <a:rPr lang="en-US"/>
              <a:t>Click to edit Master title style</a:t>
            </a:r>
          </a:p>
        </p:txBody>
      </p:sp>
      <p:sp>
        <p:nvSpPr>
          <p:cNvPr id="3" name="Text Placeholder 2"/>
          <p:cNvSpPr>
            <a:spLocks noGrp="1"/>
          </p:cNvSpPr>
          <p:nvPr>
            <p:ph type="body" idx="1"/>
          </p:nvPr>
        </p:nvSpPr>
        <p:spPr>
          <a:xfrm>
            <a:off x="844580" y="3204114"/>
            <a:ext cx="9088041" cy="1653678"/>
          </a:xfrm>
        </p:spPr>
        <p:txBody>
          <a:bodyPr anchor="b"/>
          <a:lstStyle>
            <a:lvl1pPr marL="0" indent="0">
              <a:buNone/>
              <a:defRPr sz="1754">
                <a:solidFill>
                  <a:schemeClr val="tx1">
                    <a:tint val="75000"/>
                  </a:schemeClr>
                </a:solidFill>
              </a:defRPr>
            </a:lvl1pPr>
            <a:lvl2pPr marL="400964" indent="0">
              <a:buNone/>
              <a:defRPr sz="1579">
                <a:solidFill>
                  <a:schemeClr val="tx1">
                    <a:tint val="75000"/>
                  </a:schemeClr>
                </a:solidFill>
              </a:defRPr>
            </a:lvl2pPr>
            <a:lvl3pPr marL="801929" indent="0">
              <a:buNone/>
              <a:defRPr sz="1403">
                <a:solidFill>
                  <a:schemeClr val="tx1">
                    <a:tint val="75000"/>
                  </a:schemeClr>
                </a:solidFill>
              </a:defRPr>
            </a:lvl3pPr>
            <a:lvl4pPr marL="1202893" indent="0">
              <a:buNone/>
              <a:defRPr sz="1228">
                <a:solidFill>
                  <a:schemeClr val="tx1">
                    <a:tint val="75000"/>
                  </a:schemeClr>
                </a:solidFill>
              </a:defRPr>
            </a:lvl4pPr>
            <a:lvl5pPr marL="1603858" indent="0">
              <a:buNone/>
              <a:defRPr sz="1228">
                <a:solidFill>
                  <a:schemeClr val="tx1">
                    <a:tint val="75000"/>
                  </a:schemeClr>
                </a:solidFill>
              </a:defRPr>
            </a:lvl5pPr>
            <a:lvl6pPr marL="2004822" indent="0">
              <a:buNone/>
              <a:defRPr sz="1228">
                <a:solidFill>
                  <a:schemeClr val="tx1">
                    <a:tint val="75000"/>
                  </a:schemeClr>
                </a:solidFill>
              </a:defRPr>
            </a:lvl6pPr>
            <a:lvl7pPr marL="2405786" indent="0">
              <a:buNone/>
              <a:defRPr sz="1228">
                <a:solidFill>
                  <a:schemeClr val="tx1">
                    <a:tint val="75000"/>
                  </a:schemeClr>
                </a:solidFill>
              </a:defRPr>
            </a:lvl7pPr>
            <a:lvl8pPr marL="2806751" indent="0">
              <a:buNone/>
              <a:defRPr sz="1228">
                <a:solidFill>
                  <a:schemeClr val="tx1">
                    <a:tint val="75000"/>
                  </a:schemeClr>
                </a:solidFill>
              </a:defRPr>
            </a:lvl8pPr>
            <a:lvl9pPr marL="3207715" indent="0">
              <a:buNone/>
              <a:defRPr sz="122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6048024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1" y="1763926"/>
            <a:ext cx="4722217" cy="4989036"/>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6"/>
            <a:ext cx="4722217" cy="4989036"/>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491836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1138"/>
            <a:ext cx="6415088"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437069A-B26A-4A7B-8374-EC0F4D4A5B89}" type="slidenum">
              <a:rPr lang="en-US" altLang="en-US"/>
              <a:pPr>
                <a:defRPr/>
              </a:pPr>
              <a:t>‹#›</a:t>
            </a:fld>
            <a:endParaRPr lang="en-US" altLang="en-US"/>
          </a:p>
        </p:txBody>
      </p:sp>
    </p:spTree>
    <p:extLst>
      <p:ext uri="{BB962C8B-B14F-4D97-AF65-F5344CB8AC3E}">
        <p14:creationId xmlns:p14="http://schemas.microsoft.com/office/powerpoint/2010/main" val="3084530560"/>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294" y="1692178"/>
            <a:ext cx="4725930"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Click to edit Master text styles</a:t>
            </a:r>
          </a:p>
        </p:txBody>
      </p:sp>
      <p:sp>
        <p:nvSpPr>
          <p:cNvPr id="6" name="Content Placeholder 5"/>
          <p:cNvSpPr>
            <a:spLocks noGrp="1"/>
          </p:cNvSpPr>
          <p:nvPr>
            <p:ph sz="quarter" idx="4"/>
          </p:nvPr>
        </p:nvSpPr>
        <p:spPr>
          <a:xfrm>
            <a:off x="5431294" y="2397397"/>
            <a:ext cx="4725930"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4986245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8952985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7726847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0987"/>
            <a:ext cx="3517533" cy="1280945"/>
          </a:xfrm>
        </p:spPr>
        <p:txBody>
          <a:bodyPr anchor="b"/>
          <a:lstStyle>
            <a:lvl1pPr algn="l">
              <a:defRPr sz="1754" b="1"/>
            </a:lvl1pPr>
          </a:lstStyle>
          <a:p>
            <a:r>
              <a:rPr lang="en-US"/>
              <a:t>Click to edit Master title style</a:t>
            </a:r>
          </a:p>
        </p:txBody>
      </p:sp>
      <p:sp>
        <p:nvSpPr>
          <p:cNvPr id="3" name="Content Placeholder 2"/>
          <p:cNvSpPr>
            <a:spLocks noGrp="1"/>
          </p:cNvSpPr>
          <p:nvPr>
            <p:ph idx="1"/>
          </p:nvPr>
        </p:nvSpPr>
        <p:spPr>
          <a:xfrm>
            <a:off x="4180202" y="300989"/>
            <a:ext cx="5977021" cy="6451973"/>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1581934"/>
            <a:ext cx="3517533" cy="5171028"/>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3718072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2"/>
            <a:ext cx="6415088" cy="624724"/>
          </a:xfrm>
        </p:spPr>
        <p:txBody>
          <a:bodyPr anchor="b"/>
          <a:lstStyle>
            <a:lvl1pPr algn="l">
              <a:defRPr sz="1754"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endParaRPr lang="en-US"/>
          </a:p>
        </p:txBody>
      </p:sp>
      <p:sp>
        <p:nvSpPr>
          <p:cNvPr id="4" name="Text Placeholder 3"/>
          <p:cNvSpPr>
            <a:spLocks noGrp="1"/>
          </p:cNvSpPr>
          <p:nvPr>
            <p:ph type="body" sz="half" idx="2"/>
          </p:nvPr>
        </p:nvSpPr>
        <p:spPr>
          <a:xfrm>
            <a:off x="2095670" y="5916496"/>
            <a:ext cx="6415088" cy="887211"/>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8904549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8520333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2739"/>
            <a:ext cx="2405658" cy="64502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1" y="302739"/>
            <a:ext cx="7038777"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754162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theme" Target="../theme/theme3.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4.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857250" y="631825"/>
            <a:ext cx="8974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3" name="Text Placeholder 2"/>
          <p:cNvSpPr txBox="1">
            <a:spLocks noGrp="1"/>
          </p:cNvSpPr>
          <p:nvPr>
            <p:ph type="body" idx="1"/>
          </p:nvPr>
        </p:nvSpPr>
        <p:spPr>
          <a:xfrm>
            <a:off x="857250" y="1960563"/>
            <a:ext cx="8974138" cy="4513262"/>
          </a:xfrm>
          <a:prstGeom prst="rect">
            <a:avLst/>
          </a:prstGeom>
          <a:noFill/>
          <a:ln>
            <a:noFill/>
          </a:ln>
        </p:spPr>
        <p:txBody>
          <a:bodyPr lIns="0" tIns="0" rIns="0" bIns="0"/>
          <a:lstStyle>
            <a:defPPr marL="432000" marR="0" lvl="0" indent="-324000">
              <a:spcBef>
                <a:spcPts val="0"/>
              </a:spcBef>
              <a:spcAft>
                <a:spcPts val="1273"/>
              </a:spcAft>
              <a:buSzPct val="45000"/>
              <a:buFont typeface="StarSymbol"/>
              <a:buNone/>
              <a:defRPr lang="en-US" sz="2890" b="0" i="0" u="none" strike="noStrike" kern="1200">
                <a:ln>
                  <a:noFill/>
                </a:ln>
                <a:latin typeface="Arial" pitchFamily="18"/>
                <a:ea typeface="Microsoft YaHei" pitchFamily="2"/>
                <a:cs typeface="Mangal" pitchFamily="2"/>
              </a:defRPr>
            </a:defPPr>
            <a:lvl1pPr marL="432000" marR="0" lvl="0" indent="-324000">
              <a:spcBef>
                <a:spcPts val="0"/>
              </a:spcBef>
              <a:spcAft>
                <a:spcPts val="1273"/>
              </a:spcAft>
              <a:buSzPct val="45000"/>
              <a:buFont typeface="StarSymbol"/>
              <a:buChar char="●"/>
              <a:defRPr lang="en-US" sz="2890" b="0" i="0" u="none" strike="noStrike" kern="1200">
                <a:ln>
                  <a:noFill/>
                </a:ln>
                <a:latin typeface="Arial" pitchFamily="18"/>
                <a:ea typeface="Microsoft YaHei" pitchFamily="2"/>
                <a:cs typeface="Mangal" pitchFamily="2"/>
              </a:defRPr>
            </a:lvl1pPr>
            <a:lvl2pPr marL="864000" marR="0" lvl="1" indent="-324000">
              <a:spcBef>
                <a:spcPts val="0"/>
              </a:spcBef>
              <a:spcAft>
                <a:spcPts val="1015"/>
              </a:spcAft>
              <a:buSzPct val="75000"/>
              <a:buFont typeface="StarSymbol"/>
              <a:buChar char="–"/>
              <a:defRPr lang="en-US" sz="2530" b="0" i="0" u="none" strike="noStrike" kern="1200">
                <a:ln>
                  <a:noFill/>
                </a:ln>
                <a:latin typeface="Arial" pitchFamily="18"/>
                <a:ea typeface="Microsoft YaHei" pitchFamily="2"/>
                <a:cs typeface="Mangal" pitchFamily="2"/>
              </a:defRPr>
            </a:lvl2pPr>
            <a:lvl3pPr marL="1295999" marR="0" lvl="2" indent="-288000">
              <a:spcBef>
                <a:spcPts val="0"/>
              </a:spcBef>
              <a:spcAft>
                <a:spcPts val="760"/>
              </a:spcAft>
              <a:buSzPct val="45000"/>
              <a:buFont typeface="StarSymbol"/>
              <a:buChar char="●"/>
              <a:defRPr lang="en-US" sz="2170" b="0" i="0" u="none" strike="noStrike" kern="1200">
                <a:ln>
                  <a:noFill/>
                </a:ln>
                <a:latin typeface="Arial" pitchFamily="18"/>
                <a:ea typeface="Microsoft YaHei" pitchFamily="2"/>
                <a:cs typeface="Mangal" pitchFamily="2"/>
              </a:defRPr>
            </a:lvl3pPr>
            <a:lvl4pPr marL="1728000" marR="0" lvl="3" indent="-216000">
              <a:spcBef>
                <a:spcPts val="0"/>
              </a:spcBef>
              <a:spcAft>
                <a:spcPts val="505"/>
              </a:spcAft>
              <a:buSzPct val="75000"/>
              <a:buFont typeface="StarSymbol"/>
              <a:buChar char="–"/>
              <a:defRPr lang="en-US" sz="1810" b="0" i="0" u="none" strike="noStrike" kern="1200">
                <a:ln>
                  <a:noFill/>
                </a:ln>
                <a:latin typeface="Arial" pitchFamily="18"/>
                <a:ea typeface="Microsoft YaHei" pitchFamily="2"/>
                <a:cs typeface="Mangal" pitchFamily="2"/>
              </a:defRPr>
            </a:lvl4pPr>
            <a:lvl5pPr marL="2160000" marR="0" lvl="4"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5pPr>
            <a:lvl6pPr marL="2592000" marR="0" lvl="5"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6pPr>
            <a:lvl7pPr marL="3024000" marR="0" lvl="6"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7pPr>
            <a:lvl8pPr marL="3456000" marR="0" lvl="7"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8pPr>
            <a:lvl9pPr marL="3887999" marR="0" lvl="8"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57250" y="6591300"/>
            <a:ext cx="2324100" cy="471488"/>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5" name="Footer Placeholder 4"/>
          <p:cNvSpPr txBox="1">
            <a:spLocks noGrp="1"/>
          </p:cNvSpPr>
          <p:nvPr>
            <p:ph type="ftr" sz="quarter" idx="3"/>
          </p:nvPr>
        </p:nvSpPr>
        <p:spPr>
          <a:xfrm>
            <a:off x="3770313" y="6591300"/>
            <a:ext cx="3160712" cy="471488"/>
          </a:xfrm>
          <a:prstGeom prst="rect">
            <a:avLst/>
          </a:prstGeom>
          <a:noFill/>
          <a:ln>
            <a:noFill/>
          </a:ln>
        </p:spPr>
        <p:txBody>
          <a:bodyPr lIns="0" tIns="0" rIns="0" bIns="0" anchorCtr="0"/>
          <a:lstStyle>
            <a:lvl1pPr lvl="0" algn="ctr"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7508875" y="6591300"/>
            <a:ext cx="2322513" cy="471488"/>
          </a:xfrm>
          <a:prstGeom prst="rect">
            <a:avLst/>
          </a:prstGeom>
          <a:noFill/>
          <a:ln>
            <a:noFill/>
          </a:ln>
        </p:spPr>
        <p:txBody>
          <a:bodyPr vert="horz" wrap="square" lIns="0" tIns="0" rIns="0" bIns="0" numCol="1" anchor="t" anchorCtr="0" compatLnSpc="1">
            <a:prstTxWarp prst="textNoShape">
              <a:avLst/>
            </a:prstTxWarp>
          </a:bodyPr>
          <a:lstStyle>
            <a:lvl1pPr algn="r" eaLnBrk="1" hangingPunct="0">
              <a:defRPr sz="1400">
                <a:latin typeface="Times New Roman" pitchFamily="16" charset="0"/>
                <a:ea typeface="Arial Unicode MS" charset="0"/>
                <a:cs typeface="Tahoma" pitchFamily="34" charset="0"/>
              </a:defRPr>
            </a:lvl1pPr>
          </a:lstStyle>
          <a:p>
            <a:pPr>
              <a:defRPr/>
            </a:pPr>
            <a:fld id="{3E1B6479-2C92-4B97-A399-F6F92F2D5B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9" r:id="rId7"/>
    <p:sldLayoutId id="2147483895" r:id="rId8"/>
    <p:sldLayoutId id="2147483896" r:id="rId9"/>
    <p:sldLayoutId id="2147483897" r:id="rId10"/>
    <p:sldLayoutId id="2147483898" r:id="rId11"/>
  </p:sldLayoutIdLst>
  <p:transition spd="slow"/>
  <p:hf hdr="0" ftr="0" dt="0"/>
  <p:txStyles>
    <p:titleStyle>
      <a:lvl1pPr algn="ctr" rtl="0" eaLnBrk="0" fontAlgn="base" hangingPunct="0">
        <a:spcBef>
          <a:spcPct val="0"/>
        </a:spcBef>
        <a:spcAft>
          <a:spcPct val="0"/>
        </a:spcAft>
        <a:defRPr lang="en-US" sz="3900"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5pPr>
      <a:lvl6pPr marL="4572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6pPr>
      <a:lvl7pPr marL="9144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7pPr>
      <a:lvl8pPr marL="13716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8pPr>
      <a:lvl9pPr marL="18288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9pPr>
    </p:titleStyle>
    <p:bodyStyle>
      <a:lvl1pPr algn="l" rtl="0" eaLnBrk="0" fontAlgn="base" hangingPunct="0">
        <a:spcBef>
          <a:spcPct val="0"/>
        </a:spcBef>
        <a:spcAft>
          <a:spcPts val="1275"/>
        </a:spcAft>
        <a:defRPr lang="en-US" sz="2800" kern="1200">
          <a:solidFill>
            <a:schemeClr val="tx1"/>
          </a:solidFill>
          <a:latin typeface="Arial"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charset="0"/>
          <a:ea typeface="Microsoft YaHei" charset="-122"/>
        </a:defRPr>
      </a:lvl2pPr>
      <a:lvl3pPr marL="1143000" indent="-228600" algn="l" rtl="0" eaLnBrk="0" fontAlgn="base" hangingPunct="0">
        <a:spcBef>
          <a:spcPct val="20000"/>
        </a:spcBef>
        <a:spcAft>
          <a:spcPct val="0"/>
        </a:spcAft>
        <a:buChar char="•"/>
        <a:defRPr sz="2400">
          <a:solidFill>
            <a:schemeClr val="tx1"/>
          </a:solidFill>
          <a:latin typeface="Arial" charset="0"/>
          <a:ea typeface="Microsoft YaHei" charset="-122"/>
        </a:defRPr>
      </a:lvl3pPr>
      <a:lvl4pPr marL="1600200" indent="-228600" algn="l" rtl="0" eaLnBrk="0" fontAlgn="base" hangingPunct="0">
        <a:spcBef>
          <a:spcPct val="20000"/>
        </a:spcBef>
        <a:spcAft>
          <a:spcPct val="0"/>
        </a:spcAft>
        <a:buChar char="–"/>
        <a:defRPr sz="2000">
          <a:solidFill>
            <a:schemeClr val="tx1"/>
          </a:solidFill>
          <a:latin typeface="Arial" charset="0"/>
          <a:ea typeface="Microsoft YaHei" charset="-122"/>
        </a:defRPr>
      </a:lvl4pPr>
      <a:lvl5pPr marL="2057400" indent="-228600" algn="l" rtl="0" eaLnBrk="0" fontAlgn="base" hangingPunct="0">
        <a:spcBef>
          <a:spcPct val="20000"/>
        </a:spcBef>
        <a:spcAft>
          <a:spcPct val="0"/>
        </a:spcAft>
        <a:buChar char="»"/>
        <a:defRPr sz="2000">
          <a:solidFill>
            <a:schemeClr val="tx1"/>
          </a:solidFill>
          <a:latin typeface="Arial" charset="0"/>
          <a:ea typeface="Microsoft YaHei" charset="-122"/>
        </a:defRPr>
      </a:lvl5pPr>
      <a:lvl6pPr marL="2514600" indent="-228600" algn="l" rtl="0" eaLnBrk="0" fontAlgn="base" hangingPunct="0">
        <a:spcBef>
          <a:spcPct val="20000"/>
        </a:spcBef>
        <a:spcAft>
          <a:spcPct val="0"/>
        </a:spcAft>
        <a:buChar char="»"/>
        <a:defRPr sz="2000">
          <a:solidFill>
            <a:schemeClr val="tx1"/>
          </a:solidFill>
          <a:latin typeface="Arial" charset="0"/>
          <a:ea typeface="Microsoft YaHei" charset="-122"/>
        </a:defRPr>
      </a:lvl6pPr>
      <a:lvl7pPr marL="2971800" indent="-228600" algn="l" rtl="0" eaLnBrk="0" fontAlgn="base" hangingPunct="0">
        <a:spcBef>
          <a:spcPct val="20000"/>
        </a:spcBef>
        <a:spcAft>
          <a:spcPct val="0"/>
        </a:spcAft>
        <a:buChar char="»"/>
        <a:defRPr sz="2000">
          <a:solidFill>
            <a:schemeClr val="tx1"/>
          </a:solidFill>
          <a:latin typeface="Arial" charset="0"/>
          <a:ea typeface="Microsoft YaHei" charset="-122"/>
        </a:defRPr>
      </a:lvl7pPr>
      <a:lvl8pPr marL="3429000" indent="-228600" algn="l" rtl="0" eaLnBrk="0" fontAlgn="base" hangingPunct="0">
        <a:spcBef>
          <a:spcPct val="20000"/>
        </a:spcBef>
        <a:spcAft>
          <a:spcPct val="0"/>
        </a:spcAft>
        <a:buChar char="»"/>
        <a:defRPr sz="2000">
          <a:solidFill>
            <a:schemeClr val="tx1"/>
          </a:solidFill>
          <a:latin typeface="Arial" charset="0"/>
          <a:ea typeface="Microsoft YaHei" charset="-122"/>
        </a:defRPr>
      </a:lvl8pPr>
      <a:lvl9pPr marL="3886200" indent="-228600" algn="l" rtl="0" eaLnBrk="0" fontAlgn="base" hangingPunct="0">
        <a:spcBef>
          <a:spcPct val="20000"/>
        </a:spcBef>
        <a:spcAft>
          <a:spcPct val="0"/>
        </a:spcAft>
        <a:buChar char="»"/>
        <a:defRPr sz="2000">
          <a:solidFill>
            <a:schemeClr val="tx1"/>
          </a:solidFill>
          <a:latin typeface="Arial" charset="0"/>
          <a:ea typeface="Microsoft YaHei" charset="-122"/>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857250" y="631825"/>
            <a:ext cx="8974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3" name="Text Placeholder 2"/>
          <p:cNvSpPr txBox="1">
            <a:spLocks noGrp="1"/>
          </p:cNvSpPr>
          <p:nvPr>
            <p:ph type="body" idx="1"/>
          </p:nvPr>
        </p:nvSpPr>
        <p:spPr>
          <a:xfrm>
            <a:off x="857250" y="1960563"/>
            <a:ext cx="8974138" cy="4513262"/>
          </a:xfrm>
          <a:prstGeom prst="rect">
            <a:avLst/>
          </a:prstGeom>
          <a:noFill/>
          <a:ln>
            <a:noFill/>
          </a:ln>
        </p:spPr>
        <p:txBody>
          <a:bodyPr lIns="0" tIns="0" rIns="0" bIns="0"/>
          <a:lstStyle>
            <a:defPPr marL="432000" marR="0" lvl="0" indent="-324000">
              <a:spcBef>
                <a:spcPts val="0"/>
              </a:spcBef>
              <a:spcAft>
                <a:spcPts val="1273"/>
              </a:spcAft>
              <a:buSzPct val="45000"/>
              <a:buFont typeface="StarSymbol"/>
              <a:buNone/>
              <a:defRPr lang="en-US" sz="2890" b="0" i="0" u="none" strike="noStrike" kern="1200">
                <a:ln>
                  <a:noFill/>
                </a:ln>
                <a:latin typeface="Arial" pitchFamily="18"/>
                <a:ea typeface="Microsoft YaHei" pitchFamily="2"/>
                <a:cs typeface="Mangal" pitchFamily="2"/>
              </a:defRPr>
            </a:defPPr>
            <a:lvl1pPr marL="432000" marR="0" lvl="0" indent="-324000">
              <a:spcBef>
                <a:spcPts val="0"/>
              </a:spcBef>
              <a:spcAft>
                <a:spcPts val="1273"/>
              </a:spcAft>
              <a:buSzPct val="45000"/>
              <a:buFont typeface="StarSymbol"/>
              <a:buChar char="●"/>
              <a:defRPr lang="en-US" sz="2890" b="0" i="0" u="none" strike="noStrike" kern="1200">
                <a:ln>
                  <a:noFill/>
                </a:ln>
                <a:latin typeface="Arial" pitchFamily="18"/>
                <a:ea typeface="Microsoft YaHei" pitchFamily="2"/>
                <a:cs typeface="Mangal" pitchFamily="2"/>
              </a:defRPr>
            </a:lvl1pPr>
            <a:lvl2pPr marL="864000" marR="0" lvl="1" indent="-324000">
              <a:spcBef>
                <a:spcPts val="0"/>
              </a:spcBef>
              <a:spcAft>
                <a:spcPts val="1015"/>
              </a:spcAft>
              <a:buSzPct val="75000"/>
              <a:buFont typeface="StarSymbol"/>
              <a:buChar char="–"/>
              <a:defRPr lang="en-US" sz="2530" b="0" i="0" u="none" strike="noStrike" kern="1200">
                <a:ln>
                  <a:noFill/>
                </a:ln>
                <a:latin typeface="Arial" pitchFamily="18"/>
                <a:ea typeface="Microsoft YaHei" pitchFamily="2"/>
                <a:cs typeface="Mangal" pitchFamily="2"/>
              </a:defRPr>
            </a:lvl2pPr>
            <a:lvl3pPr marL="1295999" marR="0" lvl="2" indent="-288000">
              <a:spcBef>
                <a:spcPts val="0"/>
              </a:spcBef>
              <a:spcAft>
                <a:spcPts val="760"/>
              </a:spcAft>
              <a:buSzPct val="45000"/>
              <a:buFont typeface="StarSymbol"/>
              <a:buChar char="●"/>
              <a:defRPr lang="en-US" sz="2170" b="0" i="0" u="none" strike="noStrike" kern="1200">
                <a:ln>
                  <a:noFill/>
                </a:ln>
                <a:latin typeface="Arial" pitchFamily="18"/>
                <a:ea typeface="Microsoft YaHei" pitchFamily="2"/>
                <a:cs typeface="Mangal" pitchFamily="2"/>
              </a:defRPr>
            </a:lvl3pPr>
            <a:lvl4pPr marL="1728000" marR="0" lvl="3" indent="-216000">
              <a:spcBef>
                <a:spcPts val="0"/>
              </a:spcBef>
              <a:spcAft>
                <a:spcPts val="505"/>
              </a:spcAft>
              <a:buSzPct val="75000"/>
              <a:buFont typeface="StarSymbol"/>
              <a:buChar char="–"/>
              <a:defRPr lang="en-US" sz="1810" b="0" i="0" u="none" strike="noStrike" kern="1200">
                <a:ln>
                  <a:noFill/>
                </a:ln>
                <a:latin typeface="Arial" pitchFamily="18"/>
                <a:ea typeface="Microsoft YaHei" pitchFamily="2"/>
                <a:cs typeface="Mangal" pitchFamily="2"/>
              </a:defRPr>
            </a:lvl4pPr>
            <a:lvl5pPr marL="2160000" marR="0" lvl="4"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5pPr>
            <a:lvl6pPr marL="2592000" marR="0" lvl="5"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6pPr>
            <a:lvl7pPr marL="3024000" marR="0" lvl="6"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7pPr>
            <a:lvl8pPr marL="3456000" marR="0" lvl="7"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8pPr>
            <a:lvl9pPr marL="3887999" marR="0" lvl="8"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57250" y="6591300"/>
            <a:ext cx="2324100" cy="471488"/>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5" name="Footer Placeholder 4"/>
          <p:cNvSpPr txBox="1">
            <a:spLocks noGrp="1"/>
          </p:cNvSpPr>
          <p:nvPr>
            <p:ph type="ftr" sz="quarter" idx="3"/>
          </p:nvPr>
        </p:nvSpPr>
        <p:spPr>
          <a:xfrm>
            <a:off x="3770313" y="6591300"/>
            <a:ext cx="3160712" cy="471488"/>
          </a:xfrm>
          <a:prstGeom prst="rect">
            <a:avLst/>
          </a:prstGeom>
          <a:noFill/>
          <a:ln>
            <a:noFill/>
          </a:ln>
        </p:spPr>
        <p:txBody>
          <a:bodyPr lIns="0" tIns="0" rIns="0" bIns="0" anchorCtr="0"/>
          <a:lstStyle>
            <a:lvl1pPr lvl="0" algn="ctr"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7508875" y="6591300"/>
            <a:ext cx="2322513" cy="471488"/>
          </a:xfrm>
          <a:prstGeom prst="rect">
            <a:avLst/>
          </a:prstGeom>
          <a:noFill/>
          <a:ln>
            <a:noFill/>
          </a:ln>
        </p:spPr>
        <p:txBody>
          <a:bodyPr vert="horz" wrap="square" lIns="0" tIns="0" rIns="0" bIns="0" numCol="1" anchor="t" anchorCtr="0" compatLnSpc="1">
            <a:prstTxWarp prst="textNoShape">
              <a:avLst/>
            </a:prstTxWarp>
          </a:bodyPr>
          <a:lstStyle>
            <a:lvl1pPr algn="r" eaLnBrk="1" hangingPunct="0">
              <a:defRPr sz="1400">
                <a:latin typeface="Times New Roman" pitchFamily="16" charset="0"/>
                <a:ea typeface="Arial Unicode MS" charset="0"/>
                <a:cs typeface="Tahoma" pitchFamily="34" charset="0"/>
              </a:defRPr>
            </a:lvl1pPr>
          </a:lstStyle>
          <a:p>
            <a:pPr>
              <a:defRPr/>
            </a:pPr>
            <a:fld id="{3E1B6479-2C92-4B97-A399-F6F92F2D5B64}" type="slidenum">
              <a:rPr lang="en-US" altLang="en-US"/>
              <a:pPr>
                <a:defRPr/>
              </a:pPr>
              <a:t>‹#›</a:t>
            </a:fld>
            <a:endParaRPr lang="en-US" altLang="en-US"/>
          </a:p>
        </p:txBody>
      </p:sp>
    </p:spTree>
    <p:extLst>
      <p:ext uri="{BB962C8B-B14F-4D97-AF65-F5344CB8AC3E}">
        <p14:creationId xmlns:p14="http://schemas.microsoft.com/office/powerpoint/2010/main" val="377744623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spd="slow"/>
  <p:hf hdr="0" ftr="0" dt="0"/>
  <p:txStyles>
    <p:titleStyle>
      <a:lvl1pPr algn="ctr" rtl="0" eaLnBrk="0" fontAlgn="base" hangingPunct="0">
        <a:spcBef>
          <a:spcPct val="0"/>
        </a:spcBef>
        <a:spcAft>
          <a:spcPct val="0"/>
        </a:spcAft>
        <a:defRPr lang="en-US" sz="3900"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5pPr>
      <a:lvl6pPr marL="4572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6pPr>
      <a:lvl7pPr marL="9144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7pPr>
      <a:lvl8pPr marL="13716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8pPr>
      <a:lvl9pPr marL="18288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9pPr>
    </p:titleStyle>
    <p:bodyStyle>
      <a:lvl1pPr algn="l" rtl="0" eaLnBrk="0" fontAlgn="base" hangingPunct="0">
        <a:spcBef>
          <a:spcPct val="0"/>
        </a:spcBef>
        <a:spcAft>
          <a:spcPts val="1275"/>
        </a:spcAft>
        <a:defRPr lang="en-US" sz="2800" kern="1200">
          <a:solidFill>
            <a:schemeClr val="tx1"/>
          </a:solidFill>
          <a:latin typeface="Arial"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charset="0"/>
          <a:ea typeface="Microsoft YaHei" charset="-122"/>
        </a:defRPr>
      </a:lvl2pPr>
      <a:lvl3pPr marL="1143000" indent="-228600" algn="l" rtl="0" eaLnBrk="0" fontAlgn="base" hangingPunct="0">
        <a:spcBef>
          <a:spcPct val="20000"/>
        </a:spcBef>
        <a:spcAft>
          <a:spcPct val="0"/>
        </a:spcAft>
        <a:buChar char="•"/>
        <a:defRPr sz="2400">
          <a:solidFill>
            <a:schemeClr val="tx1"/>
          </a:solidFill>
          <a:latin typeface="Arial" charset="0"/>
          <a:ea typeface="Microsoft YaHei" charset="-122"/>
        </a:defRPr>
      </a:lvl3pPr>
      <a:lvl4pPr marL="1600200" indent="-228600" algn="l" rtl="0" eaLnBrk="0" fontAlgn="base" hangingPunct="0">
        <a:spcBef>
          <a:spcPct val="20000"/>
        </a:spcBef>
        <a:spcAft>
          <a:spcPct val="0"/>
        </a:spcAft>
        <a:buChar char="–"/>
        <a:defRPr sz="2000">
          <a:solidFill>
            <a:schemeClr val="tx1"/>
          </a:solidFill>
          <a:latin typeface="Arial" charset="0"/>
          <a:ea typeface="Microsoft YaHei" charset="-122"/>
        </a:defRPr>
      </a:lvl4pPr>
      <a:lvl5pPr marL="2057400" indent="-228600" algn="l" rtl="0" eaLnBrk="0" fontAlgn="base" hangingPunct="0">
        <a:spcBef>
          <a:spcPct val="20000"/>
        </a:spcBef>
        <a:spcAft>
          <a:spcPct val="0"/>
        </a:spcAft>
        <a:buChar char="»"/>
        <a:defRPr sz="2000">
          <a:solidFill>
            <a:schemeClr val="tx1"/>
          </a:solidFill>
          <a:latin typeface="Arial" charset="0"/>
          <a:ea typeface="Microsoft YaHei" charset="-122"/>
        </a:defRPr>
      </a:lvl5pPr>
      <a:lvl6pPr marL="2514600" indent="-228600" algn="l" rtl="0" eaLnBrk="0" fontAlgn="base" hangingPunct="0">
        <a:spcBef>
          <a:spcPct val="20000"/>
        </a:spcBef>
        <a:spcAft>
          <a:spcPct val="0"/>
        </a:spcAft>
        <a:buChar char="»"/>
        <a:defRPr sz="2000">
          <a:solidFill>
            <a:schemeClr val="tx1"/>
          </a:solidFill>
          <a:latin typeface="Arial" charset="0"/>
          <a:ea typeface="Microsoft YaHei" charset="-122"/>
        </a:defRPr>
      </a:lvl6pPr>
      <a:lvl7pPr marL="2971800" indent="-228600" algn="l" rtl="0" eaLnBrk="0" fontAlgn="base" hangingPunct="0">
        <a:spcBef>
          <a:spcPct val="20000"/>
        </a:spcBef>
        <a:spcAft>
          <a:spcPct val="0"/>
        </a:spcAft>
        <a:buChar char="»"/>
        <a:defRPr sz="2000">
          <a:solidFill>
            <a:schemeClr val="tx1"/>
          </a:solidFill>
          <a:latin typeface="Arial" charset="0"/>
          <a:ea typeface="Microsoft YaHei" charset="-122"/>
        </a:defRPr>
      </a:lvl7pPr>
      <a:lvl8pPr marL="3429000" indent="-228600" algn="l" rtl="0" eaLnBrk="0" fontAlgn="base" hangingPunct="0">
        <a:spcBef>
          <a:spcPct val="20000"/>
        </a:spcBef>
        <a:spcAft>
          <a:spcPct val="0"/>
        </a:spcAft>
        <a:buChar char="»"/>
        <a:defRPr sz="2000">
          <a:solidFill>
            <a:schemeClr val="tx1"/>
          </a:solidFill>
          <a:latin typeface="Arial" charset="0"/>
          <a:ea typeface="Microsoft YaHei" charset="-122"/>
        </a:defRPr>
      </a:lvl8pPr>
      <a:lvl9pPr marL="3886200" indent="-228600" algn="l" rtl="0" eaLnBrk="0" fontAlgn="base" hangingPunct="0">
        <a:spcBef>
          <a:spcPct val="20000"/>
        </a:spcBef>
        <a:spcAft>
          <a:spcPct val="0"/>
        </a:spcAft>
        <a:buChar char="»"/>
        <a:defRPr sz="2000">
          <a:solidFill>
            <a:schemeClr val="tx1"/>
          </a:solidFill>
          <a:latin typeface="Arial" charset="0"/>
          <a:ea typeface="Microsoft YaHei" charset="-122"/>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8C07B-BF75-81A5-A183-2170E2514DE6}"/>
              </a:ext>
            </a:extLst>
          </p:cNvPr>
          <p:cNvSpPr>
            <a:spLocks noGrp="1"/>
          </p:cNvSpPr>
          <p:nvPr>
            <p:ph type="title"/>
          </p:nvPr>
        </p:nvSpPr>
        <p:spPr>
          <a:xfrm>
            <a:off x="613569" y="557244"/>
            <a:ext cx="9221689" cy="108154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90CD7312-3B1E-2D55-95D5-86AEEB8085CE}"/>
              </a:ext>
            </a:extLst>
          </p:cNvPr>
          <p:cNvSpPr>
            <a:spLocks noGrp="1"/>
          </p:cNvSpPr>
          <p:nvPr>
            <p:ph type="body" idx="1"/>
          </p:nvPr>
        </p:nvSpPr>
        <p:spPr>
          <a:xfrm>
            <a:off x="613569" y="1669491"/>
            <a:ext cx="9221689" cy="50682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2E07BB-F589-3F14-3732-996A8053CF58}"/>
              </a:ext>
            </a:extLst>
          </p:cNvPr>
          <p:cNvSpPr>
            <a:spLocks noGrp="1"/>
          </p:cNvSpPr>
          <p:nvPr>
            <p:ph type="ftr" sz="quarter" idx="3"/>
          </p:nvPr>
        </p:nvSpPr>
        <p:spPr>
          <a:xfrm>
            <a:off x="613570" y="7006699"/>
            <a:ext cx="2782296" cy="402483"/>
          </a:xfrm>
          <a:prstGeom prst="rect">
            <a:avLst/>
          </a:prstGeom>
        </p:spPr>
        <p:txBody>
          <a:bodyPr vert="horz" lIns="91440" tIns="45720" rIns="91440" bIns="45720" rtlCol="0" anchor="ctr"/>
          <a:lstStyle>
            <a:lvl1pPr algn="l" rtl="0">
              <a:defRPr sz="702" cap="all" spc="132" baseline="0">
                <a:solidFill>
                  <a:schemeClr val="tx2"/>
                </a:solidFill>
              </a:defRPr>
            </a:lvl1pPr>
          </a:lstStyle>
          <a:p>
            <a:endParaRPr lang="en-US"/>
          </a:p>
        </p:txBody>
      </p:sp>
      <p:sp>
        <p:nvSpPr>
          <p:cNvPr id="4" name="Date Placeholder 3">
            <a:extLst>
              <a:ext uri="{FF2B5EF4-FFF2-40B4-BE49-F238E27FC236}">
                <a16:creationId xmlns:a16="http://schemas.microsoft.com/office/drawing/2014/main" id="{E4609335-1F87-70E4-0838-F95C2FA5C48F}"/>
              </a:ext>
            </a:extLst>
          </p:cNvPr>
          <p:cNvSpPr>
            <a:spLocks noGrp="1"/>
          </p:cNvSpPr>
          <p:nvPr>
            <p:ph type="dt" sz="half" idx="2"/>
          </p:nvPr>
        </p:nvSpPr>
        <p:spPr>
          <a:xfrm>
            <a:off x="8126474" y="7006699"/>
            <a:ext cx="1812254" cy="402483"/>
          </a:xfrm>
          <a:prstGeom prst="rect">
            <a:avLst/>
          </a:prstGeom>
        </p:spPr>
        <p:txBody>
          <a:bodyPr vert="horz" lIns="91440" tIns="45720" rIns="91440" bIns="45720" rtlCol="0" anchor="ctr"/>
          <a:lstStyle>
            <a:lvl1pPr algn="r" rtl="0">
              <a:defRPr sz="702" cap="all" spc="132" baseline="0">
                <a:solidFill>
                  <a:schemeClr val="tx2"/>
                </a:solidFill>
              </a:defRPr>
            </a:lvl1pPr>
          </a:lstStyle>
          <a:p>
            <a:fld id="{4BEBB76A-5642-4655-AA5F-D2E8581DD95F}" type="datetimeFigureOut">
              <a:rPr lang="en-US" smtClean="0"/>
              <a:pPr/>
              <a:t>5/16/2026</a:t>
            </a:fld>
            <a:endParaRPr lang="en-US"/>
          </a:p>
        </p:txBody>
      </p:sp>
      <p:sp>
        <p:nvSpPr>
          <p:cNvPr id="6" name="Slide Number Placeholder 5">
            <a:extLst>
              <a:ext uri="{FF2B5EF4-FFF2-40B4-BE49-F238E27FC236}">
                <a16:creationId xmlns:a16="http://schemas.microsoft.com/office/drawing/2014/main" id="{045FAB93-4483-398A-C3CE-C11E1460DD03}"/>
              </a:ext>
            </a:extLst>
          </p:cNvPr>
          <p:cNvSpPr>
            <a:spLocks noGrp="1"/>
          </p:cNvSpPr>
          <p:nvPr>
            <p:ph type="sldNum" sz="quarter" idx="4"/>
          </p:nvPr>
        </p:nvSpPr>
        <p:spPr>
          <a:xfrm>
            <a:off x="10098207" y="7006699"/>
            <a:ext cx="431315" cy="402483"/>
          </a:xfrm>
          <a:prstGeom prst="rect">
            <a:avLst/>
          </a:prstGeom>
        </p:spPr>
        <p:txBody>
          <a:bodyPr vert="horz" lIns="91440" tIns="45720" rIns="91440" bIns="45720" rtlCol="0" anchor="ctr"/>
          <a:lstStyle>
            <a:lvl1pPr algn="r" rtl="0">
              <a:defRPr sz="702" cap="all" spc="132" baseline="0">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251170590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 id="2147483947" r:id="rId33"/>
    <p:sldLayoutId id="2147483948" r:id="rId34"/>
    <p:sldLayoutId id="2147483949" r:id="rId35"/>
    <p:sldLayoutId id="2147483950" r:id="rId36"/>
    <p:sldLayoutId id="2147483951" r:id="rId37"/>
    <p:sldLayoutId id="2147483952" r:id="rId38"/>
    <p:sldLayoutId id="2147483953" r:id="rId39"/>
    <p:sldLayoutId id="2147483954" r:id="rId40"/>
    <p:sldLayoutId id="2147483955" r:id="rId41"/>
    <p:sldLayoutId id="2147483956" r:id="rId42"/>
    <p:sldLayoutId id="2147483957" r:id="rId43"/>
    <p:sldLayoutId id="2147483958" r:id="rId44"/>
    <p:sldLayoutId id="2147483959" r:id="rId45"/>
    <p:sldLayoutId id="2147483960" r:id="rId46"/>
    <p:sldLayoutId id="2147483961" r:id="rId47"/>
    <p:sldLayoutId id="2147483962" r:id="rId48"/>
    <p:sldLayoutId id="2147483963" r:id="rId49"/>
    <p:sldLayoutId id="2147483964" r:id="rId50"/>
    <p:sldLayoutId id="2147483965" r:id="rId51"/>
    <p:sldLayoutId id="2147483966" r:id="rId52"/>
    <p:sldLayoutId id="2147483967" r:id="rId53"/>
    <p:sldLayoutId id="2147483968" r:id="rId54"/>
    <p:sldLayoutId id="2147483969" r:id="rId55"/>
    <p:sldLayoutId id="2147483970" r:id="rId56"/>
    <p:sldLayoutId id="2147483971" r:id="rId57"/>
    <p:sldLayoutId id="2147483972" r:id="rId58"/>
    <p:sldLayoutId id="2147483973" r:id="rId59"/>
    <p:sldLayoutId id="2147483974" r:id="rId60"/>
    <p:sldLayoutId id="2147483975" r:id="rId61"/>
    <p:sldLayoutId id="2147483976" r:id="rId62"/>
    <p:sldLayoutId id="2147483977" r:id="rId63"/>
  </p:sldLayoutIdLst>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xStyles>
    <p:titleStyle>
      <a:lvl1pPr algn="l" defTabSz="801929" rtl="0" eaLnBrk="1" latinLnBrk="0" hangingPunct="1">
        <a:lnSpc>
          <a:spcPct val="55000"/>
        </a:lnSpc>
        <a:spcBef>
          <a:spcPct val="0"/>
        </a:spcBef>
        <a:buNone/>
        <a:defRPr sz="3859" b="1" kern="1200" spc="-26" baseline="0">
          <a:solidFill>
            <a:schemeClr val="tx2"/>
          </a:solidFill>
          <a:latin typeface="+mj-lt"/>
          <a:ea typeface="+mj-ea"/>
          <a:cs typeface="+mj-cs"/>
        </a:defRPr>
      </a:lvl1pPr>
    </p:titleStyle>
    <p:bodyStyle>
      <a:lvl1pPr marL="200482" indent="-200482" algn="l" defTabSz="801929" rtl="0" eaLnBrk="1" latinLnBrk="0" hangingPunct="1">
        <a:lnSpc>
          <a:spcPct val="120000"/>
        </a:lnSpc>
        <a:spcBef>
          <a:spcPts val="877"/>
        </a:spcBef>
        <a:buFont typeface="Arial" panose="020B0604020202020204" pitchFamily="34" charset="0"/>
        <a:buChar char="•"/>
        <a:defRPr sz="1228" kern="1200">
          <a:solidFill>
            <a:schemeClr val="tx2"/>
          </a:solidFill>
          <a:latin typeface="+mn-lt"/>
          <a:ea typeface="+mn-ea"/>
          <a:cs typeface="+mn-cs"/>
        </a:defRPr>
      </a:lvl1pPr>
      <a:lvl2pPr marL="601447" indent="-200482" algn="l" defTabSz="801929" rtl="0" eaLnBrk="1" latinLnBrk="0" hangingPunct="1">
        <a:lnSpc>
          <a:spcPct val="120000"/>
        </a:lnSpc>
        <a:spcBef>
          <a:spcPts val="439"/>
        </a:spcBef>
        <a:buFont typeface="Arial" panose="020B0604020202020204" pitchFamily="34" charset="0"/>
        <a:buChar char="•"/>
        <a:defRPr sz="1228" kern="1200">
          <a:solidFill>
            <a:schemeClr val="tx2"/>
          </a:solidFill>
          <a:latin typeface="+mn-lt"/>
          <a:ea typeface="+mn-ea"/>
          <a:cs typeface="+mn-cs"/>
        </a:defRPr>
      </a:lvl2pPr>
      <a:lvl3pPr marL="1002411" indent="-200482" algn="l" defTabSz="801929" rtl="0" eaLnBrk="1" latinLnBrk="0" hangingPunct="1">
        <a:lnSpc>
          <a:spcPct val="120000"/>
        </a:lnSpc>
        <a:spcBef>
          <a:spcPts val="439"/>
        </a:spcBef>
        <a:buFont typeface="Arial" panose="020B0604020202020204" pitchFamily="34" charset="0"/>
        <a:buChar char="•"/>
        <a:defRPr sz="1228" kern="1200">
          <a:solidFill>
            <a:schemeClr val="tx2"/>
          </a:solidFill>
          <a:latin typeface="+mn-lt"/>
          <a:ea typeface="+mn-ea"/>
          <a:cs typeface="+mn-cs"/>
        </a:defRPr>
      </a:lvl3pPr>
      <a:lvl4pPr marL="1403375" indent="-200482" algn="l" defTabSz="801929" rtl="0" eaLnBrk="1" latinLnBrk="0" hangingPunct="1">
        <a:lnSpc>
          <a:spcPct val="120000"/>
        </a:lnSpc>
        <a:spcBef>
          <a:spcPts val="439"/>
        </a:spcBef>
        <a:buFont typeface="Arial" panose="020B0604020202020204" pitchFamily="34" charset="0"/>
        <a:buChar char="•"/>
        <a:defRPr sz="1228" kern="1200">
          <a:solidFill>
            <a:schemeClr val="tx2"/>
          </a:solidFill>
          <a:latin typeface="+mn-lt"/>
          <a:ea typeface="+mn-ea"/>
          <a:cs typeface="+mn-cs"/>
        </a:defRPr>
      </a:lvl4pPr>
      <a:lvl5pPr marL="1804340" indent="-200482" algn="l" defTabSz="801929" rtl="0" eaLnBrk="1" latinLnBrk="0" hangingPunct="1">
        <a:lnSpc>
          <a:spcPct val="120000"/>
        </a:lnSpc>
        <a:spcBef>
          <a:spcPts val="439"/>
        </a:spcBef>
        <a:buFont typeface="Arial" panose="020B0604020202020204" pitchFamily="34" charset="0"/>
        <a:buChar char="•"/>
        <a:defRPr sz="1228" kern="1200">
          <a:solidFill>
            <a:schemeClr val="tx2"/>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624">
          <p15:clr>
            <a:srgbClr val="F26B43"/>
          </p15:clr>
        </p15:guide>
        <p15:guide id="3" pos="3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591" y="1763926"/>
            <a:ext cx="9622632" cy="49890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591" y="7006700"/>
            <a:ext cx="2494756"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5BCAD085-E8A6-8845-BD4E-CB4CCA059FC4}" type="datetimeFigureOut">
              <a:rPr lang="en-US" smtClean="0"/>
              <a:t>5/16/2026</a:t>
            </a:fld>
            <a:endParaRPr lang="en-US"/>
          </a:p>
        </p:txBody>
      </p:sp>
      <p:sp>
        <p:nvSpPr>
          <p:cNvPr id="5" name="Footer Placeholder 4"/>
          <p:cNvSpPr>
            <a:spLocks noGrp="1"/>
          </p:cNvSpPr>
          <p:nvPr>
            <p:ph type="ftr" sz="quarter" idx="3"/>
          </p:nvPr>
        </p:nvSpPr>
        <p:spPr>
          <a:xfrm>
            <a:off x="3653036" y="7006700"/>
            <a:ext cx="3385741"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2466" y="7006700"/>
            <a:ext cx="2494756"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255354834"/>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xStyles>
    <p:titleStyle>
      <a:lvl1pPr algn="ctr" defTabSz="400964" rtl="0" eaLnBrk="1" latinLnBrk="0" hangingPunct="1">
        <a:spcBef>
          <a:spcPct val="0"/>
        </a:spcBef>
        <a:buNone/>
        <a:defRPr sz="3859" kern="1200">
          <a:solidFill>
            <a:schemeClr val="tx1"/>
          </a:solidFill>
          <a:latin typeface="+mj-lt"/>
          <a:ea typeface="+mj-ea"/>
          <a:cs typeface="+mj-cs"/>
        </a:defRPr>
      </a:lvl1pPr>
    </p:titleStyle>
    <p:bodyStyle>
      <a:lvl1pPr marL="300723" indent="-300723" algn="l" defTabSz="400964" rtl="0" eaLnBrk="1" latinLnBrk="0" hangingPunct="1">
        <a:spcBef>
          <a:spcPct val="20000"/>
        </a:spcBef>
        <a:buFont typeface="Arial"/>
        <a:buChar char="•"/>
        <a:defRPr sz="2806" kern="1200">
          <a:solidFill>
            <a:schemeClr val="tx1"/>
          </a:solidFill>
          <a:latin typeface="+mn-lt"/>
          <a:ea typeface="+mn-ea"/>
          <a:cs typeface="+mn-cs"/>
        </a:defRPr>
      </a:lvl1pPr>
      <a:lvl2pPr marL="651567" indent="-250603" algn="l" defTabSz="400964" rtl="0" eaLnBrk="1" latinLnBrk="0" hangingPunct="1">
        <a:spcBef>
          <a:spcPct val="20000"/>
        </a:spcBef>
        <a:buFont typeface="Arial"/>
        <a:buChar char="–"/>
        <a:defRPr sz="2456" kern="1200">
          <a:solidFill>
            <a:schemeClr val="tx1"/>
          </a:solidFill>
          <a:latin typeface="+mn-lt"/>
          <a:ea typeface="+mn-ea"/>
          <a:cs typeface="+mn-cs"/>
        </a:defRPr>
      </a:lvl2pPr>
      <a:lvl3pPr marL="1002411" indent="-200482" algn="l" defTabSz="400964" rtl="0" eaLnBrk="1" latinLnBrk="0" hangingPunct="1">
        <a:spcBef>
          <a:spcPct val="20000"/>
        </a:spcBef>
        <a:buFont typeface="Arial"/>
        <a:buChar char="•"/>
        <a:defRPr sz="2105" kern="1200">
          <a:solidFill>
            <a:schemeClr val="tx1"/>
          </a:solidFill>
          <a:latin typeface="+mn-lt"/>
          <a:ea typeface="+mn-ea"/>
          <a:cs typeface="+mn-cs"/>
        </a:defRPr>
      </a:lvl3pPr>
      <a:lvl4pPr marL="1403375" indent="-200482" algn="l" defTabSz="400964" rtl="0" eaLnBrk="1" latinLnBrk="0" hangingPunct="1">
        <a:spcBef>
          <a:spcPct val="20000"/>
        </a:spcBef>
        <a:buFont typeface="Arial"/>
        <a:buChar char="–"/>
        <a:defRPr sz="1754" kern="1200">
          <a:solidFill>
            <a:schemeClr val="tx1"/>
          </a:solidFill>
          <a:latin typeface="+mn-lt"/>
          <a:ea typeface="+mn-ea"/>
          <a:cs typeface="+mn-cs"/>
        </a:defRPr>
      </a:lvl4pPr>
      <a:lvl5pPr marL="1804340" indent="-200482" algn="l" defTabSz="400964" rtl="0" eaLnBrk="1" latinLnBrk="0" hangingPunct="1">
        <a:spcBef>
          <a:spcPct val="20000"/>
        </a:spcBef>
        <a:buFont typeface="Arial"/>
        <a:buChar char="»"/>
        <a:defRPr sz="1754" kern="1200">
          <a:solidFill>
            <a:schemeClr val="tx1"/>
          </a:solidFill>
          <a:latin typeface="+mn-lt"/>
          <a:ea typeface="+mn-ea"/>
          <a:cs typeface="+mn-cs"/>
        </a:defRPr>
      </a:lvl5pPr>
      <a:lvl6pPr marL="2205304" indent="-200482" algn="l" defTabSz="400964" rtl="0" eaLnBrk="1" latinLnBrk="0" hangingPunct="1">
        <a:spcBef>
          <a:spcPct val="20000"/>
        </a:spcBef>
        <a:buFont typeface="Arial"/>
        <a:buChar char="•"/>
        <a:defRPr sz="1754" kern="1200">
          <a:solidFill>
            <a:schemeClr val="tx1"/>
          </a:solidFill>
          <a:latin typeface="+mn-lt"/>
          <a:ea typeface="+mn-ea"/>
          <a:cs typeface="+mn-cs"/>
        </a:defRPr>
      </a:lvl6pPr>
      <a:lvl7pPr marL="2606269" indent="-200482" algn="l" defTabSz="400964" rtl="0" eaLnBrk="1" latinLnBrk="0" hangingPunct="1">
        <a:spcBef>
          <a:spcPct val="20000"/>
        </a:spcBef>
        <a:buFont typeface="Arial"/>
        <a:buChar char="•"/>
        <a:defRPr sz="1754" kern="1200">
          <a:solidFill>
            <a:schemeClr val="tx1"/>
          </a:solidFill>
          <a:latin typeface="+mn-lt"/>
          <a:ea typeface="+mn-ea"/>
          <a:cs typeface="+mn-cs"/>
        </a:defRPr>
      </a:lvl7pPr>
      <a:lvl8pPr marL="3007233" indent="-200482" algn="l" defTabSz="400964" rtl="0" eaLnBrk="1" latinLnBrk="0" hangingPunct="1">
        <a:spcBef>
          <a:spcPct val="20000"/>
        </a:spcBef>
        <a:buFont typeface="Arial"/>
        <a:buChar char="•"/>
        <a:defRPr sz="1754" kern="1200">
          <a:solidFill>
            <a:schemeClr val="tx1"/>
          </a:solidFill>
          <a:latin typeface="+mn-lt"/>
          <a:ea typeface="+mn-ea"/>
          <a:cs typeface="+mn-cs"/>
        </a:defRPr>
      </a:lvl8pPr>
      <a:lvl9pPr marL="3408197" indent="-200482" algn="l" defTabSz="400964" rtl="0" eaLnBrk="1" latinLnBrk="0" hangingPunct="1">
        <a:spcBef>
          <a:spcPct val="20000"/>
        </a:spcBef>
        <a:buFont typeface="Arial"/>
        <a:buChar char="•"/>
        <a:defRPr sz="1754" kern="1200">
          <a:solidFill>
            <a:schemeClr val="tx1"/>
          </a:solidFill>
          <a:latin typeface="+mn-lt"/>
          <a:ea typeface="+mn-ea"/>
          <a:cs typeface="+mn-cs"/>
        </a:defRPr>
      </a:lvl9pPr>
    </p:bodyStyle>
    <p:otherStyle>
      <a:defPPr>
        <a:defRPr lang="en-US"/>
      </a:defPPr>
      <a:lvl1pPr marL="0" algn="l" defTabSz="400964" rtl="0" eaLnBrk="1" latinLnBrk="0" hangingPunct="1">
        <a:defRPr sz="1579" kern="1200">
          <a:solidFill>
            <a:schemeClr val="tx1"/>
          </a:solidFill>
          <a:latin typeface="+mn-lt"/>
          <a:ea typeface="+mn-ea"/>
          <a:cs typeface="+mn-cs"/>
        </a:defRPr>
      </a:lvl1pPr>
      <a:lvl2pPr marL="400964" algn="l" defTabSz="400964" rtl="0" eaLnBrk="1" latinLnBrk="0" hangingPunct="1">
        <a:defRPr sz="1579" kern="1200">
          <a:solidFill>
            <a:schemeClr val="tx1"/>
          </a:solidFill>
          <a:latin typeface="+mn-lt"/>
          <a:ea typeface="+mn-ea"/>
          <a:cs typeface="+mn-cs"/>
        </a:defRPr>
      </a:lvl2pPr>
      <a:lvl3pPr marL="801929" algn="l" defTabSz="400964" rtl="0" eaLnBrk="1" latinLnBrk="0" hangingPunct="1">
        <a:defRPr sz="1579" kern="1200">
          <a:solidFill>
            <a:schemeClr val="tx1"/>
          </a:solidFill>
          <a:latin typeface="+mn-lt"/>
          <a:ea typeface="+mn-ea"/>
          <a:cs typeface="+mn-cs"/>
        </a:defRPr>
      </a:lvl3pPr>
      <a:lvl4pPr marL="1202893" algn="l" defTabSz="400964" rtl="0" eaLnBrk="1" latinLnBrk="0" hangingPunct="1">
        <a:defRPr sz="1579" kern="1200">
          <a:solidFill>
            <a:schemeClr val="tx1"/>
          </a:solidFill>
          <a:latin typeface="+mn-lt"/>
          <a:ea typeface="+mn-ea"/>
          <a:cs typeface="+mn-cs"/>
        </a:defRPr>
      </a:lvl4pPr>
      <a:lvl5pPr marL="1603858" algn="l" defTabSz="400964" rtl="0" eaLnBrk="1" latinLnBrk="0" hangingPunct="1">
        <a:defRPr sz="1579" kern="1200">
          <a:solidFill>
            <a:schemeClr val="tx1"/>
          </a:solidFill>
          <a:latin typeface="+mn-lt"/>
          <a:ea typeface="+mn-ea"/>
          <a:cs typeface="+mn-cs"/>
        </a:defRPr>
      </a:lvl5pPr>
      <a:lvl6pPr marL="2004822" algn="l" defTabSz="400964" rtl="0" eaLnBrk="1" latinLnBrk="0" hangingPunct="1">
        <a:defRPr sz="1579" kern="1200">
          <a:solidFill>
            <a:schemeClr val="tx1"/>
          </a:solidFill>
          <a:latin typeface="+mn-lt"/>
          <a:ea typeface="+mn-ea"/>
          <a:cs typeface="+mn-cs"/>
        </a:defRPr>
      </a:lvl6pPr>
      <a:lvl7pPr marL="2405786" algn="l" defTabSz="400964" rtl="0" eaLnBrk="1" latinLnBrk="0" hangingPunct="1">
        <a:defRPr sz="1579" kern="1200">
          <a:solidFill>
            <a:schemeClr val="tx1"/>
          </a:solidFill>
          <a:latin typeface="+mn-lt"/>
          <a:ea typeface="+mn-ea"/>
          <a:cs typeface="+mn-cs"/>
        </a:defRPr>
      </a:lvl7pPr>
      <a:lvl8pPr marL="2806751" algn="l" defTabSz="400964" rtl="0" eaLnBrk="1" latinLnBrk="0" hangingPunct="1">
        <a:defRPr sz="1579" kern="1200">
          <a:solidFill>
            <a:schemeClr val="tx1"/>
          </a:solidFill>
          <a:latin typeface="+mn-lt"/>
          <a:ea typeface="+mn-ea"/>
          <a:cs typeface="+mn-cs"/>
        </a:defRPr>
      </a:lvl8pPr>
      <a:lvl9pPr marL="3207715" algn="l" defTabSz="400964"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chinendaimoku@gmail.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researchgate.net/publication/337001751_The_Legacy_of_Satanist_Ritual_Abuse_SRA_Trauma_Mind_Control_A_C-PTSD_Assessment_Case_Study"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www.researchgate.net/publication/315723456_Critical_Reflections_on_the_Role_of_Mental_Health_Professional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researchgate.net/publication/315723456_Critical_Reflections_on_the_Role_of_Mental_Health_Professionals" TargetMode="External"/><Relationship Id="rId4" Type="http://schemas.openxmlformats.org/officeDocument/2006/relationships/hyperlink" Target="https://arsoninformer.files.wordpress.com/2014/09/suspected-arson-murder.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researchgate.net/publication/315722663_BRIDGEND_'BEBO'_SUICIDES_AND_RITUAL_VIOLENCE_IN_WALES" TargetMode="External"/><Relationship Id="rId7" Type="http://schemas.openxmlformats.org/officeDocument/2006/relationships/hyperlink" Target="https://www.walesonline.co.uk/news/local-news/police-find-womans-body-river-1882719"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psychassessmentblog.wordpress.com/2019/05/22/south-wales-police-chief-alun-morgan-garda-hm-coroner-common-denominator-gross-incompeten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s://www.researchgate.net/publication/337001751_The_Legacy_of_Satanist_Ritual_Abuse_SRA_Trauma_Mind_Control_A_C-PTSD_Assessment_Case_Stud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researchgate.net/profile/Rainer-Kurz/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survivorship.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google.com/preferences/source?q=mirror.co.uk" TargetMode="External"/><Relationship Id="rId5" Type="http://schemas.openxmlformats.org/officeDocument/2006/relationships/hyperlink" Target="https://www.mirror.co.uk/all-about/surrey-police"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unsaidunderside.substack.com/p/the-colonels-wife-who-knew-too-muc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en.wikipedia.org/wiki/Sayes_Court"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bps.org.uk/news/bps-welcomes-new-guidance-unregulated-psychologists-should-not-give-evidence-family-court"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www.thebureauinvestigates.com/stories/2023-07-06/family-court-files-parental-alienation-used-to-silence-claims-of-abuse" TargetMode="External"/><Relationship Id="rId4" Type="http://schemas.openxmlformats.org/officeDocument/2006/relationships/hyperlink" Target="https://www.thebureauinvestigates.com/stories/2026-05-13/teenager-recalls-traumatic-family-court-rulin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hyperlink" Target="https://www.bistum-muenster.de/untersuchung_rituelle_gewalt" TargetMode="External"/><Relationship Id="rId2" Type="http://schemas.openxmlformats.org/officeDocument/2006/relationships/notesSlide" Target="../notesSlides/notesSlide24.xml"/><Relationship Id="rId1" Type="http://schemas.openxmlformats.org/officeDocument/2006/relationships/slideLayout" Target="../slideLayouts/slideLayout63.xml"/><Relationship Id="rId6" Type="http://schemas.openxmlformats.org/officeDocument/2006/relationships/image" Target="../media/image51.png"/><Relationship Id="rId5" Type="http://schemas.openxmlformats.org/officeDocument/2006/relationships/hyperlink" Target="https://www.hydrantprogramme.co.uk/assets/NPCC-Organised-ritual-abuse-and-its-wider-context-Degradation-deception-and-disavowal-July-2025-v3.pdf" TargetMode="External"/><Relationship Id="rId4" Type="http://schemas.openxmlformats.org/officeDocument/2006/relationships/hyperlink" Target="https://napac.org.uk/organised-ritual-abuse-report-guidance-2025/"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1830" y="1214484"/>
            <a:ext cx="8070006" cy="916746"/>
          </a:xfrm>
          <a:prstGeom prst="rect">
            <a:avLst/>
          </a:prstGeom>
          <a:noFill/>
          <a:ln>
            <a:noFill/>
          </a:ln>
        </p:spPr>
        <p:txBody>
          <a:bodyPr wrap="none"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Manipulation, Coercion &amp; Mistakes </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in Extreme Child Sexual Abuse Investigations </a:t>
            </a:r>
          </a:p>
        </p:txBody>
      </p:sp>
      <p:sp>
        <p:nvSpPr>
          <p:cNvPr id="6" name="TextBox 5"/>
          <p:cNvSpPr txBox="1"/>
          <p:nvPr/>
        </p:nvSpPr>
        <p:spPr>
          <a:xfrm>
            <a:off x="3632267" y="350837"/>
            <a:ext cx="3392400" cy="707886"/>
          </a:xfrm>
          <a:prstGeom prst="rect">
            <a:avLst/>
          </a:prstGeom>
          <a:noFill/>
        </p:spPr>
        <p:txBody>
          <a:bodyPr wrap="square" rtlCol="0">
            <a:spAutoFit/>
          </a:bodyPr>
          <a:lstStyle/>
          <a:p>
            <a:pPr algn="ctr"/>
            <a:r>
              <a:rPr lang="en-GB" sz="2000" dirty="0">
                <a:solidFill>
                  <a:schemeClr val="bg1">
                    <a:lumMod val="50000"/>
                  </a:schemeClr>
                </a:solidFill>
                <a:latin typeface="Arial" panose="020B0604020202020204" pitchFamily="34" charset="0"/>
              </a:rPr>
              <a:t>Survivorship Conference</a:t>
            </a:r>
          </a:p>
          <a:p>
            <a:pPr algn="ctr"/>
            <a:r>
              <a:rPr lang="en-GB" sz="2000" dirty="0">
                <a:solidFill>
                  <a:schemeClr val="bg1">
                    <a:lumMod val="50000"/>
                  </a:schemeClr>
                </a:solidFill>
                <a:latin typeface="Arial" panose="020B0604020202020204" pitchFamily="34" charset="0"/>
              </a:rPr>
              <a:t>17</a:t>
            </a:r>
            <a:r>
              <a:rPr lang="en-GB" sz="2000" baseline="30000" dirty="0">
                <a:solidFill>
                  <a:schemeClr val="bg1">
                    <a:lumMod val="50000"/>
                  </a:schemeClr>
                </a:solidFill>
                <a:latin typeface="Arial" panose="020B0604020202020204" pitchFamily="34" charset="0"/>
              </a:rPr>
              <a:t>th</a:t>
            </a:r>
            <a:r>
              <a:rPr lang="en-GB" sz="2000" dirty="0">
                <a:solidFill>
                  <a:schemeClr val="bg1">
                    <a:lumMod val="50000"/>
                  </a:schemeClr>
                </a:solidFill>
                <a:latin typeface="Arial" panose="020B0604020202020204" pitchFamily="34" charset="0"/>
              </a:rPr>
              <a:t> May 2026 </a:t>
            </a:r>
          </a:p>
        </p:txBody>
      </p:sp>
      <p:sp>
        <p:nvSpPr>
          <p:cNvPr id="2" name="TextBox 1">
            <a:extLst>
              <a:ext uri="{FF2B5EF4-FFF2-40B4-BE49-F238E27FC236}">
                <a16:creationId xmlns:a16="http://schemas.microsoft.com/office/drawing/2014/main" id="{E66DA50D-5E26-3EF7-2EC1-9AEF058DB0B4}"/>
              </a:ext>
            </a:extLst>
          </p:cNvPr>
          <p:cNvSpPr txBox="1"/>
          <p:nvPr/>
        </p:nvSpPr>
        <p:spPr>
          <a:xfrm>
            <a:off x="14418" y="4652824"/>
            <a:ext cx="2156733" cy="1252109"/>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000" b="1" dirty="0">
                <a:solidFill>
                  <a:prstClr val="white">
                    <a:lumMod val="50000"/>
                  </a:prstClr>
                </a:solidFill>
                <a:latin typeface="Arial" pitchFamily="18"/>
                <a:ea typeface="Microsoft YaHei" pitchFamily="2"/>
                <a:cs typeface="Mangal" pitchFamily="2"/>
              </a:rPr>
              <a:t>In Memory </a:t>
            </a:r>
          </a:p>
          <a:p>
            <a:pPr algn="ctr" defTabSz="727510" fontAlgn="auto" hangingPunct="0">
              <a:spcBef>
                <a:spcPts val="0"/>
              </a:spcBef>
              <a:spcAft>
                <a:spcPts val="0"/>
              </a:spcAft>
              <a:defRPr sz="1100"/>
            </a:pPr>
            <a:r>
              <a:rPr lang="en-US" sz="2000" b="1" dirty="0">
                <a:solidFill>
                  <a:prstClr val="white">
                    <a:lumMod val="50000"/>
                  </a:prstClr>
                </a:solidFill>
                <a:latin typeface="Arial" pitchFamily="18"/>
                <a:ea typeface="Microsoft YaHei" pitchFamily="2"/>
                <a:cs typeface="Mangal" pitchFamily="2"/>
              </a:rPr>
              <a:t>of</a:t>
            </a:r>
          </a:p>
          <a:p>
            <a:pPr algn="ctr" defTabSz="727510" fontAlgn="auto" hangingPunct="0">
              <a:spcBef>
                <a:spcPts val="0"/>
              </a:spcBef>
              <a:spcAft>
                <a:spcPts val="0"/>
              </a:spcAft>
              <a:defRPr sz="1100"/>
            </a:pPr>
            <a:r>
              <a:rPr lang="en-US" sz="2000" b="1" dirty="0">
                <a:solidFill>
                  <a:prstClr val="white">
                    <a:lumMod val="50000"/>
                  </a:prstClr>
                </a:solidFill>
                <a:latin typeface="Arial" pitchFamily="18"/>
                <a:ea typeface="Microsoft YaHei" pitchFamily="2"/>
                <a:cs typeface="Mangal" pitchFamily="2"/>
              </a:rPr>
              <a:t> SUZYE</a:t>
            </a:r>
          </a:p>
          <a:p>
            <a:pPr algn="ctr" defTabSz="727510" fontAlgn="auto" hangingPunct="0">
              <a:spcBef>
                <a:spcPts val="0"/>
              </a:spcBef>
              <a:spcAft>
                <a:spcPts val="0"/>
              </a:spcAft>
              <a:defRPr sz="1100"/>
            </a:pPr>
            <a:r>
              <a:rPr lang="en-US" sz="2000" b="1" dirty="0">
                <a:solidFill>
                  <a:prstClr val="white">
                    <a:lumMod val="50000"/>
                  </a:prstClr>
                </a:solidFill>
                <a:latin typeface="Arial" pitchFamily="18"/>
                <a:ea typeface="Microsoft YaHei" pitchFamily="2"/>
                <a:cs typeface="Mangal" pitchFamily="2"/>
              </a:rPr>
              <a:t>LLWYD </a:t>
            </a:r>
          </a:p>
        </p:txBody>
      </p:sp>
      <p:sp>
        <p:nvSpPr>
          <p:cNvPr id="4" name="TextBox 3">
            <a:extLst>
              <a:ext uri="{FF2B5EF4-FFF2-40B4-BE49-F238E27FC236}">
                <a16:creationId xmlns:a16="http://schemas.microsoft.com/office/drawing/2014/main" id="{FE419680-32AF-693E-C395-33D758057B95}"/>
              </a:ext>
            </a:extLst>
          </p:cNvPr>
          <p:cNvSpPr txBox="1"/>
          <p:nvPr/>
        </p:nvSpPr>
        <p:spPr>
          <a:xfrm>
            <a:off x="2362879" y="2131230"/>
            <a:ext cx="6107907" cy="105795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Dr</a:t>
            </a:r>
            <a:r>
              <a:rPr lang="en-US" sz="2228" dirty="0">
                <a:solidFill>
                  <a:prstClr val="white">
                    <a:lumMod val="50000"/>
                  </a:prstClr>
                </a:solidFill>
                <a:latin typeface="Arial" pitchFamily="18"/>
                <a:ea typeface="Microsoft YaHei" pitchFamily="2"/>
                <a:cs typeface="Mangal" pitchFamily="2"/>
              </a:rPr>
              <a:t> Rainer Hermann </a:t>
            </a:r>
            <a:r>
              <a:rPr lang="en-US" sz="2228" dirty="0" err="1">
                <a:solidFill>
                  <a:prstClr val="white">
                    <a:lumMod val="50000"/>
                  </a:prstClr>
                </a:solidFill>
                <a:latin typeface="Arial" pitchFamily="18"/>
                <a:ea typeface="Microsoft YaHei" pitchFamily="2"/>
                <a:cs typeface="Mangal" pitchFamily="2"/>
              </a:rPr>
              <a:t>Kurz</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C.Psychol</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a:solidFill>
                  <a:srgbClr val="7F7F7F"/>
                </a:solidFill>
                <a:latin typeface="Arial" pitchFamily="18"/>
                <a:ea typeface="Microsoft YaHei" pitchFamily="2"/>
                <a:cs typeface="Mangal" pitchFamily="2"/>
                <a:hlinkClick r:id="rId3"/>
              </a:rPr>
              <a:t>ichinendaimoku@gmail.com</a:t>
            </a:r>
            <a:endParaRPr lang="en-US" sz="2228" dirty="0">
              <a:solidFill>
                <a:srgbClr val="7F7F7F"/>
              </a:solidFill>
              <a:latin typeface="Arial" pitchFamily="18"/>
              <a:ea typeface="Microsoft YaHei" pitchFamily="2"/>
              <a:cs typeface="Mangal" pitchFamily="2"/>
            </a:endParaRPr>
          </a:p>
        </p:txBody>
      </p:sp>
      <p:pic>
        <p:nvPicPr>
          <p:cNvPr id="8" name="Picture 7">
            <a:extLst>
              <a:ext uri="{FF2B5EF4-FFF2-40B4-BE49-F238E27FC236}">
                <a16:creationId xmlns:a16="http://schemas.microsoft.com/office/drawing/2014/main" id="{9414D367-F98E-575D-E69F-12867A7E3318}"/>
              </a:ext>
            </a:extLst>
          </p:cNvPr>
          <p:cNvPicPr>
            <a:picLocks noChangeAspect="1"/>
          </p:cNvPicPr>
          <p:nvPr/>
        </p:nvPicPr>
        <p:blipFill>
          <a:blip r:embed="rId4"/>
          <a:srcRect l="33972" t="35513" r="14366" b="9520"/>
          <a:stretch>
            <a:fillRect/>
          </a:stretch>
        </p:blipFill>
        <p:spPr>
          <a:xfrm>
            <a:off x="2196925" y="3170237"/>
            <a:ext cx="7324751" cy="4217285"/>
          </a:xfrm>
          <a:prstGeom prst="rect">
            <a:avLst/>
          </a:prstGeom>
        </p:spPr>
      </p:pic>
      <p:sp>
        <p:nvSpPr>
          <p:cNvPr id="12" name="TextBox 11">
            <a:extLst>
              <a:ext uri="{FF2B5EF4-FFF2-40B4-BE49-F238E27FC236}">
                <a16:creationId xmlns:a16="http://schemas.microsoft.com/office/drawing/2014/main" id="{96533172-9209-D977-3D9A-AC4F24FA705F}"/>
              </a:ext>
            </a:extLst>
          </p:cNvPr>
          <p:cNvSpPr txBox="1"/>
          <p:nvPr/>
        </p:nvSpPr>
        <p:spPr>
          <a:xfrm>
            <a:off x="164306" y="7174228"/>
            <a:ext cx="10210800" cy="461665"/>
          </a:xfrm>
          <a:prstGeom prst="rect">
            <a:avLst/>
          </a:prstGeom>
          <a:noFill/>
        </p:spPr>
        <p:txBody>
          <a:bodyPr wrap="square">
            <a:spAutoFit/>
          </a:bodyPr>
          <a:lstStyle/>
          <a:p>
            <a:pPr algn="ctr"/>
            <a:r>
              <a:rPr lang="en-GB" sz="1200" dirty="0">
                <a:latin typeface="Arial Narrow" panose="020B0606020202030204" pitchFamily="34" charset="0"/>
                <a:hlinkClick r:id="rId5"/>
              </a:rPr>
              <a:t>https://www.researchgate.net/publication/337001751_The_Legacy_of_Satanist_Ritual_Abuse_SRA_Trauma_Mind_Control_A_C-PTSD_Assessment_Case_Study</a:t>
            </a:r>
            <a:endParaRPr lang="en-GB" sz="1200" dirty="0">
              <a:latin typeface="Arial Narrow" panose="020B0606020202030204" pitchFamily="34" charset="0"/>
            </a:endParaRPr>
          </a:p>
          <a:p>
            <a:pPr algn="ctr"/>
            <a:endParaRPr lang="en-GB" sz="1200" dirty="0">
              <a:latin typeface="Arial" panose="020B0604020202020204" pitchFamily="34" charset="0"/>
            </a:endParaRPr>
          </a:p>
        </p:txBody>
      </p:sp>
    </p:spTree>
    <p:extLst>
      <p:ext uri="{BB962C8B-B14F-4D97-AF65-F5344CB8AC3E}">
        <p14:creationId xmlns:p14="http://schemas.microsoft.com/office/powerpoint/2010/main" val="10762515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AE466-08A5-2F02-6E47-9372DB3CE993}"/>
              </a:ext>
            </a:extLst>
          </p:cNvPr>
          <p:cNvPicPr>
            <a:picLocks noChangeAspect="1"/>
          </p:cNvPicPr>
          <p:nvPr/>
        </p:nvPicPr>
        <p:blipFill>
          <a:blip r:embed="rId2"/>
          <a:srcRect l="28619" t="68439" r="30044" b="1270"/>
          <a:stretch>
            <a:fillRect/>
          </a:stretch>
        </p:blipFill>
        <p:spPr>
          <a:xfrm>
            <a:off x="545306" y="2941637"/>
            <a:ext cx="9607820" cy="3810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8CE62806-D2AE-8C78-50F4-745FD8812E5A}"/>
              </a:ext>
            </a:extLst>
          </p:cNvPr>
          <p:cNvSpPr txBox="1"/>
          <p:nvPr/>
        </p:nvSpPr>
        <p:spPr>
          <a:xfrm>
            <a:off x="3614048" y="350837"/>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Case Study 1</a:t>
            </a:r>
          </a:p>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100 Page Report (2015)</a:t>
            </a:r>
          </a:p>
        </p:txBody>
      </p:sp>
      <p:sp>
        <p:nvSpPr>
          <p:cNvPr id="4" name="TextBox 3">
            <a:extLst>
              <a:ext uri="{FF2B5EF4-FFF2-40B4-BE49-F238E27FC236}">
                <a16:creationId xmlns:a16="http://schemas.microsoft.com/office/drawing/2014/main" id="{83424301-30EF-4876-F8AA-3983D82E401C}"/>
              </a:ext>
            </a:extLst>
          </p:cNvPr>
          <p:cNvSpPr txBox="1"/>
          <p:nvPr/>
        </p:nvSpPr>
        <p:spPr>
          <a:xfrm>
            <a:off x="3059906" y="1793713"/>
            <a:ext cx="4771109"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Report for Appeal Court Application</a:t>
            </a:r>
          </a:p>
        </p:txBody>
      </p:sp>
    </p:spTree>
    <p:extLst>
      <p:ext uri="{BB962C8B-B14F-4D97-AF65-F5344CB8AC3E}">
        <p14:creationId xmlns:p14="http://schemas.microsoft.com/office/powerpoint/2010/main" val="188924832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8F878F-DD2A-2FA3-3544-A97EDFB3D48D}"/>
              </a:ext>
            </a:extLst>
          </p:cNvPr>
          <p:cNvSpPr txBox="1"/>
          <p:nvPr/>
        </p:nvSpPr>
        <p:spPr>
          <a:xfrm>
            <a:off x="3677080" y="291590"/>
            <a:ext cx="3337652" cy="898166"/>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800" b="1" dirty="0">
                <a:solidFill>
                  <a:prstClr val="white">
                    <a:lumMod val="50000"/>
                  </a:prstClr>
                </a:solidFill>
                <a:latin typeface="Arial" pitchFamily="18"/>
                <a:ea typeface="Microsoft YaHei" pitchFamily="2"/>
                <a:cs typeface="Mangal" pitchFamily="2"/>
              </a:rPr>
              <a:t>Case Study 1 </a:t>
            </a:r>
          </a:p>
          <a:p>
            <a:pPr algn="ctr" defTabSz="727510" fontAlgn="auto" hangingPunct="0">
              <a:spcBef>
                <a:spcPts val="0"/>
              </a:spcBef>
              <a:spcAft>
                <a:spcPts val="0"/>
              </a:spcAft>
              <a:defRPr sz="1650"/>
            </a:pPr>
            <a:r>
              <a:rPr lang="en-GB" sz="2800" b="1" dirty="0">
                <a:solidFill>
                  <a:prstClr val="white">
                    <a:lumMod val="50000"/>
                  </a:prstClr>
                </a:solidFill>
                <a:latin typeface="Arial" pitchFamily="18"/>
                <a:ea typeface="Microsoft YaHei" pitchFamily="2"/>
                <a:cs typeface="Mangal" pitchFamily="2"/>
              </a:rPr>
              <a:t>Puzzle</a:t>
            </a:r>
          </a:p>
        </p:txBody>
      </p:sp>
      <p:sp>
        <p:nvSpPr>
          <p:cNvPr id="3" name="TextBox 2">
            <a:extLst>
              <a:ext uri="{FF2B5EF4-FFF2-40B4-BE49-F238E27FC236}">
                <a16:creationId xmlns:a16="http://schemas.microsoft.com/office/drawing/2014/main" id="{8DD9D3C3-9150-D09D-1028-059EF718D2D1}"/>
              </a:ext>
            </a:extLst>
          </p:cNvPr>
          <p:cNvSpPr txBox="1"/>
          <p:nvPr/>
        </p:nvSpPr>
        <p:spPr>
          <a:xfrm>
            <a:off x="1107283" y="6767491"/>
            <a:ext cx="7884565" cy="306915"/>
          </a:xfrm>
          <a:prstGeom prst="rect">
            <a:avLst/>
          </a:prstGeom>
          <a:noFill/>
          <a:ln>
            <a:noFill/>
          </a:ln>
        </p:spPr>
        <p:txBody>
          <a:bodyPr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How do these artefacts relate?</a:t>
            </a:r>
          </a:p>
        </p:txBody>
      </p:sp>
      <p:pic>
        <p:nvPicPr>
          <p:cNvPr id="4" name="Picture 3">
            <a:extLst>
              <a:ext uri="{FF2B5EF4-FFF2-40B4-BE49-F238E27FC236}">
                <a16:creationId xmlns:a16="http://schemas.microsoft.com/office/drawing/2014/main" id="{26B3B316-4294-B93D-25AE-02F9B9029105}"/>
              </a:ext>
            </a:extLst>
          </p:cNvPr>
          <p:cNvPicPr/>
          <p:nvPr/>
        </p:nvPicPr>
        <p:blipFill rotWithShape="1">
          <a:blip r:embed="rId3" cstate="print">
            <a:extLst>
              <a:ext uri="{28A0092B-C50C-407E-A947-70E740481C1C}">
                <a14:useLocalDpi xmlns:a14="http://schemas.microsoft.com/office/drawing/2010/main" val="0"/>
              </a:ext>
            </a:extLst>
          </a:blip>
          <a:srcRect l="17841" r="28726" b="21291"/>
          <a:stretch/>
        </p:blipFill>
        <p:spPr>
          <a:xfrm>
            <a:off x="1587382" y="1882352"/>
            <a:ext cx="2436402" cy="2018728"/>
          </a:xfrm>
          <a:prstGeom prst="rect">
            <a:avLst/>
          </a:prstGeom>
        </p:spPr>
      </p:pic>
      <p:pic>
        <p:nvPicPr>
          <p:cNvPr id="7" name="Picture 6">
            <a:extLst>
              <a:ext uri="{FF2B5EF4-FFF2-40B4-BE49-F238E27FC236}">
                <a16:creationId xmlns:a16="http://schemas.microsoft.com/office/drawing/2014/main" id="{86D74D43-14E0-D209-B56C-5A9D5C95F0A1}"/>
              </a:ext>
            </a:extLst>
          </p:cNvPr>
          <p:cNvPicPr/>
          <p:nvPr/>
        </p:nvPicPr>
        <p:blipFill rotWithShape="1">
          <a:blip r:embed="rId4" cstate="print">
            <a:extLst>
              <a:ext uri="{28A0092B-C50C-407E-A947-70E740481C1C}">
                <a14:useLocalDpi xmlns:a14="http://schemas.microsoft.com/office/drawing/2010/main" val="0"/>
              </a:ext>
            </a:extLst>
          </a:blip>
          <a:srcRect l="48146" t="15230" b="12287"/>
          <a:stretch/>
        </p:blipFill>
        <p:spPr>
          <a:xfrm>
            <a:off x="1659388" y="4163773"/>
            <a:ext cx="2364395" cy="1859056"/>
          </a:xfrm>
          <a:prstGeom prst="rect">
            <a:avLst/>
          </a:prstGeom>
        </p:spPr>
      </p:pic>
      <p:pic>
        <p:nvPicPr>
          <p:cNvPr id="8" name="Picture 7">
            <a:extLst>
              <a:ext uri="{FF2B5EF4-FFF2-40B4-BE49-F238E27FC236}">
                <a16:creationId xmlns:a16="http://schemas.microsoft.com/office/drawing/2014/main" id="{19FA0358-9EB2-6B19-DEA3-2EF4EFE410E1}"/>
              </a:ext>
            </a:extLst>
          </p:cNvPr>
          <p:cNvPicPr/>
          <p:nvPr/>
        </p:nvPicPr>
        <p:blipFill rotWithShape="1">
          <a:blip r:embed="rId5" cstate="print">
            <a:extLst>
              <a:ext uri="{28A0092B-C50C-407E-A947-70E740481C1C}">
                <a14:useLocalDpi xmlns:a14="http://schemas.microsoft.com/office/drawing/2010/main" val="0"/>
              </a:ext>
            </a:extLst>
          </a:blip>
          <a:srcRect l="19658" t="11119" r="8359" b="7844"/>
          <a:stretch/>
        </p:blipFill>
        <p:spPr>
          <a:xfrm>
            <a:off x="5709635" y="1801525"/>
            <a:ext cx="3282214" cy="2078446"/>
          </a:xfrm>
          <a:prstGeom prst="rect">
            <a:avLst/>
          </a:prstGeom>
        </p:spPr>
      </p:pic>
      <p:pic>
        <p:nvPicPr>
          <p:cNvPr id="9" name="Picture 8">
            <a:extLst>
              <a:ext uri="{FF2B5EF4-FFF2-40B4-BE49-F238E27FC236}">
                <a16:creationId xmlns:a16="http://schemas.microsoft.com/office/drawing/2014/main" id="{92C31D24-E839-AA69-3C34-BFCF20538B75}"/>
              </a:ext>
            </a:extLst>
          </p:cNvPr>
          <p:cNvPicPr/>
          <p:nvPr/>
        </p:nvPicPr>
        <p:blipFill rotWithShape="1">
          <a:blip r:embed="rId6" cstate="print">
            <a:extLst>
              <a:ext uri="{28A0092B-C50C-407E-A947-70E740481C1C}">
                <a14:useLocalDpi xmlns:a14="http://schemas.microsoft.com/office/drawing/2010/main" val="0"/>
              </a:ext>
            </a:extLst>
          </a:blip>
          <a:srcRect l="14515" t="10444" r="13566" b="4467"/>
          <a:stretch/>
        </p:blipFill>
        <p:spPr>
          <a:xfrm>
            <a:off x="5712521" y="3981908"/>
            <a:ext cx="3279327" cy="2182369"/>
          </a:xfrm>
          <a:prstGeom prst="rect">
            <a:avLst/>
          </a:prstGeom>
        </p:spPr>
      </p:pic>
      <p:sp>
        <p:nvSpPr>
          <p:cNvPr id="19" name="TextBox 18">
            <a:extLst>
              <a:ext uri="{FF2B5EF4-FFF2-40B4-BE49-F238E27FC236}">
                <a16:creationId xmlns:a16="http://schemas.microsoft.com/office/drawing/2014/main" id="{DEB5C776-4BA4-CDE4-E9B4-D0784C10F4CB}"/>
              </a:ext>
            </a:extLst>
          </p:cNvPr>
          <p:cNvSpPr txBox="1"/>
          <p:nvPr/>
        </p:nvSpPr>
        <p:spPr>
          <a:xfrm>
            <a:off x="392906" y="7173978"/>
            <a:ext cx="9448800" cy="461665"/>
          </a:xfrm>
          <a:prstGeom prst="rect">
            <a:avLst/>
          </a:prstGeom>
          <a:noFill/>
        </p:spPr>
        <p:txBody>
          <a:bodyPr wrap="square">
            <a:spAutoFit/>
          </a:bodyPr>
          <a:lstStyle/>
          <a:p>
            <a:r>
              <a:rPr lang="en-GB" sz="1200" dirty="0">
                <a:latin typeface="Arial" panose="020B0604020202020204" pitchFamily="34" charset="0"/>
                <a:hlinkClick r:id="rId7"/>
              </a:rPr>
              <a:t>https://www.researchgate.net/publication/315723456_Critical_Reflections_on_the_Role_of_Mental_Health_Professionals</a:t>
            </a:r>
            <a:endParaRPr lang="en-GB" sz="1200" dirty="0">
              <a:latin typeface="Arial" panose="020B0604020202020204" pitchFamily="34" charset="0"/>
            </a:endParaRPr>
          </a:p>
          <a:p>
            <a:endParaRPr lang="en-GB" sz="1200" dirty="0">
              <a:latin typeface="Arial" panose="020B0604020202020204" pitchFamily="34" charset="0"/>
            </a:endParaRPr>
          </a:p>
        </p:txBody>
      </p:sp>
      <p:sp>
        <p:nvSpPr>
          <p:cNvPr id="2" name="TextBox 1">
            <a:extLst>
              <a:ext uri="{FF2B5EF4-FFF2-40B4-BE49-F238E27FC236}">
                <a16:creationId xmlns:a16="http://schemas.microsoft.com/office/drawing/2014/main" id="{E768AAE4-3559-E6AD-247F-F34B72063ED7}"/>
              </a:ext>
            </a:extLst>
          </p:cNvPr>
          <p:cNvSpPr txBox="1"/>
          <p:nvPr/>
        </p:nvSpPr>
        <p:spPr>
          <a:xfrm>
            <a:off x="1002506" y="6164277"/>
            <a:ext cx="3428999" cy="541530"/>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Blue Seat Arosa Mark 1 – Registered Owners across Ireland?</a:t>
            </a:r>
          </a:p>
        </p:txBody>
      </p:sp>
      <p:sp>
        <p:nvSpPr>
          <p:cNvPr id="6" name="TextBox 5">
            <a:extLst>
              <a:ext uri="{FF2B5EF4-FFF2-40B4-BE49-F238E27FC236}">
                <a16:creationId xmlns:a16="http://schemas.microsoft.com/office/drawing/2014/main" id="{722197EE-C73E-45BF-7D86-45C6655FE86E}"/>
              </a:ext>
            </a:extLst>
          </p:cNvPr>
          <p:cNvSpPr txBox="1"/>
          <p:nvPr/>
        </p:nvSpPr>
        <p:spPr>
          <a:xfrm>
            <a:off x="5498306" y="1494610"/>
            <a:ext cx="3606125" cy="306915"/>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Drug Bottle – Fingerprints?</a:t>
            </a:r>
          </a:p>
        </p:txBody>
      </p:sp>
      <p:sp>
        <p:nvSpPr>
          <p:cNvPr id="10" name="TextBox 9">
            <a:extLst>
              <a:ext uri="{FF2B5EF4-FFF2-40B4-BE49-F238E27FC236}">
                <a16:creationId xmlns:a16="http://schemas.microsoft.com/office/drawing/2014/main" id="{96460EFE-3241-5875-C462-2866C6D55EF3}"/>
              </a:ext>
            </a:extLst>
          </p:cNvPr>
          <p:cNvSpPr txBox="1"/>
          <p:nvPr/>
        </p:nvSpPr>
        <p:spPr>
          <a:xfrm>
            <a:off x="1149292" y="1529061"/>
            <a:ext cx="3282214" cy="306915"/>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‘Unhealthy Drink’ Can – DNA?</a:t>
            </a:r>
          </a:p>
        </p:txBody>
      </p:sp>
      <p:sp>
        <p:nvSpPr>
          <p:cNvPr id="11" name="TextBox 10">
            <a:extLst>
              <a:ext uri="{FF2B5EF4-FFF2-40B4-BE49-F238E27FC236}">
                <a16:creationId xmlns:a16="http://schemas.microsoft.com/office/drawing/2014/main" id="{E6EE648F-1C87-C86A-0D36-DB1DB26E77B6}"/>
              </a:ext>
            </a:extLst>
          </p:cNvPr>
          <p:cNvSpPr txBox="1"/>
          <p:nvPr/>
        </p:nvSpPr>
        <p:spPr>
          <a:xfrm>
            <a:off x="5709634" y="6195817"/>
            <a:ext cx="3282214" cy="776146"/>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Mangled Vacuum Cleaner – </a:t>
            </a:r>
          </a:p>
          <a:p>
            <a:pPr algn="ctr" defTabSz="727510" eaLnBrk="0" hangingPunct="0">
              <a:defRPr/>
            </a:pPr>
            <a:r>
              <a:rPr lang="en-GB" sz="1591" dirty="0">
                <a:solidFill>
                  <a:prstClr val="white">
                    <a:lumMod val="50000"/>
                  </a:prstClr>
                </a:solidFill>
                <a:latin typeface="Arial" panose="020B0604020202020204" pitchFamily="34" charset="0"/>
              </a:rPr>
              <a:t>Arson Specialist Investigator?</a:t>
            </a:r>
          </a:p>
          <a:p>
            <a:pPr algn="ctr" defTabSz="727510" eaLnBrk="0" hangingPunct="0">
              <a:defRPr/>
            </a:pPr>
            <a:endParaRPr lang="en-GB" sz="1591"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3521409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471E6-013D-A1B4-A6E3-1F124529A51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C2D4771-B609-FBAC-550A-75C9D8E841E6}"/>
              </a:ext>
            </a:extLst>
          </p:cNvPr>
          <p:cNvSpPr txBox="1"/>
          <p:nvPr/>
        </p:nvSpPr>
        <p:spPr>
          <a:xfrm>
            <a:off x="3677080" y="274637"/>
            <a:ext cx="3337652" cy="780057"/>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400" b="1" dirty="0">
                <a:solidFill>
                  <a:prstClr val="white">
                    <a:lumMod val="50000"/>
                  </a:prstClr>
                </a:solidFill>
                <a:latin typeface="Arial" pitchFamily="18"/>
                <a:ea typeface="Microsoft YaHei" pitchFamily="2"/>
                <a:cs typeface="Mangal" pitchFamily="2"/>
              </a:rPr>
              <a:t>Puzzling Artefact – </a:t>
            </a:r>
          </a:p>
          <a:p>
            <a:pPr algn="ctr" defTabSz="727510" fontAlgn="auto" hangingPunct="0">
              <a:spcBef>
                <a:spcPts val="0"/>
              </a:spcBef>
              <a:spcAft>
                <a:spcPts val="0"/>
              </a:spcAft>
              <a:defRPr sz="1650"/>
            </a:pPr>
            <a:r>
              <a:rPr lang="en-GB" sz="2400" b="1" dirty="0">
                <a:solidFill>
                  <a:prstClr val="white">
                    <a:lumMod val="50000"/>
                  </a:prstClr>
                </a:solidFill>
                <a:latin typeface="Arial" pitchFamily="18"/>
                <a:ea typeface="Microsoft YaHei" pitchFamily="2"/>
                <a:cs typeface="Mangal" pitchFamily="2"/>
              </a:rPr>
              <a:t>Evidence Secured?</a:t>
            </a:r>
          </a:p>
        </p:txBody>
      </p:sp>
      <p:sp>
        <p:nvSpPr>
          <p:cNvPr id="2" name="TextBox 1"/>
          <p:cNvSpPr txBox="1"/>
          <p:nvPr/>
        </p:nvSpPr>
        <p:spPr>
          <a:xfrm>
            <a:off x="1092939" y="5970808"/>
            <a:ext cx="8505935" cy="306915"/>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Low Stability, High Plasticity?</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769246" y="1900576"/>
            <a:ext cx="6789592" cy="4001009"/>
          </a:xfrm>
          <a:prstGeom prst="rect">
            <a:avLst/>
          </a:prstGeom>
        </p:spPr>
      </p:pic>
      <p:sp>
        <p:nvSpPr>
          <p:cNvPr id="10" name="Oval 9"/>
          <p:cNvSpPr>
            <a:spLocks noChangeArrowheads="1"/>
          </p:cNvSpPr>
          <p:nvPr/>
        </p:nvSpPr>
        <p:spPr bwMode="auto">
          <a:xfrm>
            <a:off x="2375460" y="4469406"/>
            <a:ext cx="1982823" cy="825966"/>
          </a:xfrm>
          <a:prstGeom prst="ellipse">
            <a:avLst/>
          </a:prstGeom>
          <a:noFill/>
          <a:ln w="381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66" tIns="41483" rIns="82966" bIns="41483" anchor="ctr"/>
          <a:lstStyle>
            <a:lvl1pPr eaLnBrk="0" hangingPunct="0">
              <a:spcAft>
                <a:spcPts val="1275"/>
              </a:spcAft>
              <a:defRPr sz="2800">
                <a:solidFill>
                  <a:schemeClr val="tx1"/>
                </a:solidFill>
                <a:latin typeface="Arial" pitchFamily="34" charset="0"/>
                <a:ea typeface="Microsoft YaHei" pitchFamily="34" charset="-122"/>
                <a:cs typeface="Mangal" pitchFamily="18" charset="0"/>
              </a:defRPr>
            </a:lvl1pPr>
            <a:lvl2pPr marL="742950" indent="-285750"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defTabSz="727510" eaLnBrk="1" hangingPunct="1">
              <a:spcAft>
                <a:spcPct val="0"/>
              </a:spcAft>
            </a:pPr>
            <a:endParaRPr lang="en-US" altLang="en-US" sz="637">
              <a:solidFill>
                <a:prstClr val="black"/>
              </a:solidFill>
              <a:latin typeface="Calibri" pitchFamily="34" charset="0"/>
              <a:cs typeface="Arial" pitchFamily="34" charset="0"/>
            </a:endParaRPr>
          </a:p>
        </p:txBody>
      </p:sp>
      <p:sp>
        <p:nvSpPr>
          <p:cNvPr id="13" name="TextBox 12">
            <a:extLst>
              <a:ext uri="{FF2B5EF4-FFF2-40B4-BE49-F238E27FC236}">
                <a16:creationId xmlns:a16="http://schemas.microsoft.com/office/drawing/2014/main" id="{714CEA52-31DF-4967-8253-165687950FB9}"/>
              </a:ext>
            </a:extLst>
          </p:cNvPr>
          <p:cNvSpPr txBox="1"/>
          <p:nvPr/>
        </p:nvSpPr>
        <p:spPr>
          <a:xfrm>
            <a:off x="1092939" y="6572393"/>
            <a:ext cx="8505935" cy="306915"/>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hlinkClick r:id="rId4"/>
              </a:rPr>
              <a:t>https://arsoninformer.files.wordpress.com/2014/09/suspected-arson-murder.pdf</a:t>
            </a:r>
            <a:r>
              <a:rPr lang="en-GB" sz="1591" dirty="0">
                <a:solidFill>
                  <a:prstClr val="white">
                    <a:lumMod val="50000"/>
                  </a:prstClr>
                </a:solidFill>
                <a:latin typeface="Arial" panose="020B0604020202020204" pitchFamily="34" charset="0"/>
              </a:rPr>
              <a:t> </a:t>
            </a:r>
          </a:p>
        </p:txBody>
      </p:sp>
      <p:sp>
        <p:nvSpPr>
          <p:cNvPr id="11" name="TextBox 10">
            <a:extLst>
              <a:ext uri="{FF2B5EF4-FFF2-40B4-BE49-F238E27FC236}">
                <a16:creationId xmlns:a16="http://schemas.microsoft.com/office/drawing/2014/main" id="{A3E2CABC-F72D-2524-95AE-BDAC68B2A72E}"/>
              </a:ext>
            </a:extLst>
          </p:cNvPr>
          <p:cNvSpPr txBox="1"/>
          <p:nvPr/>
        </p:nvSpPr>
        <p:spPr>
          <a:xfrm>
            <a:off x="392906" y="7173978"/>
            <a:ext cx="9448800" cy="461665"/>
          </a:xfrm>
          <a:prstGeom prst="rect">
            <a:avLst/>
          </a:prstGeom>
          <a:noFill/>
        </p:spPr>
        <p:txBody>
          <a:bodyPr wrap="square">
            <a:spAutoFit/>
          </a:bodyPr>
          <a:lstStyle/>
          <a:p>
            <a:r>
              <a:rPr lang="en-GB" sz="1200" dirty="0">
                <a:latin typeface="Arial" panose="020B0604020202020204" pitchFamily="34" charset="0"/>
                <a:hlinkClick r:id="rId5"/>
              </a:rPr>
              <a:t>https://www.researchgate.net/publication/315723456_Critical_Reflections_on_the_Role_of_Mental_Health_Professionals</a:t>
            </a:r>
            <a:endParaRPr lang="en-GB" sz="1200" dirty="0">
              <a:latin typeface="Arial" panose="020B0604020202020204" pitchFamily="34" charset="0"/>
            </a:endParaRPr>
          </a:p>
          <a:p>
            <a:endParaRPr lang="en-GB" sz="1200" dirty="0">
              <a:latin typeface="Arial" panose="020B0604020202020204" pitchFamily="34" charset="0"/>
            </a:endParaRPr>
          </a:p>
        </p:txBody>
      </p:sp>
    </p:spTree>
    <p:extLst>
      <p:ext uri="{BB962C8B-B14F-4D97-AF65-F5344CB8AC3E}">
        <p14:creationId xmlns:p14="http://schemas.microsoft.com/office/powerpoint/2010/main" val="11393194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525" y="227055"/>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Copilot AI </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Excerpt</a:t>
            </a:r>
          </a:p>
        </p:txBody>
      </p:sp>
      <p:pic>
        <p:nvPicPr>
          <p:cNvPr id="4" name="Picture 3">
            <a:extLst>
              <a:ext uri="{FF2B5EF4-FFF2-40B4-BE49-F238E27FC236}">
                <a16:creationId xmlns:a16="http://schemas.microsoft.com/office/drawing/2014/main" id="{0A0F69B9-6D61-CCFE-FA48-9F8518A4B488}"/>
              </a:ext>
            </a:extLst>
          </p:cNvPr>
          <p:cNvPicPr>
            <a:picLocks noChangeAspect="1"/>
          </p:cNvPicPr>
          <p:nvPr/>
        </p:nvPicPr>
        <p:blipFill>
          <a:blip r:embed="rId3"/>
          <a:srcRect l="33608" t="19708" r="21492" b="18392"/>
          <a:stretch>
            <a:fillRect/>
          </a:stretch>
        </p:blipFill>
        <p:spPr>
          <a:xfrm>
            <a:off x="1231106" y="1203550"/>
            <a:ext cx="8458200" cy="6310087"/>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0345B-A471-9992-7D9D-F9CF79366B8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5681563-BBFF-F842-D9D5-B40CF07DE7E8}"/>
              </a:ext>
            </a:extLst>
          </p:cNvPr>
          <p:cNvSpPr txBox="1"/>
          <p:nvPr/>
        </p:nvSpPr>
        <p:spPr>
          <a:xfrm>
            <a:off x="392113" y="274637"/>
            <a:ext cx="9910762" cy="7986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Bridgend (Wales):</a:t>
            </a:r>
          </a:p>
          <a:p>
            <a:pPr lvl="0" algn="ctr" fontAlgn="auto" hangingPunct="0">
              <a:spcBef>
                <a:spcPts val="0"/>
              </a:spcBef>
              <a:spcAft>
                <a:spcPts val="0"/>
              </a:spcAft>
              <a:defRPr sz="1650"/>
            </a:pPr>
            <a:r>
              <a:rPr lang="en-GB" sz="2400" b="1" dirty="0">
                <a:solidFill>
                  <a:prstClr val="white">
                    <a:lumMod val="50000"/>
                  </a:prstClr>
                </a:solidFill>
                <a:latin typeface="Arial" panose="020B0604020202020204" pitchFamily="34" charset="0"/>
              </a:rPr>
              <a:t>Murder &amp; Arson?</a:t>
            </a:r>
            <a:r>
              <a:rPr kumimoji="0" lang="en-GB"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a:t>
            </a:r>
          </a:p>
        </p:txBody>
      </p:sp>
      <p:sp>
        <p:nvSpPr>
          <p:cNvPr id="11" name="TextBox 10">
            <a:extLst>
              <a:ext uri="{FF2B5EF4-FFF2-40B4-BE49-F238E27FC236}">
                <a16:creationId xmlns:a16="http://schemas.microsoft.com/office/drawing/2014/main" id="{60D7384C-7DB6-B792-BCF3-A212299C59BA}"/>
              </a:ext>
            </a:extLst>
          </p:cNvPr>
          <p:cNvSpPr txBox="1"/>
          <p:nvPr/>
        </p:nvSpPr>
        <p:spPr>
          <a:xfrm>
            <a:off x="392113" y="7211384"/>
            <a:ext cx="10437908" cy="461665"/>
          </a:xfrm>
          <a:prstGeom prst="rect">
            <a:avLst/>
          </a:prstGeom>
          <a:noFill/>
        </p:spPr>
        <p:txBody>
          <a:bodyPr wrap="square">
            <a:spAutoFit/>
          </a:bodyPr>
          <a:lstStyle/>
          <a:p>
            <a:r>
              <a:rPr lang="en-GB" sz="1200" dirty="0">
                <a:latin typeface="Arial" panose="020B0604020202020204" pitchFamily="34" charset="0"/>
                <a:hlinkClick r:id="rId3"/>
              </a:rPr>
              <a:t>https://www.researchgate.net/publication/315722663_BRIDGEND_'BEBO'_SUICIDES_AND_RITUAL_VIOLENCE_IN_WALES</a:t>
            </a:r>
            <a:endParaRPr lang="en-GB" sz="1200" dirty="0">
              <a:latin typeface="Arial" panose="020B0604020202020204" pitchFamily="34" charset="0"/>
            </a:endParaRPr>
          </a:p>
          <a:p>
            <a:endParaRPr lang="en-GB" sz="1200" dirty="0">
              <a:latin typeface="Arial" panose="020B0604020202020204" pitchFamily="34" charset="0"/>
            </a:endParaRPr>
          </a:p>
        </p:txBody>
      </p:sp>
      <p:sp>
        <p:nvSpPr>
          <p:cNvPr id="18" name="TextBox 17">
            <a:extLst>
              <a:ext uri="{FF2B5EF4-FFF2-40B4-BE49-F238E27FC236}">
                <a16:creationId xmlns:a16="http://schemas.microsoft.com/office/drawing/2014/main" id="{F5D2DEF9-916A-611C-3984-5EC89C78B4EB}"/>
              </a:ext>
            </a:extLst>
          </p:cNvPr>
          <p:cNvSpPr txBox="1"/>
          <p:nvPr/>
        </p:nvSpPr>
        <p:spPr>
          <a:xfrm>
            <a:off x="443803" y="6925248"/>
            <a:ext cx="9830593" cy="276999"/>
          </a:xfrm>
          <a:prstGeom prst="rect">
            <a:avLst/>
          </a:prstGeom>
          <a:noFill/>
        </p:spPr>
        <p:txBody>
          <a:bodyPr wrap="square">
            <a:spAutoFit/>
          </a:bodyPr>
          <a:lstStyle/>
          <a:p>
            <a:r>
              <a:rPr lang="en-GB" sz="1200" dirty="0">
                <a:latin typeface="Arial Narrow" panose="020B0606020202030204" pitchFamily="34" charset="0"/>
                <a:hlinkClick r:id="rId4"/>
              </a:rPr>
              <a:t>https://psychassessmentblog.wordpress.com/2019/05/22/south-wales-police-chief-alun-morgan-garda-hm-coroner-common-denominator-gross-incompetence/</a:t>
            </a:r>
            <a:r>
              <a:rPr lang="en-GB" sz="1200" dirty="0">
                <a:latin typeface="Arial Narrow" panose="020B0606020202030204" pitchFamily="34" charset="0"/>
              </a:rPr>
              <a:t> </a:t>
            </a:r>
            <a:endParaRPr lang="en-GB" sz="1400" dirty="0">
              <a:latin typeface="Arial" panose="020B0604020202020204" pitchFamily="34" charset="0"/>
            </a:endParaRPr>
          </a:p>
        </p:txBody>
      </p:sp>
      <p:pic>
        <p:nvPicPr>
          <p:cNvPr id="3" name="Picture 2">
            <a:extLst>
              <a:ext uri="{FF2B5EF4-FFF2-40B4-BE49-F238E27FC236}">
                <a16:creationId xmlns:a16="http://schemas.microsoft.com/office/drawing/2014/main" id="{1EB9349F-CB65-4BEE-AA92-33CBFC74E527}"/>
              </a:ext>
            </a:extLst>
          </p:cNvPr>
          <p:cNvPicPr>
            <a:picLocks noChangeAspect="1"/>
          </p:cNvPicPr>
          <p:nvPr/>
        </p:nvPicPr>
        <p:blipFill>
          <a:blip r:embed="rId5"/>
          <a:srcRect l="32895" t="11988" r="47150" b="32220"/>
          <a:stretch/>
        </p:blipFill>
        <p:spPr>
          <a:xfrm>
            <a:off x="7098506" y="1265237"/>
            <a:ext cx="3149504" cy="4953000"/>
          </a:xfrm>
          <a:prstGeom prst="rect">
            <a:avLst/>
          </a:prstGeom>
        </p:spPr>
      </p:pic>
      <p:pic>
        <p:nvPicPr>
          <p:cNvPr id="6" name="Picture 5">
            <a:extLst>
              <a:ext uri="{FF2B5EF4-FFF2-40B4-BE49-F238E27FC236}">
                <a16:creationId xmlns:a16="http://schemas.microsoft.com/office/drawing/2014/main" id="{00E3E919-D982-0B97-9A84-2A347EA96B7C}"/>
              </a:ext>
            </a:extLst>
          </p:cNvPr>
          <p:cNvPicPr>
            <a:picLocks noChangeAspect="1"/>
          </p:cNvPicPr>
          <p:nvPr/>
        </p:nvPicPr>
        <p:blipFill>
          <a:blip r:embed="rId6"/>
          <a:srcRect l="16504" t="11989" r="45011" b="13257"/>
          <a:stretch/>
        </p:blipFill>
        <p:spPr>
          <a:xfrm>
            <a:off x="452361" y="1417637"/>
            <a:ext cx="3208150" cy="3505200"/>
          </a:xfrm>
          <a:prstGeom prst="rect">
            <a:avLst/>
          </a:prstGeom>
        </p:spPr>
      </p:pic>
      <p:sp>
        <p:nvSpPr>
          <p:cNvPr id="10" name="TextBox 9">
            <a:extLst>
              <a:ext uri="{FF2B5EF4-FFF2-40B4-BE49-F238E27FC236}">
                <a16:creationId xmlns:a16="http://schemas.microsoft.com/office/drawing/2014/main" id="{850CE52E-449A-DBCA-0581-414DFBF3BD09}"/>
              </a:ext>
            </a:extLst>
          </p:cNvPr>
          <p:cNvSpPr txBox="1"/>
          <p:nvPr/>
        </p:nvSpPr>
        <p:spPr>
          <a:xfrm>
            <a:off x="387582" y="6560484"/>
            <a:ext cx="7113494" cy="646331"/>
          </a:xfrm>
          <a:prstGeom prst="rect">
            <a:avLst/>
          </a:prstGeom>
          <a:noFill/>
        </p:spPr>
        <p:txBody>
          <a:bodyPr wrap="square">
            <a:spAutoFit/>
          </a:bodyPr>
          <a:lstStyle/>
          <a:p>
            <a:r>
              <a:rPr lang="en-GB" dirty="0"/>
              <a:t> </a:t>
            </a:r>
            <a:r>
              <a:rPr lang="en-GB" sz="1200" dirty="0">
                <a:hlinkClick r:id="rId7"/>
              </a:rPr>
              <a:t>https://www.walesonline.co.uk/news/local-news/police-find-womans-body-river-1882719</a:t>
            </a:r>
            <a:endParaRPr lang="en-GB" sz="1200" dirty="0"/>
          </a:p>
          <a:p>
            <a:endParaRPr lang="en-GB" dirty="0"/>
          </a:p>
        </p:txBody>
      </p:sp>
      <p:sp>
        <p:nvSpPr>
          <p:cNvPr id="15" name="TextBox 14">
            <a:extLst>
              <a:ext uri="{FF2B5EF4-FFF2-40B4-BE49-F238E27FC236}">
                <a16:creationId xmlns:a16="http://schemas.microsoft.com/office/drawing/2014/main" id="{0807D23E-12F1-AAD9-FD8A-495F9698CEB2}"/>
              </a:ext>
            </a:extLst>
          </p:cNvPr>
          <p:cNvSpPr txBox="1"/>
          <p:nvPr/>
        </p:nvSpPr>
        <p:spPr>
          <a:xfrm>
            <a:off x="452361" y="4931974"/>
            <a:ext cx="3368525" cy="1384995"/>
          </a:xfrm>
          <a:prstGeom prst="rect">
            <a:avLst/>
          </a:prstGeom>
          <a:noFill/>
        </p:spPr>
        <p:txBody>
          <a:bodyPr wrap="square">
            <a:spAutoFit/>
          </a:bodyPr>
          <a:lstStyle/>
          <a:p>
            <a:r>
              <a:rPr lang="en-GB" sz="1200" dirty="0">
                <a:latin typeface="Arial Narrow" panose="020B0606020202030204" pitchFamily="34" charset="0"/>
              </a:rPr>
              <a:t>A spokeswoman for South Wales Police said the woman’s body was found in the river adjacent to King Edward Street, </a:t>
            </a:r>
            <a:r>
              <a:rPr lang="en-GB" sz="1200" dirty="0" err="1">
                <a:latin typeface="Arial Narrow" panose="020B0606020202030204" pitchFamily="34" charset="0"/>
              </a:rPr>
              <a:t>Blaengarw</a:t>
            </a:r>
            <a:r>
              <a:rPr lang="en-GB" sz="1200" dirty="0">
                <a:latin typeface="Arial Narrow" panose="020B0606020202030204" pitchFamily="34" charset="0"/>
              </a:rPr>
              <a:t>. Officers were called to the scene at 11.30am and following the discovery, the area was cordoned off. The spokeswoman said investigations were continuing but said there are not believed to be any suspicious circumstances surrounding the death.</a:t>
            </a:r>
          </a:p>
        </p:txBody>
      </p:sp>
      <p:pic>
        <p:nvPicPr>
          <p:cNvPr id="20" name="Picture 19">
            <a:extLst>
              <a:ext uri="{FF2B5EF4-FFF2-40B4-BE49-F238E27FC236}">
                <a16:creationId xmlns:a16="http://schemas.microsoft.com/office/drawing/2014/main" id="{82B74157-FDB3-755B-86CC-4D805BE08B88}"/>
              </a:ext>
            </a:extLst>
          </p:cNvPr>
          <p:cNvPicPr>
            <a:picLocks noChangeAspect="1"/>
          </p:cNvPicPr>
          <p:nvPr/>
        </p:nvPicPr>
        <p:blipFill>
          <a:blip r:embed="rId8"/>
          <a:srcRect l="36382" t="17058" r="32895" b="5655"/>
          <a:stretch/>
        </p:blipFill>
        <p:spPr>
          <a:xfrm>
            <a:off x="3973136" y="1506646"/>
            <a:ext cx="2819400" cy="39896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035838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9E6CC-5E13-025B-683A-D83AE539C5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77AEE6-F19E-84F9-181D-F15234A84B80}"/>
              </a:ext>
            </a:extLst>
          </p:cNvPr>
          <p:cNvSpPr txBox="1"/>
          <p:nvPr/>
        </p:nvSpPr>
        <p:spPr>
          <a:xfrm>
            <a:off x="238754" y="1265237"/>
            <a:ext cx="5411952" cy="6106821"/>
          </a:xfrm>
          <a:prstGeom prst="rect">
            <a:avLst/>
          </a:prstGeom>
          <a:noFill/>
          <a:ln>
            <a:noFill/>
          </a:ln>
        </p:spPr>
        <p:txBody>
          <a:bodyPr wrap="square" lIns="90000" tIns="45000" rIns="90000" bIns="45000" compatLnSpc="0">
            <a:spAutoFit/>
          </a:bodyPr>
          <a:lstStyle/>
          <a:p>
            <a:pPr marL="514350" indent="-514350" eaLnBrk="0" hangingPunct="0">
              <a:buFont typeface="Arial" panose="020B0604020202020204" pitchFamily="34" charset="0"/>
              <a:buChar char="•"/>
              <a:defRPr/>
            </a:pPr>
            <a:r>
              <a:rPr lang="en-GB" sz="2400" dirty="0">
                <a:solidFill>
                  <a:schemeClr val="bg1">
                    <a:lumMod val="50000"/>
                  </a:schemeClr>
                </a:solidFill>
                <a:latin typeface="Arial" panose="020B0604020202020204" pitchFamily="34" charset="0"/>
              </a:rPr>
              <a:t>Boy’s Half-Uncle married a mother with two daughters.</a:t>
            </a:r>
          </a:p>
          <a:p>
            <a:pPr marL="514350" indent="-514350" eaLnBrk="0" hangingPunct="0">
              <a:buFont typeface="Arial" panose="020B0604020202020204" pitchFamily="34" charset="0"/>
              <a:buChar char="•"/>
              <a:defRPr/>
            </a:pPr>
            <a:r>
              <a:rPr lang="en-GB" sz="2400" dirty="0">
                <a:solidFill>
                  <a:schemeClr val="bg1">
                    <a:lumMod val="50000"/>
                  </a:schemeClr>
                </a:solidFill>
                <a:latin typeface="Arial" panose="020B0604020202020204" pitchFamily="34" charset="0"/>
              </a:rPr>
              <a:t>Boy’s Half-Uncle insisted on having a child.</a:t>
            </a:r>
          </a:p>
          <a:p>
            <a:pPr marL="514350" indent="-514350" eaLnBrk="0" hangingPunct="0">
              <a:buFont typeface="Arial" panose="020B0604020202020204" pitchFamily="34" charset="0"/>
              <a:buChar char="•"/>
              <a:defRPr/>
            </a:pPr>
            <a:r>
              <a:rPr lang="en-GB" sz="2400" b="1" dirty="0">
                <a:solidFill>
                  <a:schemeClr val="bg1">
                    <a:lumMod val="50000"/>
                  </a:schemeClr>
                </a:solidFill>
                <a:latin typeface="Arial" panose="020B0604020202020204" pitchFamily="34" charset="0"/>
              </a:rPr>
              <a:t>According to NHS records, their toddler was sexually assaulted at age 2 when playing ‘at the bottom of the garden’.</a:t>
            </a:r>
          </a:p>
          <a:p>
            <a:pPr marL="514350" indent="-514350" eaLnBrk="0" hangingPunct="0">
              <a:buFont typeface="Arial" panose="020B0604020202020204" pitchFamily="34" charset="0"/>
              <a:buChar char="•"/>
              <a:defRPr/>
            </a:pPr>
            <a:r>
              <a:rPr lang="en-GB" sz="2400" dirty="0">
                <a:solidFill>
                  <a:schemeClr val="bg1">
                    <a:lumMod val="50000"/>
                  </a:schemeClr>
                </a:solidFill>
                <a:latin typeface="Arial" panose="020B0604020202020204" pitchFamily="34" charset="0"/>
              </a:rPr>
              <a:t>Boy’s Half-Uncle involvement in passing whereabouts of mother.</a:t>
            </a:r>
          </a:p>
          <a:p>
            <a:pPr marL="514350" indent="-514350" eaLnBrk="0" hangingPunct="0">
              <a:buFont typeface="Arial" panose="020B0604020202020204" pitchFamily="34" charset="0"/>
              <a:buChar char="•"/>
              <a:defRPr/>
            </a:pPr>
            <a:r>
              <a:rPr lang="en-GB" sz="2400" dirty="0">
                <a:solidFill>
                  <a:schemeClr val="bg1">
                    <a:lumMod val="50000"/>
                  </a:schemeClr>
                </a:solidFill>
                <a:latin typeface="Arial" panose="020B0604020202020204" pitchFamily="34" charset="0"/>
              </a:rPr>
              <a:t>Boy’s Half-Uncle involved in ‘stalking’.</a:t>
            </a:r>
          </a:p>
          <a:p>
            <a:pPr marL="514350" indent="-514350" eaLnBrk="0" hangingPunct="0">
              <a:buFont typeface="Arial" panose="020B0604020202020204" pitchFamily="34" charset="0"/>
              <a:buChar char="•"/>
              <a:defRPr/>
            </a:pPr>
            <a:r>
              <a:rPr lang="en-GB" sz="2400" dirty="0">
                <a:solidFill>
                  <a:schemeClr val="bg1">
                    <a:lumMod val="50000"/>
                  </a:schemeClr>
                </a:solidFill>
                <a:latin typeface="Arial" panose="020B0604020202020204" pitchFamily="34" charset="0"/>
              </a:rPr>
              <a:t>Boy’s Half-Cousin’s mother died October 2010 (ostensibly of ‘alcoholism’).</a:t>
            </a:r>
          </a:p>
          <a:p>
            <a:pPr marL="514350" indent="-514350" eaLnBrk="0" hangingPunct="0">
              <a:buFont typeface="Arial" panose="020B0604020202020204" pitchFamily="34" charset="0"/>
              <a:buChar char="•"/>
              <a:defRPr/>
            </a:pPr>
            <a:r>
              <a:rPr lang="en-GB" sz="2400" dirty="0">
                <a:solidFill>
                  <a:schemeClr val="bg1">
                    <a:lumMod val="50000"/>
                  </a:schemeClr>
                </a:solidFill>
                <a:latin typeface="Arial" panose="020B0604020202020204" pitchFamily="34" charset="0"/>
              </a:rPr>
              <a:t>Afterwards - monthly visits of Half-Cousin to grandparents</a:t>
            </a:r>
          </a:p>
        </p:txBody>
      </p:sp>
      <p:sp>
        <p:nvSpPr>
          <p:cNvPr id="3" name="TextBox 2">
            <a:extLst>
              <a:ext uri="{FF2B5EF4-FFF2-40B4-BE49-F238E27FC236}">
                <a16:creationId xmlns:a16="http://schemas.microsoft.com/office/drawing/2014/main" id="{ABB3897B-D7C2-6CBD-895E-F6884D021783}"/>
              </a:ext>
            </a:extLst>
          </p:cNvPr>
          <p:cNvSpPr txBox="1"/>
          <p:nvPr/>
        </p:nvSpPr>
        <p:spPr>
          <a:xfrm>
            <a:off x="469106" y="427037"/>
            <a:ext cx="9910762" cy="503812"/>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UK South Coast</a:t>
            </a:r>
          </a:p>
        </p:txBody>
      </p:sp>
      <p:pic>
        <p:nvPicPr>
          <p:cNvPr id="2" name="Picture 1">
            <a:extLst>
              <a:ext uri="{FF2B5EF4-FFF2-40B4-BE49-F238E27FC236}">
                <a16:creationId xmlns:a16="http://schemas.microsoft.com/office/drawing/2014/main" id="{3B6AFD3D-845A-C284-1216-6BF4081AFF3E}"/>
              </a:ext>
            </a:extLst>
          </p:cNvPr>
          <p:cNvPicPr>
            <a:picLocks noChangeAspect="1"/>
          </p:cNvPicPr>
          <p:nvPr/>
        </p:nvPicPr>
        <p:blipFill>
          <a:blip r:embed="rId3"/>
          <a:srcRect l="55047" t="76716" r="37884" b="11807"/>
          <a:stretch>
            <a:fillRect/>
          </a:stretch>
        </p:blipFill>
        <p:spPr>
          <a:xfrm>
            <a:off x="6029986" y="1341437"/>
            <a:ext cx="4423073" cy="3886200"/>
          </a:xfrm>
          <a:prstGeom prst="rect">
            <a:avLst/>
          </a:prstGeom>
        </p:spPr>
      </p:pic>
      <p:sp>
        <p:nvSpPr>
          <p:cNvPr id="6" name="TextBox 5">
            <a:extLst>
              <a:ext uri="{FF2B5EF4-FFF2-40B4-BE49-F238E27FC236}">
                <a16:creationId xmlns:a16="http://schemas.microsoft.com/office/drawing/2014/main" id="{9830AD2A-8894-5DEE-6685-D3D0FAFAA0AF}"/>
              </a:ext>
            </a:extLst>
          </p:cNvPr>
          <p:cNvSpPr txBox="1"/>
          <p:nvPr/>
        </p:nvSpPr>
        <p:spPr>
          <a:xfrm>
            <a:off x="6046916" y="5761037"/>
            <a:ext cx="4114800" cy="1200329"/>
          </a:xfrm>
          <a:prstGeom prst="rect">
            <a:avLst/>
          </a:prstGeom>
          <a:noFill/>
        </p:spPr>
        <p:txBody>
          <a:bodyPr wrap="square">
            <a:spAutoFit/>
          </a:bodyPr>
          <a:lstStyle/>
          <a:p>
            <a:r>
              <a:rPr lang="en-GB" dirty="0"/>
              <a:t>C-PTSD Assessment item 41 (of 67):</a:t>
            </a:r>
          </a:p>
          <a:p>
            <a:r>
              <a:rPr lang="en-GB" i="1" dirty="0"/>
              <a:t>‘Knowing your nephew was assaulted at 2 and none of the family are going to help - that's traumatic. ‘</a:t>
            </a:r>
          </a:p>
        </p:txBody>
      </p:sp>
    </p:spTree>
    <p:extLst>
      <p:ext uri="{BB962C8B-B14F-4D97-AF65-F5344CB8AC3E}">
        <p14:creationId xmlns:p14="http://schemas.microsoft.com/office/powerpoint/2010/main" val="399815517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316C5-C23B-1C43-1F08-06935724F4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A76B1A-4805-E112-585D-2B8A28B3BE2E}"/>
              </a:ext>
            </a:extLst>
          </p:cNvPr>
          <p:cNvSpPr txBox="1"/>
          <p:nvPr/>
        </p:nvSpPr>
        <p:spPr>
          <a:xfrm>
            <a:off x="390525" y="227055"/>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Kurz (2014) </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EAPM Poster</a:t>
            </a:r>
          </a:p>
        </p:txBody>
      </p:sp>
      <p:pic>
        <p:nvPicPr>
          <p:cNvPr id="4" name="Picture 3">
            <a:extLst>
              <a:ext uri="{FF2B5EF4-FFF2-40B4-BE49-F238E27FC236}">
                <a16:creationId xmlns:a16="http://schemas.microsoft.com/office/drawing/2014/main" id="{DEBB2DD1-8732-8C42-5C56-262C51DB7F3D}"/>
              </a:ext>
            </a:extLst>
          </p:cNvPr>
          <p:cNvPicPr>
            <a:picLocks noChangeAspect="1"/>
          </p:cNvPicPr>
          <p:nvPr/>
        </p:nvPicPr>
        <p:blipFill>
          <a:blip r:embed="rId3"/>
          <a:srcRect l="30591" t="25706" r="57345" b="48138"/>
          <a:stretch>
            <a:fillRect/>
          </a:stretch>
        </p:blipFill>
        <p:spPr>
          <a:xfrm>
            <a:off x="390524" y="1265237"/>
            <a:ext cx="4955381" cy="6045138"/>
          </a:xfrm>
          <a:prstGeom prst="rect">
            <a:avLst/>
          </a:prstGeom>
        </p:spPr>
      </p:pic>
      <p:pic>
        <p:nvPicPr>
          <p:cNvPr id="6" name="Picture 5">
            <a:extLst>
              <a:ext uri="{FF2B5EF4-FFF2-40B4-BE49-F238E27FC236}">
                <a16:creationId xmlns:a16="http://schemas.microsoft.com/office/drawing/2014/main" id="{381B0BED-23ED-634A-D4DD-91C54DC4B76A}"/>
              </a:ext>
            </a:extLst>
          </p:cNvPr>
          <p:cNvPicPr>
            <a:picLocks noChangeAspect="1"/>
          </p:cNvPicPr>
          <p:nvPr/>
        </p:nvPicPr>
        <p:blipFill>
          <a:blip r:embed="rId3"/>
          <a:srcRect l="30591" t="52208" r="57345" b="30672"/>
          <a:stretch>
            <a:fillRect/>
          </a:stretch>
        </p:blipFill>
        <p:spPr>
          <a:xfrm>
            <a:off x="5345906" y="1956581"/>
            <a:ext cx="4955381" cy="3956856"/>
          </a:xfrm>
          <a:prstGeom prst="rect">
            <a:avLst/>
          </a:prstGeom>
        </p:spPr>
      </p:pic>
      <p:sp>
        <p:nvSpPr>
          <p:cNvPr id="9" name="TextBox 8">
            <a:extLst>
              <a:ext uri="{FF2B5EF4-FFF2-40B4-BE49-F238E27FC236}">
                <a16:creationId xmlns:a16="http://schemas.microsoft.com/office/drawing/2014/main" id="{3A593DCD-B1A7-1223-43C8-407DD76BC03F}"/>
              </a:ext>
            </a:extLst>
          </p:cNvPr>
          <p:cNvSpPr txBox="1"/>
          <p:nvPr/>
        </p:nvSpPr>
        <p:spPr>
          <a:xfrm>
            <a:off x="5498306" y="6153207"/>
            <a:ext cx="4782230" cy="1354217"/>
          </a:xfrm>
          <a:prstGeom prst="rect">
            <a:avLst/>
          </a:prstGeom>
          <a:noFill/>
        </p:spPr>
        <p:txBody>
          <a:bodyPr wrap="square">
            <a:spAutoFit/>
          </a:bodyPr>
          <a:lstStyle/>
          <a:p>
            <a:r>
              <a:rPr lang="en-GB" sz="1400" dirty="0">
                <a:solidFill>
                  <a:srgbClr val="00204E"/>
                </a:solidFill>
                <a:latin typeface="Arial Narrow" panose="020B0606020202030204" pitchFamily="34" charset="0"/>
              </a:rPr>
              <a:t>Kurz, R. H. (2015). DIFFERENTIATION OF COMPLEX TRAUMA VS SCHIZOPHRENIA THROUGH  DIAGNOSTIC ASSESSMENT OF ABILITY AND PERSONALITY CHARACTERISTICS. 3rd Annual Conference of the European Association of Psychosomatic Medicine (EAPM) 2015 in Nuremberg</a:t>
            </a:r>
          </a:p>
          <a:p>
            <a:pPr algn="ctr"/>
            <a:endParaRPr lang="de-DE" sz="1200" dirty="0">
              <a:solidFill>
                <a:srgbClr val="00204E"/>
              </a:solidFill>
              <a:latin typeface="Arial Narrow" panose="020B0606020202030204" pitchFamily="34" charset="0"/>
            </a:endParaRPr>
          </a:p>
        </p:txBody>
      </p:sp>
    </p:spTree>
    <p:extLst>
      <p:ext uri="{BB962C8B-B14F-4D97-AF65-F5344CB8AC3E}">
        <p14:creationId xmlns:p14="http://schemas.microsoft.com/office/powerpoint/2010/main" val="4879513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D9C3-A7DC-324C-ACC9-BF94354EF5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832AFA-CC5D-7FF9-B56B-24AEC74280ED}"/>
              </a:ext>
            </a:extLst>
          </p:cNvPr>
          <p:cNvSpPr txBox="1"/>
          <p:nvPr/>
        </p:nvSpPr>
        <p:spPr>
          <a:xfrm>
            <a:off x="390525" y="227055"/>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Met Police</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Kingston</a:t>
            </a:r>
          </a:p>
        </p:txBody>
      </p:sp>
      <p:pic>
        <p:nvPicPr>
          <p:cNvPr id="7" name="Picture 6">
            <a:extLst>
              <a:ext uri="{FF2B5EF4-FFF2-40B4-BE49-F238E27FC236}">
                <a16:creationId xmlns:a16="http://schemas.microsoft.com/office/drawing/2014/main" id="{2F4BF20E-3339-7BEB-52B7-A8D8F6C6DA5E}"/>
              </a:ext>
            </a:extLst>
          </p:cNvPr>
          <p:cNvPicPr>
            <a:picLocks noChangeAspect="1"/>
          </p:cNvPicPr>
          <p:nvPr/>
        </p:nvPicPr>
        <p:blipFill>
          <a:blip r:embed="rId3">
            <a:extLst>
              <a:ext uri="{28A0092B-C50C-407E-A947-70E740481C1C}">
                <a14:useLocalDpi xmlns:a14="http://schemas.microsoft.com/office/drawing/2010/main" val="0"/>
              </a:ext>
            </a:extLst>
          </a:blip>
          <a:srcRect l="19756" t="4506" r="31670" b="19472"/>
          <a:stretch>
            <a:fillRect/>
          </a:stretch>
        </p:blipFill>
        <p:spPr>
          <a:xfrm>
            <a:off x="2450306" y="1157438"/>
            <a:ext cx="5562600" cy="6402237"/>
          </a:xfrm>
          <a:prstGeom prst="rect">
            <a:avLst/>
          </a:prstGeom>
        </p:spPr>
      </p:pic>
    </p:spTree>
    <p:extLst>
      <p:ext uri="{BB962C8B-B14F-4D97-AF65-F5344CB8AC3E}">
        <p14:creationId xmlns:p14="http://schemas.microsoft.com/office/powerpoint/2010/main" val="344019535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7935-7E1E-7CFF-951F-3C44D6DDEFC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C7EE67B-ECE5-64DD-307F-9F2205372F10}"/>
              </a:ext>
            </a:extLst>
          </p:cNvPr>
          <p:cNvPicPr>
            <a:picLocks noChangeAspect="1"/>
          </p:cNvPicPr>
          <p:nvPr/>
        </p:nvPicPr>
        <p:blipFill>
          <a:blip r:embed="rId3"/>
          <a:srcRect l="10802" t="21219" r="32183" b="8812"/>
          <a:stretch/>
        </p:blipFill>
        <p:spPr>
          <a:xfrm>
            <a:off x="316706" y="122237"/>
            <a:ext cx="10210800" cy="7048500"/>
          </a:xfrm>
          <a:prstGeom prst="rect">
            <a:avLst/>
          </a:prstGeom>
        </p:spPr>
      </p:pic>
      <p:sp>
        <p:nvSpPr>
          <p:cNvPr id="3" name="TextBox 2">
            <a:extLst>
              <a:ext uri="{FF2B5EF4-FFF2-40B4-BE49-F238E27FC236}">
                <a16:creationId xmlns:a16="http://schemas.microsoft.com/office/drawing/2014/main" id="{D9F993AB-79A5-19CD-847A-918C95DAFCC7}"/>
              </a:ext>
            </a:extLst>
          </p:cNvPr>
          <p:cNvSpPr txBox="1"/>
          <p:nvPr/>
        </p:nvSpPr>
        <p:spPr>
          <a:xfrm>
            <a:off x="351221" y="7191217"/>
            <a:ext cx="11810999" cy="400110"/>
          </a:xfrm>
          <a:prstGeom prst="rect">
            <a:avLst/>
          </a:prstGeom>
          <a:noFill/>
        </p:spPr>
        <p:txBody>
          <a:bodyPr wrap="square">
            <a:spAutoFit/>
          </a:bodyPr>
          <a:lstStyle/>
          <a:p>
            <a:r>
              <a:rPr lang="en-GB" sz="1000" dirty="0"/>
              <a:t> </a:t>
            </a:r>
            <a:r>
              <a:rPr lang="en-GB" sz="1000" dirty="0">
                <a:latin typeface="Arial" panose="020B0604020202020204" pitchFamily="34" charset="0"/>
                <a:hlinkClick r:id="rId4"/>
              </a:rPr>
              <a:t>https://www.researchgate.net/publication/337001751_The_Legacy_of_Satanist_Ritual_Abuse_SRA_Trauma_Mind_Control_A_C-PTSD_Assessment_Case_Study</a:t>
            </a:r>
            <a:endParaRPr lang="en-GB" sz="1000" dirty="0">
              <a:latin typeface="Arial" panose="020B0604020202020204" pitchFamily="34" charset="0"/>
            </a:endParaRPr>
          </a:p>
          <a:p>
            <a:endParaRPr lang="en-GB" sz="1000" dirty="0">
              <a:latin typeface="Arial" panose="020B0604020202020204" pitchFamily="34" charset="0"/>
            </a:endParaRPr>
          </a:p>
        </p:txBody>
      </p:sp>
    </p:spTree>
    <p:extLst>
      <p:ext uri="{BB962C8B-B14F-4D97-AF65-F5344CB8AC3E}">
        <p14:creationId xmlns:p14="http://schemas.microsoft.com/office/powerpoint/2010/main" val="204258339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1"/>
          <p:cNvSpPr txBox="1">
            <a:spLocks noChangeArrowheads="1"/>
          </p:cNvSpPr>
          <p:nvPr/>
        </p:nvSpPr>
        <p:spPr bwMode="auto">
          <a:xfrm>
            <a:off x="5790633" y="1570037"/>
            <a:ext cx="4876800" cy="344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The DSM-V definition (American Psychiatric Association, 2013, p. 819) remains identical to the DSM-III (p. 765) and DSM-IV-TR (p.821):</a:t>
            </a:r>
          </a:p>
          <a:p>
            <a:pPr>
              <a:lnSpc>
                <a:spcPct val="110000"/>
              </a:lnSpc>
              <a:defRPr/>
            </a:pPr>
            <a:endParaRPr lang="en-GB" altLang="en-US" dirty="0">
              <a:solidFill>
                <a:schemeClr val="bg1">
                  <a:lumMod val="50000"/>
                </a:schemeClr>
              </a:solidFill>
              <a:latin typeface="Arial" pitchFamily="34" charset="0"/>
            </a:endParaRPr>
          </a:p>
          <a:p>
            <a:pPr>
              <a:lnSpc>
                <a:spcPct val="110000"/>
              </a:lnSpc>
              <a:defRPr/>
            </a:pPr>
            <a:r>
              <a:rPr lang="en-GB" altLang="en-US" b="1" dirty="0">
                <a:solidFill>
                  <a:schemeClr val="bg1">
                    <a:lumMod val="50000"/>
                  </a:schemeClr>
                </a:solidFill>
                <a:latin typeface="Arial" pitchFamily="34" charset="0"/>
              </a:rPr>
              <a:t>delusion</a:t>
            </a:r>
            <a:r>
              <a:rPr lang="en-GB" altLang="en-US" dirty="0">
                <a:solidFill>
                  <a:schemeClr val="bg1">
                    <a:lumMod val="50000"/>
                  </a:schemeClr>
                </a:solidFill>
                <a:latin typeface="Arial" pitchFamily="34" charset="0"/>
              </a:rPr>
              <a:t>  a false belief based on incorrect inference about external reality that is firmly sustained despite what almost everyone beliefs </a:t>
            </a:r>
            <a:r>
              <a:rPr lang="en-GB" altLang="en-US" u="sng" dirty="0">
                <a:solidFill>
                  <a:schemeClr val="bg1">
                    <a:lumMod val="50000"/>
                  </a:schemeClr>
                </a:solidFill>
                <a:latin typeface="Arial" pitchFamily="34" charset="0"/>
              </a:rPr>
              <a:t>and despite what constitutes incontrovertible and obvious proof or evidence to the contrary</a:t>
            </a:r>
            <a:r>
              <a:rPr lang="en-GB" altLang="en-US" dirty="0">
                <a:solidFill>
                  <a:schemeClr val="bg1">
                    <a:lumMod val="50000"/>
                  </a:schemeClr>
                </a:solidFill>
                <a:latin typeface="Arial" pitchFamily="34" charset="0"/>
              </a:rPr>
              <a:t>. </a:t>
            </a:r>
          </a:p>
          <a:p>
            <a:pPr>
              <a:lnSpc>
                <a:spcPct val="110000"/>
              </a:lnSpc>
              <a:defRPr/>
            </a:pPr>
            <a:endParaRPr lang="en-GB" altLang="en-US" dirty="0">
              <a:solidFill>
                <a:schemeClr val="bg1">
                  <a:lumMod val="50000"/>
                </a:schemeClr>
              </a:solidFill>
              <a:latin typeface="Arial" pitchFamily="34" charset="0"/>
            </a:endParaRPr>
          </a:p>
        </p:txBody>
      </p:sp>
      <p:sp>
        <p:nvSpPr>
          <p:cNvPr id="16388" name="TextBox 3"/>
          <p:cNvSpPr txBox="1">
            <a:spLocks noChangeArrowheads="1"/>
          </p:cNvSpPr>
          <p:nvPr/>
        </p:nvSpPr>
        <p:spPr bwMode="auto">
          <a:xfrm>
            <a:off x="405606" y="1341437"/>
            <a:ext cx="5321300" cy="40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A recent UK court custody case quoted ‘Blacks Medical Dictionary’ (</a:t>
            </a:r>
            <a:r>
              <a:rPr lang="en-GB" altLang="en-US" dirty="0" err="1">
                <a:solidFill>
                  <a:schemeClr val="bg1">
                    <a:lumMod val="50000"/>
                  </a:schemeClr>
                </a:solidFill>
                <a:latin typeface="Arial" pitchFamily="34" charset="0"/>
              </a:rPr>
              <a:t>Marcovitch</a:t>
            </a:r>
            <a:r>
              <a:rPr lang="en-GB" altLang="en-US" dirty="0">
                <a:solidFill>
                  <a:schemeClr val="bg1">
                    <a:lumMod val="50000"/>
                  </a:schemeClr>
                </a:solidFill>
                <a:latin typeface="Arial" pitchFamily="34" charset="0"/>
              </a:rPr>
              <a:t>, 2010):</a:t>
            </a:r>
          </a:p>
          <a:p>
            <a:pPr>
              <a:lnSpc>
                <a:spcPct val="110000"/>
              </a:lnSpc>
              <a:defRPr/>
            </a:pPr>
            <a:endParaRPr lang="en-GB" altLang="en-US" dirty="0">
              <a:solidFill>
                <a:schemeClr val="bg1">
                  <a:lumMod val="50000"/>
                </a:schemeClr>
              </a:solidFill>
              <a:latin typeface="Arial" pitchFamily="34" charset="0"/>
            </a:endParaRPr>
          </a:p>
          <a:p>
            <a:pPr>
              <a:lnSpc>
                <a:spcPct val="110000"/>
              </a:lnSpc>
              <a:defRPr/>
            </a:pPr>
            <a:r>
              <a:rPr lang="en-GB" altLang="en-US" b="1" dirty="0">
                <a:solidFill>
                  <a:schemeClr val="bg1">
                    <a:lumMod val="50000"/>
                  </a:schemeClr>
                </a:solidFill>
                <a:latin typeface="Arial" pitchFamily="34" charset="0"/>
              </a:rPr>
              <a:t>‘Delusions</a:t>
            </a:r>
            <a:r>
              <a:rPr lang="en-GB" altLang="en-US" dirty="0">
                <a:solidFill>
                  <a:schemeClr val="bg1">
                    <a:lumMod val="50000"/>
                  </a:schemeClr>
                </a:solidFill>
                <a:latin typeface="Arial" pitchFamily="34" charset="0"/>
              </a:rPr>
              <a:t> An irrational and usually unshakeable belief peculiar to some individual. They fail to respond to reasonable argument and the delusion is often paranoid in character with a belief that a person or persona is/are persecuting them. The existence of a delusion, of such a nature as to seriously influence conduct, is one of the most important signs in reaching a decision to arrange for the compulsory admission of the patient to hospital for observation. (See Mental Illness).’</a:t>
            </a:r>
          </a:p>
        </p:txBody>
      </p:sp>
      <p:sp>
        <p:nvSpPr>
          <p:cNvPr id="6" name="TextBox 5"/>
          <p:cNvSpPr txBox="1"/>
          <p:nvPr/>
        </p:nvSpPr>
        <p:spPr>
          <a:xfrm>
            <a:off x="414338" y="274637"/>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Delusion</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Definition</a:t>
            </a:r>
          </a:p>
        </p:txBody>
      </p:sp>
      <p:sp>
        <p:nvSpPr>
          <p:cNvPr id="7" name="TextBox 3"/>
          <p:cNvSpPr txBox="1">
            <a:spLocks noChangeArrowheads="1"/>
          </p:cNvSpPr>
          <p:nvPr/>
        </p:nvSpPr>
        <p:spPr bwMode="auto">
          <a:xfrm>
            <a:off x="414338" y="5532437"/>
            <a:ext cx="3026568"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A Google Search on 18/01/2014 did not result in a single entry that quotes the first definition sentence of Black’s Medical Dictionary.</a:t>
            </a:r>
          </a:p>
        </p:txBody>
      </p:sp>
      <p:sp>
        <p:nvSpPr>
          <p:cNvPr id="8" name="TextBox 1"/>
          <p:cNvSpPr txBox="1">
            <a:spLocks noChangeArrowheads="1"/>
          </p:cNvSpPr>
          <p:nvPr/>
        </p:nvSpPr>
        <p:spPr bwMode="auto">
          <a:xfrm>
            <a:off x="5879306" y="5616404"/>
            <a:ext cx="4876800" cy="98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A Google Search on 18/01/2014 brought up 154 entries that quote literally this first DSM Delusion definition sentence.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980" t="31296" r="5741" b="6448"/>
          <a:stretch/>
        </p:blipFill>
        <p:spPr>
          <a:xfrm>
            <a:off x="3898106" y="5532437"/>
            <a:ext cx="1109578" cy="1944792"/>
          </a:xfrm>
          <a:prstGeom prst="rect">
            <a:avLst/>
          </a:prstGeom>
        </p:spPr>
      </p:pic>
      <p:sp>
        <p:nvSpPr>
          <p:cNvPr id="4" name="TextBox 3">
            <a:extLst>
              <a:ext uri="{FF2B5EF4-FFF2-40B4-BE49-F238E27FC236}">
                <a16:creationId xmlns:a16="http://schemas.microsoft.com/office/drawing/2014/main" id="{8B14AFF4-428D-4547-BA27-70F08F5C8570}"/>
              </a:ext>
            </a:extLst>
          </p:cNvPr>
          <p:cNvSpPr txBox="1"/>
          <p:nvPr/>
        </p:nvSpPr>
        <p:spPr>
          <a:xfrm>
            <a:off x="5955506" y="6761818"/>
            <a:ext cx="4876800" cy="523220"/>
          </a:xfrm>
          <a:prstGeom prst="rect">
            <a:avLst/>
          </a:prstGeom>
          <a:noFill/>
        </p:spPr>
        <p:txBody>
          <a:bodyPr wrap="square">
            <a:spAutoFit/>
          </a:bodyPr>
          <a:lstStyle/>
          <a:p>
            <a:r>
              <a:rPr lang="en-GB" sz="1400" dirty="0">
                <a:latin typeface="Arial Narrow" panose="020B0606020202030204" pitchFamily="34" charset="0"/>
              </a:rPr>
              <a:t>Kurz, R. (2015). </a:t>
            </a:r>
            <a:r>
              <a:rPr lang="en-GB" sz="1400" i="1" dirty="0">
                <a:latin typeface="Arial Narrow" panose="020B0606020202030204" pitchFamily="34" charset="0"/>
              </a:rPr>
              <a:t>Politics and the Psychology of Abuse and Cover-up. </a:t>
            </a:r>
            <a:r>
              <a:rPr lang="en-GB" sz="1400" dirty="0">
                <a:latin typeface="Arial Narrow" panose="020B0606020202030204" pitchFamily="34" charset="0"/>
              </a:rPr>
              <a:t>The Psychometric Forum ‘Personality and Politics’ Event in London.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72D6DF-A3C3-94A9-A684-37E1FA8E84B3}"/>
              </a:ext>
            </a:extLst>
          </p:cNvPr>
          <p:cNvSpPr txBox="1"/>
          <p:nvPr/>
        </p:nvSpPr>
        <p:spPr>
          <a:xfrm>
            <a:off x="3614047" y="515413"/>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Abstract</a:t>
            </a:r>
          </a:p>
        </p:txBody>
      </p:sp>
      <p:sp>
        <p:nvSpPr>
          <p:cNvPr id="4" name="TextBox 3">
            <a:extLst>
              <a:ext uri="{FF2B5EF4-FFF2-40B4-BE49-F238E27FC236}">
                <a16:creationId xmlns:a16="http://schemas.microsoft.com/office/drawing/2014/main" id="{0DD93C8C-17AD-C73F-9C49-53A121F1BF86}"/>
              </a:ext>
            </a:extLst>
          </p:cNvPr>
          <p:cNvSpPr txBox="1"/>
          <p:nvPr/>
        </p:nvSpPr>
        <p:spPr>
          <a:xfrm>
            <a:off x="277505" y="1312683"/>
            <a:ext cx="10010739" cy="6124754"/>
          </a:xfrm>
          <a:prstGeom prst="rect">
            <a:avLst/>
          </a:prstGeom>
          <a:noFill/>
        </p:spPr>
        <p:txBody>
          <a:bodyPr wrap="square">
            <a:spAutoFit/>
          </a:bodyPr>
          <a:lstStyle/>
          <a:p>
            <a:pPr algn="ctr" defTabSz="801929">
              <a:spcBef>
                <a:spcPts val="0"/>
              </a:spcBef>
              <a:spcAft>
                <a:spcPts val="0"/>
              </a:spcAft>
            </a:pPr>
            <a:r>
              <a:rPr lang="en-GB" sz="1600" b="1" dirty="0">
                <a:solidFill>
                  <a:srgbClr val="373737"/>
                </a:solidFill>
                <a:latin typeface="Arial" panose="020B0604020202020204" pitchFamily="34" charset="0"/>
              </a:rPr>
              <a:t>Manipulation, Coercion &amp; Mistakes </a:t>
            </a:r>
          </a:p>
          <a:p>
            <a:pPr algn="ctr" defTabSz="801929">
              <a:spcBef>
                <a:spcPts val="0"/>
              </a:spcBef>
              <a:spcAft>
                <a:spcPts val="0"/>
              </a:spcAft>
            </a:pPr>
            <a:r>
              <a:rPr lang="en-GB" sz="1600" b="1" dirty="0">
                <a:solidFill>
                  <a:srgbClr val="373737"/>
                </a:solidFill>
                <a:latin typeface="Arial" panose="020B0604020202020204" pitchFamily="34" charset="0"/>
              </a:rPr>
              <a:t>in Extreme Child Sexual Abuse Investigations </a:t>
            </a:r>
          </a:p>
          <a:p>
            <a:pPr algn="ctr" defTabSz="801929">
              <a:spcBef>
                <a:spcPts val="0"/>
              </a:spcBef>
              <a:spcAft>
                <a:spcPts val="0"/>
              </a:spcAft>
            </a:pPr>
            <a:r>
              <a:rPr lang="en-GB" sz="1600" dirty="0">
                <a:solidFill>
                  <a:srgbClr val="373737"/>
                </a:solidFill>
                <a:latin typeface="Arial" panose="020B0604020202020204" pitchFamily="34" charset="0"/>
              </a:rPr>
              <a:t>Dr. Rainer Hermann Kurz, London</a:t>
            </a:r>
          </a:p>
          <a:p>
            <a:pPr defTabSz="801929">
              <a:spcBef>
                <a:spcPts val="0"/>
              </a:spcBef>
              <a:spcAft>
                <a:spcPts val="0"/>
              </a:spcAft>
            </a:pPr>
            <a:endParaRPr lang="en-GB" sz="800" dirty="0">
              <a:solidFill>
                <a:srgbClr val="373737"/>
              </a:solidFill>
              <a:latin typeface="Arial" panose="020B0604020202020204" pitchFamily="34" charset="0"/>
            </a:endParaRPr>
          </a:p>
          <a:p>
            <a:pPr defTabSz="801929">
              <a:spcBef>
                <a:spcPts val="0"/>
              </a:spcBef>
              <a:spcAft>
                <a:spcPts val="0"/>
              </a:spcAft>
            </a:pPr>
            <a:r>
              <a:rPr lang="en-GB" sz="1600" dirty="0">
                <a:latin typeface="Arial" panose="020B0604020202020204" pitchFamily="34" charset="0"/>
              </a:rPr>
              <a:t>This presentation builds on findings of Prof Jane Ireland (2012) that 2/3 of psychological assessment reports trawled from UK Family Courts were found to be ’poor’ or ‘very poor’, and US Law Professor Joan Meier (2020) that in about half of child custody cases investigated the parent who raised concerns about Domestic Abuse and Child Sexual Abuse (CSA) lost custody. The underlying ‘Discourse of Disbelief’ of authority representatives is illustrated through three case studies.</a:t>
            </a:r>
          </a:p>
          <a:p>
            <a:pPr defTabSz="801929">
              <a:spcBef>
                <a:spcPts val="0"/>
              </a:spcBef>
              <a:spcAft>
                <a:spcPts val="0"/>
              </a:spcAft>
            </a:pPr>
            <a:endParaRPr lang="en-GB" sz="1600" dirty="0">
              <a:latin typeface="Arial" panose="020B0604020202020204" pitchFamily="34" charset="0"/>
            </a:endParaRPr>
          </a:p>
          <a:p>
            <a:pPr defTabSz="801929">
              <a:spcBef>
                <a:spcPts val="0"/>
              </a:spcBef>
              <a:spcAft>
                <a:spcPts val="0"/>
              </a:spcAft>
            </a:pPr>
            <a:r>
              <a:rPr lang="en-GB" sz="1600" dirty="0">
                <a:latin typeface="Arial" panose="020B0604020202020204" pitchFamily="34" charset="0"/>
              </a:rPr>
              <a:t>Rainer Kurz is a Chartered Psychologist based in London. Since 1990 Rainer has worked in Research &amp; Development roles for leading test publishers. His PhD dissertation was on enhancing the validity and utility of ability testing. Rainer developed 50+ psychometric tests and authored more than 160 publications. He was a Consultant Editor for Test Reviews at the Psychometric Testing Centre (PTC) of the BPS. He is a Patron of the International Society for Mental Health Advocacy and Action and was an Invited Speaker at the inaugural ISMHAA Summit (Delhi, January 2026). Rainer has been investigating complex trauma assessment problems since 2012. He authored 40+ posters and presentations on trauma, dissociation and healing at international peer-reviewed conferences most of which are available here:</a:t>
            </a:r>
          </a:p>
          <a:p>
            <a:pPr defTabSz="801929">
              <a:spcBef>
                <a:spcPts val="0"/>
              </a:spcBef>
              <a:spcAft>
                <a:spcPts val="0"/>
              </a:spcAft>
            </a:pPr>
            <a:endParaRPr lang="en-GB" sz="1600" dirty="0">
              <a:latin typeface="Arial" panose="020B0604020202020204" pitchFamily="34" charset="0"/>
            </a:endParaRPr>
          </a:p>
          <a:p>
            <a:pPr defTabSz="801929">
              <a:spcBef>
                <a:spcPts val="0"/>
              </a:spcBef>
              <a:spcAft>
                <a:spcPts val="0"/>
              </a:spcAft>
            </a:pPr>
            <a:r>
              <a:rPr lang="en-GB" sz="1600" dirty="0">
                <a:latin typeface="Arial" panose="020B0604020202020204" pitchFamily="34" charset="0"/>
                <a:hlinkClick r:id="rId3"/>
              </a:rPr>
              <a:t>https://www.researchgate.net/profile/Rainer-Kurz/publications</a:t>
            </a:r>
            <a:endParaRPr lang="en-GB" sz="1600" dirty="0">
              <a:latin typeface="Arial" panose="020B0604020202020204" pitchFamily="34" charset="0"/>
            </a:endParaRPr>
          </a:p>
          <a:p>
            <a:pPr defTabSz="801929">
              <a:spcBef>
                <a:spcPts val="0"/>
              </a:spcBef>
              <a:spcAft>
                <a:spcPts val="0"/>
              </a:spcAft>
            </a:pPr>
            <a:endParaRPr lang="en-GB" sz="1600" dirty="0">
              <a:latin typeface="Arial" panose="020B0604020202020204" pitchFamily="34" charset="0"/>
            </a:endParaRPr>
          </a:p>
          <a:p>
            <a:pPr defTabSz="801929">
              <a:spcBef>
                <a:spcPts val="0"/>
              </a:spcBef>
              <a:spcAft>
                <a:spcPts val="0"/>
              </a:spcAft>
            </a:pPr>
            <a:r>
              <a:rPr lang="en-GB" sz="1600" dirty="0">
                <a:latin typeface="Arial" panose="020B0604020202020204" pitchFamily="34" charset="0"/>
              </a:rPr>
              <a:t>Five 2025 papers at the Vilnius conference of the International Society for the protection of Children from Abuse and Neglect (ISPCAN) are accessible through the Winter 2026 issue of the Survivorship Journal. Presentations at Survivorship conferences can be accessed from </a:t>
            </a:r>
            <a:r>
              <a:rPr lang="en-GB" sz="1600" dirty="0">
                <a:latin typeface="Arial" panose="020B0604020202020204" pitchFamily="34" charset="0"/>
                <a:hlinkClick r:id="rId4"/>
              </a:rPr>
              <a:t>https://survivorship.org/</a:t>
            </a:r>
            <a:endParaRPr lang="en-GB" sz="1600" dirty="0">
              <a:latin typeface="Arial" panose="020B0604020202020204" pitchFamily="34" charset="0"/>
            </a:endParaRPr>
          </a:p>
          <a:p>
            <a:pPr defTabSz="801929">
              <a:spcBef>
                <a:spcPts val="0"/>
              </a:spcBef>
              <a:spcAft>
                <a:spcPts val="0"/>
              </a:spcAft>
            </a:pPr>
            <a:endParaRPr lang="en-GB" sz="1600" dirty="0">
              <a:solidFill>
                <a:srgbClr val="373737"/>
              </a:solidFill>
              <a:latin typeface="Arial" panose="020B0604020202020204" pitchFamily="34" charset="0"/>
            </a:endParaRPr>
          </a:p>
        </p:txBody>
      </p:sp>
    </p:spTree>
    <p:extLst>
      <p:ext uri="{BB962C8B-B14F-4D97-AF65-F5344CB8AC3E}">
        <p14:creationId xmlns:p14="http://schemas.microsoft.com/office/powerpoint/2010/main" val="7581934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81662" y="0"/>
            <a:ext cx="5010151" cy="1200329"/>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p:txBody>
      </p:sp>
      <p:sp>
        <p:nvSpPr>
          <p:cNvPr id="9" name="TextBox 8"/>
          <p:cNvSpPr txBox="1"/>
          <p:nvPr/>
        </p:nvSpPr>
        <p:spPr>
          <a:xfrm>
            <a:off x="5879306" y="808037"/>
            <a:ext cx="4812508" cy="6647974"/>
          </a:xfrm>
          <a:prstGeom prst="rect">
            <a:avLst/>
          </a:prstGeom>
          <a:solidFill>
            <a:schemeClr val="bg1"/>
          </a:solidFill>
        </p:spPr>
        <p:txBody>
          <a:bodyPr wrap="square" rtlCol="0">
            <a:spAutoFit/>
          </a:bodyPr>
          <a:lstStyle/>
          <a:p>
            <a:r>
              <a:rPr lang="en-GB" sz="2400" b="1" dirty="0">
                <a:latin typeface="Arial" panose="020B0604020202020204" pitchFamily="34" charset="0"/>
              </a:rPr>
              <a:t>Crime Map etc. submitted to:</a:t>
            </a:r>
          </a:p>
          <a:p>
            <a:endParaRPr lang="en-GB" sz="2400" b="1" dirty="0">
              <a:latin typeface="Arial" panose="020B0604020202020204" pitchFamily="34" charset="0"/>
            </a:endParaRPr>
          </a:p>
          <a:p>
            <a:pPr marL="457200" indent="-457200">
              <a:buFont typeface="+mj-lt"/>
              <a:buAutoNum type="arabicPeriod"/>
            </a:pPr>
            <a:r>
              <a:rPr lang="en-GB" sz="2400" dirty="0">
                <a:latin typeface="Arial" panose="020B0604020202020204" pitchFamily="34" charset="0"/>
              </a:rPr>
              <a:t>Royal Court of Justice</a:t>
            </a:r>
          </a:p>
          <a:p>
            <a:pPr marL="457200" indent="-457200">
              <a:buFont typeface="+mj-lt"/>
              <a:buAutoNum type="arabicPeriod"/>
            </a:pPr>
            <a:r>
              <a:rPr lang="en-GB" sz="2400" dirty="0">
                <a:latin typeface="Arial" panose="020B0604020202020204" pitchFamily="34" charset="0"/>
              </a:rPr>
              <a:t>New Scotland Yard</a:t>
            </a:r>
          </a:p>
          <a:p>
            <a:pPr marL="457200" indent="-457200">
              <a:buFont typeface="+mj-lt"/>
              <a:buAutoNum type="arabicPeriod"/>
            </a:pPr>
            <a:r>
              <a:rPr lang="en-GB" sz="2400" dirty="0">
                <a:latin typeface="Arial" panose="020B0604020202020204" pitchFamily="34" charset="0"/>
              </a:rPr>
              <a:t>SW London Child Abuse Team</a:t>
            </a:r>
          </a:p>
          <a:p>
            <a:pPr marL="457200" indent="-457200">
              <a:buFont typeface="+mj-lt"/>
              <a:buAutoNum type="arabicPeriod"/>
            </a:pPr>
            <a:r>
              <a:rPr lang="en-GB" sz="2400" dirty="0">
                <a:latin typeface="Arial" panose="020B0604020202020204" pitchFamily="34" charset="0"/>
              </a:rPr>
              <a:t>Surrey Police</a:t>
            </a:r>
          </a:p>
          <a:p>
            <a:pPr marL="457200" indent="-457200">
              <a:buFont typeface="+mj-lt"/>
              <a:buAutoNum type="arabicPeriod"/>
            </a:pPr>
            <a:r>
              <a:rPr lang="en-GB" sz="2400" dirty="0">
                <a:latin typeface="Arial" panose="020B0604020202020204" pitchFamily="34" charset="0"/>
              </a:rPr>
              <a:t>NHS Clinic</a:t>
            </a:r>
          </a:p>
          <a:p>
            <a:pPr marL="457200" indent="-457200">
              <a:buFont typeface="+mj-lt"/>
              <a:buAutoNum type="arabicPeriod"/>
            </a:pPr>
            <a:r>
              <a:rPr lang="en-GB" sz="2400" dirty="0">
                <a:latin typeface="Arial" panose="020B0604020202020204" pitchFamily="34" charset="0"/>
              </a:rPr>
              <a:t>Welsh Council</a:t>
            </a:r>
          </a:p>
          <a:p>
            <a:pPr marL="457200" indent="-457200">
              <a:buFont typeface="+mj-lt"/>
              <a:buAutoNum type="arabicPeriod"/>
            </a:pPr>
            <a:r>
              <a:rPr lang="en-GB" sz="2400" dirty="0">
                <a:latin typeface="Arial" panose="020B0604020202020204" pitchFamily="34" charset="0"/>
              </a:rPr>
              <a:t>Police Force in Wales</a:t>
            </a:r>
          </a:p>
          <a:p>
            <a:pPr marL="457200" indent="-457200">
              <a:buFont typeface="+mj-lt"/>
              <a:buAutoNum type="arabicPeriod"/>
            </a:pPr>
            <a:r>
              <a:rPr lang="en-GB" sz="2400" dirty="0">
                <a:latin typeface="Arial" panose="020B0604020202020204" pitchFamily="34" charset="0"/>
              </a:rPr>
              <a:t>Police Force in Ireland</a:t>
            </a:r>
          </a:p>
          <a:p>
            <a:pPr marL="457200" indent="-457200">
              <a:buFont typeface="+mj-lt"/>
              <a:buAutoNum type="arabicPeriod"/>
            </a:pPr>
            <a:r>
              <a:rPr lang="en-GB" sz="2400" dirty="0">
                <a:latin typeface="Arial" panose="020B0604020202020204" pitchFamily="34" charset="0"/>
              </a:rPr>
              <a:t>Operation Midland</a:t>
            </a:r>
          </a:p>
          <a:p>
            <a:pPr marL="457200" indent="-457200">
              <a:buFont typeface="+mj-lt"/>
              <a:buAutoNum type="arabicPeriod"/>
            </a:pPr>
            <a:r>
              <a:rPr lang="en-GB" sz="2400" dirty="0">
                <a:latin typeface="Arial" panose="020B0604020202020204" pitchFamily="34" charset="0"/>
              </a:rPr>
              <a:t> Operation Conifer (Mike Veal @ Wiltshire Police)</a:t>
            </a:r>
          </a:p>
          <a:p>
            <a:endParaRPr lang="en-GB" sz="2400" dirty="0">
              <a:latin typeface="Arial" panose="020B0604020202020204" pitchFamily="34" charset="0"/>
            </a:endParaRPr>
          </a:p>
          <a:p>
            <a:r>
              <a:rPr lang="en-GB" sz="2400" dirty="0">
                <a:latin typeface="Arial" panose="020B0604020202020204" pitchFamily="34" charset="0"/>
              </a:rPr>
              <a:t>All institutions got ‘excuses’ and  continue to deflect their statutory obligations for public safety! </a:t>
            </a:r>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6" y="0"/>
            <a:ext cx="5669756" cy="7559675"/>
          </a:xfrm>
          <a:prstGeom prst="rect">
            <a:avLst/>
          </a:prstGeom>
        </p:spPr>
      </p:pic>
    </p:spTree>
    <p:extLst>
      <p:ext uri="{BB962C8B-B14F-4D97-AF65-F5344CB8AC3E}">
        <p14:creationId xmlns:p14="http://schemas.microsoft.com/office/powerpoint/2010/main" val="325773009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A3CEB-D07D-6181-D487-C4243DED7F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2A5821-4D8E-DD8E-594D-9657F8B4D2B4}"/>
              </a:ext>
            </a:extLst>
          </p:cNvPr>
          <p:cNvSpPr txBox="1"/>
          <p:nvPr/>
        </p:nvSpPr>
        <p:spPr>
          <a:xfrm>
            <a:off x="356898" y="1204763"/>
            <a:ext cx="10018208" cy="5459015"/>
          </a:xfrm>
          <a:prstGeom prst="rect">
            <a:avLst/>
          </a:prstGeom>
          <a:noFill/>
          <a:ln>
            <a:noFill/>
          </a:ln>
        </p:spPr>
        <p:txBody>
          <a:bodyPr wrap="square" lIns="90000" tIns="45000" rIns="90000" bIns="45000" compatLnSpc="0">
            <a:spAutoFit/>
          </a:bodyPr>
          <a:lstStyle/>
          <a:p>
            <a:pPr eaLnBrk="0" hangingPunct="0">
              <a:defRPr/>
            </a:pPr>
            <a:r>
              <a:rPr lang="en-GB" sz="2800" dirty="0">
                <a:solidFill>
                  <a:schemeClr val="bg1">
                    <a:lumMod val="50000"/>
                  </a:schemeClr>
                </a:solidFill>
                <a:latin typeface="Arial" panose="020B0604020202020204" pitchFamily="34" charset="0"/>
              </a:rPr>
              <a:t>2010 07 to 09: Six-week stay of Mother Victim &amp; Toddler Victim at grandparents (pressure to give up boy for adoption; veiled threats; ‘touching up’ with foot under table) until grandfather ordered one evening: ‘Get out and leave the boy’</a:t>
            </a:r>
          </a:p>
          <a:p>
            <a:pPr eaLnBrk="0" hangingPunct="0">
              <a:defRPr/>
            </a:pPr>
            <a:endParaRPr lang="en-GB" sz="2800" dirty="0">
              <a:solidFill>
                <a:schemeClr val="bg1">
                  <a:lumMod val="50000"/>
                </a:schemeClr>
              </a:solidFill>
              <a:latin typeface="Arial" panose="020B0604020202020204" pitchFamily="34" charset="0"/>
            </a:endParaRPr>
          </a:p>
          <a:p>
            <a:pPr eaLnBrk="0" hangingPunct="0">
              <a:defRPr/>
            </a:pPr>
            <a:r>
              <a:rPr lang="en-GB" sz="2800" dirty="0">
                <a:solidFill>
                  <a:schemeClr val="bg1">
                    <a:lumMod val="50000"/>
                  </a:schemeClr>
                </a:solidFill>
                <a:latin typeface="Arial" panose="020B0604020202020204" pitchFamily="34" charset="0"/>
              </a:rPr>
              <a:t>2010 09 (date &amp; time known): Met Police Officer Briefing</a:t>
            </a:r>
          </a:p>
          <a:p>
            <a:pPr eaLnBrk="0" hangingPunct="0">
              <a:defRPr/>
            </a:pPr>
            <a:r>
              <a:rPr lang="en-GB" sz="2800" dirty="0">
                <a:solidFill>
                  <a:schemeClr val="bg1">
                    <a:lumMod val="50000"/>
                  </a:schemeClr>
                </a:solidFill>
                <a:latin typeface="Arial" panose="020B0604020202020204" pitchFamily="34" charset="0"/>
              </a:rPr>
              <a:t>2010 10: Boy’s half-aunt death (‘alcoholism’)</a:t>
            </a:r>
          </a:p>
          <a:p>
            <a:pPr eaLnBrk="0" hangingPunct="0">
              <a:defRPr/>
            </a:pPr>
            <a:r>
              <a:rPr lang="en-GB" sz="2800" dirty="0">
                <a:solidFill>
                  <a:schemeClr val="bg1">
                    <a:lumMod val="50000"/>
                  </a:schemeClr>
                </a:solidFill>
                <a:latin typeface="Arial" panose="020B0604020202020204" pitchFamily="34" charset="0"/>
              </a:rPr>
              <a:t>2010 12 24</a:t>
            </a:r>
            <a:r>
              <a:rPr lang="en-GB" sz="2800" baseline="30000" dirty="0">
                <a:solidFill>
                  <a:schemeClr val="bg1">
                    <a:lumMod val="50000"/>
                  </a:schemeClr>
                </a:solidFill>
                <a:latin typeface="Arial" panose="020B0604020202020204" pitchFamily="34" charset="0"/>
              </a:rPr>
              <a:t>th</a:t>
            </a:r>
            <a:r>
              <a:rPr lang="en-GB" sz="2800" dirty="0">
                <a:solidFill>
                  <a:schemeClr val="bg1">
                    <a:lumMod val="50000"/>
                  </a:schemeClr>
                </a:solidFill>
                <a:latin typeface="Arial" panose="020B0604020202020204" pitchFamily="34" charset="0"/>
              </a:rPr>
              <a:t> to 28</a:t>
            </a:r>
            <a:r>
              <a:rPr lang="en-GB" sz="2800" baseline="30000" dirty="0">
                <a:solidFill>
                  <a:schemeClr val="bg1">
                    <a:lumMod val="50000"/>
                  </a:schemeClr>
                </a:solidFill>
                <a:latin typeface="Arial" panose="020B0604020202020204" pitchFamily="34" charset="0"/>
              </a:rPr>
              <a:t>th</a:t>
            </a:r>
            <a:r>
              <a:rPr lang="en-GB" sz="2800" dirty="0">
                <a:solidFill>
                  <a:schemeClr val="bg1">
                    <a:lumMod val="50000"/>
                  </a:schemeClr>
                </a:solidFill>
                <a:latin typeface="Arial" panose="020B0604020202020204" pitchFamily="34" charset="0"/>
              </a:rPr>
              <a:t> (?): Christmas visit to former boy friend </a:t>
            </a:r>
          </a:p>
          <a:p>
            <a:pPr eaLnBrk="0" hangingPunct="0">
              <a:defRPr/>
            </a:pPr>
            <a:r>
              <a:rPr lang="en-GB" sz="2800" dirty="0">
                <a:solidFill>
                  <a:schemeClr val="bg1">
                    <a:lumMod val="50000"/>
                  </a:schemeClr>
                </a:solidFill>
                <a:latin typeface="Arial" panose="020B0604020202020204" pitchFamily="34" charset="0"/>
              </a:rPr>
              <a:t>2010 12 28</a:t>
            </a:r>
            <a:r>
              <a:rPr lang="en-GB" sz="2800" baseline="30000" dirty="0">
                <a:solidFill>
                  <a:schemeClr val="bg1">
                    <a:lumMod val="50000"/>
                  </a:schemeClr>
                </a:solidFill>
                <a:latin typeface="Arial" panose="020B0604020202020204" pitchFamily="34" charset="0"/>
              </a:rPr>
              <a:t>th</a:t>
            </a:r>
            <a:r>
              <a:rPr lang="en-GB" sz="2800" dirty="0">
                <a:solidFill>
                  <a:schemeClr val="bg1">
                    <a:lumMod val="50000"/>
                  </a:schemeClr>
                </a:solidFill>
                <a:latin typeface="Arial" panose="020B0604020202020204" pitchFamily="34" charset="0"/>
              </a:rPr>
              <a:t>: Boy’s nursery carer’s friend found dead in river</a:t>
            </a:r>
          </a:p>
          <a:p>
            <a:pPr eaLnBrk="0" hangingPunct="0">
              <a:defRPr/>
            </a:pPr>
            <a:r>
              <a:rPr lang="en-GB" sz="2800" dirty="0">
                <a:solidFill>
                  <a:schemeClr val="bg1">
                    <a:lumMod val="50000"/>
                  </a:schemeClr>
                </a:solidFill>
                <a:latin typeface="Arial" panose="020B0604020202020204" pitchFamily="34" charset="0"/>
              </a:rPr>
              <a:t>2011 01 17</a:t>
            </a:r>
            <a:r>
              <a:rPr lang="en-GB" sz="2800" baseline="30000" dirty="0">
                <a:solidFill>
                  <a:schemeClr val="bg1">
                    <a:lumMod val="50000"/>
                  </a:schemeClr>
                </a:solidFill>
                <a:latin typeface="Arial" panose="020B0604020202020204" pitchFamily="34" charset="0"/>
              </a:rPr>
              <a:t>th</a:t>
            </a:r>
            <a:r>
              <a:rPr lang="en-GB" sz="2800" dirty="0">
                <a:solidFill>
                  <a:schemeClr val="bg1">
                    <a:lumMod val="50000"/>
                  </a:schemeClr>
                </a:solidFill>
                <a:latin typeface="Arial" panose="020B0604020202020204" pitchFamily="34" charset="0"/>
              </a:rPr>
              <a:t>: Boy’s godmother found dead in burnt out house</a:t>
            </a:r>
          </a:p>
          <a:p>
            <a:pPr eaLnBrk="0" hangingPunct="0">
              <a:defRPr/>
            </a:pPr>
            <a:r>
              <a:rPr lang="en-GB" sz="2800" dirty="0">
                <a:solidFill>
                  <a:schemeClr val="bg1">
                    <a:lumMod val="50000"/>
                  </a:schemeClr>
                </a:solidFill>
                <a:latin typeface="Arial" panose="020B0604020202020204" pitchFamily="34" charset="0"/>
              </a:rPr>
              <a:t>2011 01 29</a:t>
            </a:r>
            <a:r>
              <a:rPr lang="en-GB" sz="2800" baseline="30000" dirty="0">
                <a:solidFill>
                  <a:schemeClr val="bg1">
                    <a:lumMod val="50000"/>
                  </a:schemeClr>
                </a:solidFill>
                <a:latin typeface="Arial" panose="020B0604020202020204" pitchFamily="34" charset="0"/>
              </a:rPr>
              <a:t>th</a:t>
            </a:r>
            <a:r>
              <a:rPr lang="en-GB" sz="2800" dirty="0">
                <a:solidFill>
                  <a:schemeClr val="bg1">
                    <a:lumMod val="50000"/>
                  </a:schemeClr>
                </a:solidFill>
                <a:latin typeface="Arial" panose="020B0604020202020204" pitchFamily="34" charset="0"/>
              </a:rPr>
              <a:t>: Fire across cottages overlooking river</a:t>
            </a:r>
          </a:p>
          <a:p>
            <a:pPr eaLnBrk="0" hangingPunct="0">
              <a:defRPr/>
            </a:pPr>
            <a:r>
              <a:rPr lang="en-GB" sz="2800" dirty="0">
                <a:solidFill>
                  <a:schemeClr val="bg1">
                    <a:lumMod val="50000"/>
                  </a:schemeClr>
                </a:solidFill>
                <a:latin typeface="Arial" panose="020B0604020202020204" pitchFamily="34" charset="0"/>
              </a:rPr>
              <a:t>2011 03 to 10: 12+ ‘Stalking Acts’</a:t>
            </a:r>
          </a:p>
          <a:p>
            <a:pPr eaLnBrk="0" hangingPunct="0">
              <a:defRPr/>
            </a:pPr>
            <a:r>
              <a:rPr lang="en-GB" sz="2800" dirty="0">
                <a:solidFill>
                  <a:schemeClr val="bg1">
                    <a:lumMod val="50000"/>
                  </a:schemeClr>
                </a:solidFill>
                <a:latin typeface="Arial" panose="020B0604020202020204" pitchFamily="34" charset="0"/>
              </a:rPr>
              <a:t>2011 10: Sexual assault on boy</a:t>
            </a:r>
          </a:p>
        </p:txBody>
      </p:sp>
      <p:sp>
        <p:nvSpPr>
          <p:cNvPr id="3" name="TextBox 2">
            <a:extLst>
              <a:ext uri="{FF2B5EF4-FFF2-40B4-BE49-F238E27FC236}">
                <a16:creationId xmlns:a16="http://schemas.microsoft.com/office/drawing/2014/main" id="{E6ABC6D6-C16A-3691-ECD0-D3220C7F18FC}"/>
              </a:ext>
            </a:extLst>
          </p:cNvPr>
          <p:cNvSpPr txBox="1"/>
          <p:nvPr/>
        </p:nvSpPr>
        <p:spPr>
          <a:xfrm>
            <a:off x="356898" y="264589"/>
            <a:ext cx="9910762" cy="7986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400" b="1" dirty="0">
                <a:solidFill>
                  <a:schemeClr val="bg1">
                    <a:lumMod val="50000"/>
                  </a:schemeClr>
                </a:solidFill>
                <a:latin typeface="Arial" pitchFamily="18"/>
                <a:ea typeface="Microsoft YaHei" pitchFamily="2"/>
                <a:cs typeface="Mangal" pitchFamily="2"/>
              </a:rPr>
              <a:t>Sequence of</a:t>
            </a:r>
          </a:p>
          <a:p>
            <a:pPr algn="ctr" fontAlgn="auto" hangingPunct="0">
              <a:spcBef>
                <a:spcPts val="0"/>
              </a:spcBef>
              <a:spcAft>
                <a:spcPts val="0"/>
              </a:spcAft>
              <a:defRPr sz="1650"/>
            </a:pPr>
            <a:r>
              <a:rPr lang="en-GB" sz="2400" b="1" dirty="0">
                <a:solidFill>
                  <a:schemeClr val="bg1">
                    <a:lumMod val="50000"/>
                  </a:schemeClr>
                </a:solidFill>
                <a:latin typeface="Arial" pitchFamily="18"/>
                <a:ea typeface="Microsoft YaHei" pitchFamily="2"/>
                <a:cs typeface="Mangal" pitchFamily="2"/>
              </a:rPr>
              <a:t> Incidents 2010-2011</a:t>
            </a:r>
          </a:p>
        </p:txBody>
      </p:sp>
      <p:sp>
        <p:nvSpPr>
          <p:cNvPr id="2" name="TextBox 1">
            <a:extLst>
              <a:ext uri="{FF2B5EF4-FFF2-40B4-BE49-F238E27FC236}">
                <a16:creationId xmlns:a16="http://schemas.microsoft.com/office/drawing/2014/main" id="{75925A49-323E-C892-CA74-B38D66013AEF}"/>
              </a:ext>
            </a:extLst>
          </p:cNvPr>
          <p:cNvSpPr txBox="1"/>
          <p:nvPr/>
        </p:nvSpPr>
        <p:spPr>
          <a:xfrm>
            <a:off x="5991569" y="6082347"/>
            <a:ext cx="4413865" cy="1477328"/>
          </a:xfrm>
          <a:prstGeom prst="rect">
            <a:avLst/>
          </a:prstGeom>
          <a:noFill/>
        </p:spPr>
        <p:txBody>
          <a:bodyPr wrap="square">
            <a:spAutoFit/>
          </a:bodyPr>
          <a:lstStyle/>
          <a:p>
            <a:r>
              <a:rPr lang="en-GB" dirty="0"/>
              <a:t>C-PTSD Assessment item 59 (of 67):</a:t>
            </a:r>
          </a:p>
          <a:p>
            <a:r>
              <a:rPr lang="en-GB" i="1" dirty="0"/>
              <a:t>‘The pain the dogs and the horses have been through, the horses and the dogs, and anything else that has come under attack. The Cat. </a:t>
            </a:r>
          </a:p>
        </p:txBody>
      </p:sp>
    </p:spTree>
    <p:extLst>
      <p:ext uri="{BB962C8B-B14F-4D97-AF65-F5344CB8AC3E}">
        <p14:creationId xmlns:p14="http://schemas.microsoft.com/office/powerpoint/2010/main" val="23650960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93BEE-D9B4-0BAC-0948-5AF2D893DE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E38D0D-969E-41CD-5975-58EE5B07C63C}"/>
              </a:ext>
            </a:extLst>
          </p:cNvPr>
          <p:cNvSpPr txBox="1"/>
          <p:nvPr/>
        </p:nvSpPr>
        <p:spPr>
          <a:xfrm>
            <a:off x="356898" y="264589"/>
            <a:ext cx="9910762" cy="7986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400" b="1" dirty="0">
                <a:solidFill>
                  <a:schemeClr val="bg1">
                    <a:lumMod val="50000"/>
                  </a:schemeClr>
                </a:solidFill>
                <a:latin typeface="Arial" pitchFamily="18"/>
                <a:ea typeface="Microsoft YaHei" pitchFamily="2"/>
                <a:cs typeface="Mangal" pitchFamily="2"/>
              </a:rPr>
              <a:t>ECT  Incidents </a:t>
            </a:r>
          </a:p>
          <a:p>
            <a:pPr algn="ctr" fontAlgn="auto" hangingPunct="0">
              <a:spcBef>
                <a:spcPts val="0"/>
              </a:spcBef>
              <a:spcAft>
                <a:spcPts val="0"/>
              </a:spcAft>
              <a:defRPr sz="1650"/>
            </a:pPr>
            <a:r>
              <a:rPr lang="en-GB" sz="2400" b="1" dirty="0">
                <a:solidFill>
                  <a:schemeClr val="bg1">
                    <a:lumMod val="50000"/>
                  </a:schemeClr>
                </a:solidFill>
                <a:latin typeface="Arial" pitchFamily="18"/>
                <a:ea typeface="Microsoft YaHei" pitchFamily="2"/>
                <a:cs typeface="Mangal" pitchFamily="2"/>
              </a:rPr>
              <a:t>1994-1996</a:t>
            </a:r>
          </a:p>
        </p:txBody>
      </p:sp>
      <p:pic>
        <p:nvPicPr>
          <p:cNvPr id="7" name="Picture 6">
            <a:extLst>
              <a:ext uri="{FF2B5EF4-FFF2-40B4-BE49-F238E27FC236}">
                <a16:creationId xmlns:a16="http://schemas.microsoft.com/office/drawing/2014/main" id="{C67FD871-BA26-2B68-5C0D-67827FDFD3D0}"/>
              </a:ext>
            </a:extLst>
          </p:cNvPr>
          <p:cNvPicPr>
            <a:picLocks noChangeAspect="1"/>
          </p:cNvPicPr>
          <p:nvPr/>
        </p:nvPicPr>
        <p:blipFill>
          <a:blip r:embed="rId3"/>
          <a:srcRect l="16016" t="36743" r="42648" b="12576"/>
          <a:stretch>
            <a:fillRect/>
          </a:stretch>
        </p:blipFill>
        <p:spPr>
          <a:xfrm>
            <a:off x="5726906" y="1653189"/>
            <a:ext cx="4419600" cy="3048001"/>
          </a:xfrm>
          <a:prstGeom prst="rect">
            <a:avLst/>
          </a:prstGeom>
        </p:spPr>
      </p:pic>
      <p:pic>
        <p:nvPicPr>
          <p:cNvPr id="9" name="Picture 8">
            <a:extLst>
              <a:ext uri="{FF2B5EF4-FFF2-40B4-BE49-F238E27FC236}">
                <a16:creationId xmlns:a16="http://schemas.microsoft.com/office/drawing/2014/main" id="{726D9B3B-F481-BD9D-62DF-E96F02122B39}"/>
              </a:ext>
            </a:extLst>
          </p:cNvPr>
          <p:cNvPicPr>
            <a:picLocks noChangeAspect="1"/>
          </p:cNvPicPr>
          <p:nvPr/>
        </p:nvPicPr>
        <p:blipFill>
          <a:blip r:embed="rId4"/>
          <a:srcRect l="15791" t="15790" r="42873" b="13257"/>
          <a:stretch>
            <a:fillRect/>
          </a:stretch>
        </p:blipFill>
        <p:spPr>
          <a:xfrm>
            <a:off x="409575" y="1265237"/>
            <a:ext cx="4074608" cy="3934104"/>
          </a:xfrm>
          <a:prstGeom prst="rect">
            <a:avLst/>
          </a:prstGeom>
        </p:spPr>
      </p:pic>
      <p:sp>
        <p:nvSpPr>
          <p:cNvPr id="11" name="TextBox 10">
            <a:extLst>
              <a:ext uri="{FF2B5EF4-FFF2-40B4-BE49-F238E27FC236}">
                <a16:creationId xmlns:a16="http://schemas.microsoft.com/office/drawing/2014/main" id="{EC8141E4-85ED-0435-CB38-D2D783B306BB}"/>
              </a:ext>
            </a:extLst>
          </p:cNvPr>
          <p:cNvSpPr txBox="1"/>
          <p:nvPr/>
        </p:nvSpPr>
        <p:spPr>
          <a:xfrm>
            <a:off x="164306" y="7110420"/>
            <a:ext cx="10271919" cy="369332"/>
          </a:xfrm>
          <a:prstGeom prst="rect">
            <a:avLst/>
          </a:prstGeom>
          <a:noFill/>
        </p:spPr>
        <p:txBody>
          <a:bodyPr wrap="square">
            <a:spAutoFit/>
          </a:bodyPr>
          <a:lstStyle/>
          <a:p>
            <a:r>
              <a:rPr lang="en-GB" dirty="0">
                <a:latin typeface="Arial Narrow" panose="020B0606020202030204" pitchFamily="34" charset="0"/>
              </a:rPr>
              <a:t>https://www.mirror.co.uk/news/royals/andrew-accused-watching-girl-tortured-36746315</a:t>
            </a:r>
          </a:p>
        </p:txBody>
      </p:sp>
      <p:sp>
        <p:nvSpPr>
          <p:cNvPr id="12" name="Rectangle 1">
            <a:extLst>
              <a:ext uri="{FF2B5EF4-FFF2-40B4-BE49-F238E27FC236}">
                <a16:creationId xmlns:a16="http://schemas.microsoft.com/office/drawing/2014/main" id="{EB9FDA73-2F85-134A-0E1E-B7E9289CD957}"/>
              </a:ext>
            </a:extLst>
          </p:cNvPr>
          <p:cNvSpPr>
            <a:spLocks noChangeArrowheads="1"/>
          </p:cNvSpPr>
          <p:nvPr/>
        </p:nvSpPr>
        <p:spPr bwMode="auto">
          <a:xfrm>
            <a:off x="255588" y="5408420"/>
            <a:ext cx="10012072" cy="1692771"/>
          </a:xfrm>
          <a:prstGeom prst="rect">
            <a:avLst/>
          </a:prstGeom>
          <a:solidFill>
            <a:srgbClr val="F6F9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A92323"/>
                </a:solidFill>
                <a:effectLst/>
                <a:latin typeface="apercuLight"/>
                <a:hlinkClick r:id="rId5"/>
              </a:rPr>
              <a:t>Surrey Police</a:t>
            </a:r>
            <a:r>
              <a:rPr kumimoji="0" lang="en-US" altLang="en-US" sz="1000" b="0" i="0" u="none" strike="noStrike" cap="none" normalizeH="0" baseline="0" dirty="0">
                <a:ln>
                  <a:noFill/>
                </a:ln>
                <a:solidFill>
                  <a:srgbClr val="35334E"/>
                </a:solidFill>
                <a:effectLst/>
                <a:latin typeface="apercuLight"/>
              </a:rPr>
              <a:t> are encouraging individuals to share any information regarding non-recent human trafficking and sexual assault claims following separate allegations pertinent to that county. The force has confirmed that this appeal is unrelated to the electric shock torture allegations that appeared in the Epstein Files.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5334E"/>
                </a:solidFill>
                <a:effectLst/>
                <a:latin typeface="apercuLight"/>
              </a:rPr>
              <a:t>The force revealed it became aware of a redacted report alleging historic human trafficking and sexual assaults on a minor in Virginia Water village between 1994 and 1996.</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5334E"/>
                </a:solidFill>
                <a:effectLst/>
                <a:latin typeface="apercuLight"/>
              </a:rPr>
              <a:t>Surrey Police confirmed they have found no evidence of the allegations being reported to them. A Surrey Police spokesperson stated: "After reviewing our systems using the limited information available to us, we found no evidence of these allegations being reported to Surrey Police."</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5334E"/>
                </a:solidFill>
                <a:effectLst/>
                <a:latin typeface="apercuLight"/>
              </a:rPr>
              <a:t>The police force added: "We therefore encourage anyone with information in relation to these allegations to report this to us online, or via 101. We take all reports of child and sexual abuse seriously and therefore, as with any other matter, should new and relevant information be brought to our attention, including any information resulting from the release of materials in the US, we will assess it.</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5334E"/>
                </a:solidFill>
                <a:effectLst/>
                <a:latin typeface="apercuLight"/>
              </a:rPr>
              <a:t>"Where relevant, and via the national coordination group, we will engage with law enforcement agencies to obtain access to further information which may support our enquiries. It is important that any information is reviewed objectively and without speculation."</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5334E"/>
                </a:solidFill>
                <a:effectLst/>
                <a:latin typeface="apercuLight"/>
              </a:rPr>
              <a:t>Andrew Mountbatten-Windsor has always denied any wrongdoing and accusations against him. Being named in the Epstein documents does not necessarily suggest any wrongdoing.</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3" name="AutoShape 2" descr="Daily Mirror Icon">
            <a:hlinkClick r:id="rId6"/>
            <a:extLst>
              <a:ext uri="{FF2B5EF4-FFF2-40B4-BE49-F238E27FC236}">
                <a16:creationId xmlns:a16="http://schemas.microsoft.com/office/drawing/2014/main" id="{DAB971FF-24BE-F324-96F3-55F8D28E6F80}"/>
              </a:ext>
            </a:extLst>
          </p:cNvPr>
          <p:cNvSpPr>
            <a:spLocks noChangeAspect="1" noChangeArrowheads="1"/>
          </p:cNvSpPr>
          <p:nvPr/>
        </p:nvSpPr>
        <p:spPr bwMode="auto">
          <a:xfrm>
            <a:off x="104775" y="-723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5838176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AE2112-A59A-D8C9-BFA0-3BCFF54E8567}"/>
              </a:ext>
            </a:extLst>
          </p:cNvPr>
          <p:cNvSpPr>
            <a:spLocks noGrp="1"/>
          </p:cNvSpPr>
          <p:nvPr>
            <p:ph type="sldNum" sz="quarter" idx="12"/>
          </p:nvPr>
        </p:nvSpPr>
        <p:spPr/>
        <p:txBody>
          <a:bodyPr/>
          <a:lstStyle/>
          <a:p>
            <a:pPr>
              <a:defRPr/>
            </a:pPr>
            <a:fld id="{ED1DEA51-7EB0-4966-AEA2-46CB7BFF1BE7}" type="slidenum">
              <a:rPr lang="en-US" altLang="en-US" smtClean="0"/>
              <a:pPr>
                <a:defRPr/>
              </a:pPr>
              <a:t>23</a:t>
            </a:fld>
            <a:endParaRPr lang="en-US" altLang="en-US"/>
          </a:p>
        </p:txBody>
      </p:sp>
      <p:pic>
        <p:nvPicPr>
          <p:cNvPr id="5" name="Picture 4">
            <a:extLst>
              <a:ext uri="{FF2B5EF4-FFF2-40B4-BE49-F238E27FC236}">
                <a16:creationId xmlns:a16="http://schemas.microsoft.com/office/drawing/2014/main" id="{45C4EBC8-048B-34C3-17C3-DAA70C8D9563}"/>
              </a:ext>
            </a:extLst>
          </p:cNvPr>
          <p:cNvPicPr>
            <a:picLocks noChangeAspect="1"/>
          </p:cNvPicPr>
          <p:nvPr/>
        </p:nvPicPr>
        <p:blipFill>
          <a:blip r:embed="rId2"/>
          <a:srcRect l="35034" t="28182" r="37171" b="7856"/>
          <a:stretch>
            <a:fillRect/>
          </a:stretch>
        </p:blipFill>
        <p:spPr>
          <a:xfrm>
            <a:off x="164306" y="198437"/>
            <a:ext cx="5911206" cy="7361238"/>
          </a:xfrm>
          <a:prstGeom prst="rect">
            <a:avLst/>
          </a:prstGeom>
        </p:spPr>
      </p:pic>
      <p:sp>
        <p:nvSpPr>
          <p:cNvPr id="4" name="Lightning Bolt 3">
            <a:extLst>
              <a:ext uri="{FF2B5EF4-FFF2-40B4-BE49-F238E27FC236}">
                <a16:creationId xmlns:a16="http://schemas.microsoft.com/office/drawing/2014/main" id="{EA5FCBA5-BD88-7A04-195B-78E37C39007A}"/>
              </a:ext>
            </a:extLst>
          </p:cNvPr>
          <p:cNvSpPr/>
          <p:nvPr/>
        </p:nvSpPr>
        <p:spPr>
          <a:xfrm>
            <a:off x="3593306" y="4373687"/>
            <a:ext cx="304800" cy="304800"/>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ightning Bolt 5">
            <a:extLst>
              <a:ext uri="{FF2B5EF4-FFF2-40B4-BE49-F238E27FC236}">
                <a16:creationId xmlns:a16="http://schemas.microsoft.com/office/drawing/2014/main" id="{D802A288-724C-A92C-8BD9-AEBE6BF71412}"/>
              </a:ext>
            </a:extLst>
          </p:cNvPr>
          <p:cNvSpPr/>
          <p:nvPr/>
        </p:nvSpPr>
        <p:spPr>
          <a:xfrm>
            <a:off x="2907506" y="5380037"/>
            <a:ext cx="304800" cy="304800"/>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ightning Bolt 6">
            <a:extLst>
              <a:ext uri="{FF2B5EF4-FFF2-40B4-BE49-F238E27FC236}">
                <a16:creationId xmlns:a16="http://schemas.microsoft.com/office/drawing/2014/main" id="{C50042B4-1F31-22EB-C931-4D60870E84F2}"/>
              </a:ext>
            </a:extLst>
          </p:cNvPr>
          <p:cNvSpPr/>
          <p:nvPr/>
        </p:nvSpPr>
        <p:spPr>
          <a:xfrm>
            <a:off x="4202906" y="5532437"/>
            <a:ext cx="304800" cy="304800"/>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a:extLst>
              <a:ext uri="{FF2B5EF4-FFF2-40B4-BE49-F238E27FC236}">
                <a16:creationId xmlns:a16="http://schemas.microsoft.com/office/drawing/2014/main" id="{1756BFB6-7555-6C04-EF2D-A4D8AD169ECB}"/>
              </a:ext>
            </a:extLst>
          </p:cNvPr>
          <p:cNvSpPr/>
          <p:nvPr/>
        </p:nvSpPr>
        <p:spPr>
          <a:xfrm>
            <a:off x="982410" y="2692941"/>
            <a:ext cx="304800" cy="304800"/>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7F45D6C-D75F-CAF4-56E3-E2156EEB821C}"/>
              </a:ext>
            </a:extLst>
          </p:cNvPr>
          <p:cNvSpPr txBox="1"/>
          <p:nvPr/>
        </p:nvSpPr>
        <p:spPr>
          <a:xfrm>
            <a:off x="1269206" y="2693762"/>
            <a:ext cx="4343400" cy="246221"/>
          </a:xfrm>
          <a:prstGeom prst="rect">
            <a:avLst/>
          </a:prstGeom>
          <a:noFill/>
        </p:spPr>
        <p:txBody>
          <a:bodyPr wrap="square" rtlCol="0">
            <a:spAutoFit/>
          </a:bodyPr>
          <a:lstStyle/>
          <a:p>
            <a:r>
              <a:rPr lang="en-GB" sz="1000" dirty="0">
                <a:latin typeface="Arial" panose="020B0604020202020204" pitchFamily="34" charset="0"/>
              </a:rPr>
              <a:t>Electroshock (ECT) without medical need (added 2026)</a:t>
            </a:r>
          </a:p>
        </p:txBody>
      </p:sp>
      <p:sp>
        <p:nvSpPr>
          <p:cNvPr id="10" name="TextBox 9">
            <a:extLst>
              <a:ext uri="{FF2B5EF4-FFF2-40B4-BE49-F238E27FC236}">
                <a16:creationId xmlns:a16="http://schemas.microsoft.com/office/drawing/2014/main" id="{E5AEDB6F-53E2-1D34-424A-9BC28E9E6796}"/>
              </a:ext>
            </a:extLst>
          </p:cNvPr>
          <p:cNvSpPr txBox="1"/>
          <p:nvPr/>
        </p:nvSpPr>
        <p:spPr>
          <a:xfrm>
            <a:off x="5959605" y="785901"/>
            <a:ext cx="3544907" cy="5632311"/>
          </a:xfrm>
          <a:prstGeom prst="rect">
            <a:avLst/>
          </a:prstGeom>
          <a:noFill/>
        </p:spPr>
        <p:txBody>
          <a:bodyPr wrap="square" rtlCol="0">
            <a:spAutoFit/>
          </a:bodyPr>
          <a:lstStyle/>
          <a:p>
            <a:r>
              <a:rPr lang="en-GB" dirty="0"/>
              <a:t>NHS Psychiatrists reportedly administered Electroshock Therapy (ECT) without medical need and without consent:</a:t>
            </a:r>
          </a:p>
          <a:p>
            <a:endParaRPr lang="en-GB" dirty="0"/>
          </a:p>
          <a:p>
            <a:r>
              <a:rPr lang="en-GB" dirty="0"/>
              <a:t>1996-1997: </a:t>
            </a:r>
          </a:p>
          <a:p>
            <a:endParaRPr lang="en-GB" dirty="0"/>
          </a:p>
          <a:p>
            <a:r>
              <a:rPr lang="en-GB" dirty="0"/>
              <a:t>South-West London before, during and after Mother Victim teenage pregnancy that succeeded from incestuous rape.</a:t>
            </a:r>
          </a:p>
          <a:p>
            <a:endParaRPr lang="en-GB" dirty="0"/>
          </a:p>
          <a:p>
            <a:r>
              <a:rPr lang="en-GB" dirty="0"/>
              <a:t>2011-2012:</a:t>
            </a:r>
          </a:p>
          <a:p>
            <a:endParaRPr lang="en-GB" dirty="0"/>
          </a:p>
          <a:p>
            <a:r>
              <a:rPr lang="en-GB" dirty="0"/>
              <a:t>Swansea Shelter after (mis) diagnosing Mother Victim</a:t>
            </a:r>
          </a:p>
          <a:p>
            <a:endParaRPr lang="en-GB" dirty="0"/>
          </a:p>
          <a:p>
            <a:r>
              <a:rPr lang="en-GB" dirty="0"/>
              <a:t>2014: </a:t>
            </a:r>
          </a:p>
          <a:p>
            <a:endParaRPr lang="en-GB" dirty="0"/>
          </a:p>
          <a:p>
            <a:r>
              <a:rPr lang="en-GB" dirty="0"/>
              <a:t>Blackpool Hospital (by Proxy) </a:t>
            </a:r>
          </a:p>
        </p:txBody>
      </p:sp>
    </p:spTree>
    <p:extLst>
      <p:ext uri="{BB962C8B-B14F-4D97-AF65-F5344CB8AC3E}">
        <p14:creationId xmlns:p14="http://schemas.microsoft.com/office/powerpoint/2010/main" val="4286621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F023-9E14-9789-F4B3-196F3046A5F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15FB0C6-A4B6-EA7A-763C-D937D3252407}"/>
              </a:ext>
            </a:extLst>
          </p:cNvPr>
          <p:cNvSpPr txBox="1"/>
          <p:nvPr/>
        </p:nvSpPr>
        <p:spPr>
          <a:xfrm>
            <a:off x="392113" y="194253"/>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Case 2</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Vignette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Age 3 Years</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sp>
        <p:nvSpPr>
          <p:cNvPr id="2" name="Google Shape;148;p23">
            <a:extLst>
              <a:ext uri="{FF2B5EF4-FFF2-40B4-BE49-F238E27FC236}">
                <a16:creationId xmlns:a16="http://schemas.microsoft.com/office/drawing/2014/main" id="{DD252B86-2B3F-BDCF-A11D-8392F206F95E}"/>
              </a:ext>
            </a:extLst>
          </p:cNvPr>
          <p:cNvSpPr txBox="1">
            <a:spLocks/>
          </p:cNvSpPr>
          <p:nvPr/>
        </p:nvSpPr>
        <p:spPr>
          <a:xfrm>
            <a:off x="364461" y="1638043"/>
            <a:ext cx="4671004" cy="515648"/>
          </a:xfrm>
          <a:prstGeom prst="rect">
            <a:avLst/>
          </a:prstGeom>
        </p:spPr>
        <p:txBody>
          <a:bodyPr spcFirstLastPara="1" vert="horz" wrap="square" lIns="106901" tIns="106901" rIns="106901" bIns="106901" numCol="1" anchor="b" anchorCtr="0" compatLnSpc="1">
            <a:prstTxWarp prst="textNoShape">
              <a:avLst/>
            </a:prstTxWarp>
            <a:noAutofit/>
          </a:bodyPr>
          <a:lstStyle>
            <a:lvl1pPr algn="ctr" rtl="0" eaLnBrk="0" fontAlgn="base" hangingPunct="0">
              <a:spcBef>
                <a:spcPct val="0"/>
              </a:spcBef>
              <a:spcAft>
                <a:spcPct val="0"/>
              </a:spcAft>
              <a:defRPr lang="en-US" sz="3900"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5pPr>
            <a:lvl6pPr marL="4572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6pPr>
            <a:lvl7pPr marL="9144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7pPr>
            <a:lvl8pPr marL="13716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8pPr>
            <a:lvl9pPr marL="18288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9pPr>
          </a:lstStyle>
          <a:p>
            <a:pPr algn="l"/>
            <a:r>
              <a:rPr lang="en-GB" dirty="0">
                <a:highlight>
                  <a:srgbClr val="CFE2F3"/>
                </a:highlight>
              </a:rPr>
              <a:t>Henry Kissinger</a:t>
            </a:r>
          </a:p>
        </p:txBody>
      </p:sp>
      <p:sp>
        <p:nvSpPr>
          <p:cNvPr id="4" name="Google Shape;149;p23">
            <a:extLst>
              <a:ext uri="{FF2B5EF4-FFF2-40B4-BE49-F238E27FC236}">
                <a16:creationId xmlns:a16="http://schemas.microsoft.com/office/drawing/2014/main" id="{95422BE3-64F4-4E5B-86C5-4A4A7DBAF879}"/>
              </a:ext>
            </a:extLst>
          </p:cNvPr>
          <p:cNvSpPr txBox="1">
            <a:spLocks/>
          </p:cNvSpPr>
          <p:nvPr/>
        </p:nvSpPr>
        <p:spPr>
          <a:xfrm>
            <a:off x="364461" y="2332037"/>
            <a:ext cx="4120277" cy="4609616"/>
          </a:xfrm>
          <a:prstGeom prst="rect">
            <a:avLst/>
          </a:prstGeom>
        </p:spPr>
        <p:txBody>
          <a:bodyPr spcFirstLastPara="1" wrap="square" lIns="106901" tIns="106901" rIns="106901" bIns="106901" anchor="t" anchorCtr="0">
            <a:noAutofit/>
          </a:bodyPr>
          <a:lstStyle>
            <a:lvl1pPr algn="l" rtl="0" eaLnBrk="0" fontAlgn="base" hangingPunct="0">
              <a:spcBef>
                <a:spcPct val="0"/>
              </a:spcBef>
              <a:spcAft>
                <a:spcPts val="1275"/>
              </a:spcAft>
              <a:defRPr lang="en-US" sz="2800" kern="1200">
                <a:solidFill>
                  <a:schemeClr val="tx1"/>
                </a:solidFill>
                <a:latin typeface="Arial"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charset="0"/>
                <a:ea typeface="Microsoft YaHei" charset="-122"/>
              </a:defRPr>
            </a:lvl2pPr>
            <a:lvl3pPr marL="1143000" indent="-228600" algn="l" rtl="0" eaLnBrk="0" fontAlgn="base" hangingPunct="0">
              <a:spcBef>
                <a:spcPct val="20000"/>
              </a:spcBef>
              <a:spcAft>
                <a:spcPct val="0"/>
              </a:spcAft>
              <a:buChar char="•"/>
              <a:defRPr sz="2400">
                <a:solidFill>
                  <a:schemeClr val="tx1"/>
                </a:solidFill>
                <a:latin typeface="Arial" charset="0"/>
                <a:ea typeface="Microsoft YaHei" charset="-122"/>
              </a:defRPr>
            </a:lvl3pPr>
            <a:lvl4pPr marL="1600200" indent="-228600" algn="l" rtl="0" eaLnBrk="0" fontAlgn="base" hangingPunct="0">
              <a:spcBef>
                <a:spcPct val="20000"/>
              </a:spcBef>
              <a:spcAft>
                <a:spcPct val="0"/>
              </a:spcAft>
              <a:buChar char="–"/>
              <a:defRPr sz="2000">
                <a:solidFill>
                  <a:schemeClr val="tx1"/>
                </a:solidFill>
                <a:latin typeface="Arial" charset="0"/>
                <a:ea typeface="Microsoft YaHei" charset="-122"/>
              </a:defRPr>
            </a:lvl4pPr>
            <a:lvl5pPr marL="2057400" indent="-228600" algn="l" rtl="0" eaLnBrk="0" fontAlgn="base" hangingPunct="0">
              <a:spcBef>
                <a:spcPct val="20000"/>
              </a:spcBef>
              <a:spcAft>
                <a:spcPct val="0"/>
              </a:spcAft>
              <a:buChar char="»"/>
              <a:defRPr sz="2000">
                <a:solidFill>
                  <a:schemeClr val="tx1"/>
                </a:solidFill>
                <a:latin typeface="Arial" charset="0"/>
                <a:ea typeface="Microsoft YaHei" charset="-122"/>
              </a:defRPr>
            </a:lvl5pPr>
            <a:lvl6pPr marL="2514600" indent="-228600" algn="l" rtl="0" eaLnBrk="0" fontAlgn="base" hangingPunct="0">
              <a:spcBef>
                <a:spcPct val="20000"/>
              </a:spcBef>
              <a:spcAft>
                <a:spcPct val="0"/>
              </a:spcAft>
              <a:buChar char="»"/>
              <a:defRPr sz="2000">
                <a:solidFill>
                  <a:schemeClr val="tx1"/>
                </a:solidFill>
                <a:latin typeface="Arial" charset="0"/>
                <a:ea typeface="Microsoft YaHei" charset="-122"/>
              </a:defRPr>
            </a:lvl6pPr>
            <a:lvl7pPr marL="2971800" indent="-228600" algn="l" rtl="0" eaLnBrk="0" fontAlgn="base" hangingPunct="0">
              <a:spcBef>
                <a:spcPct val="20000"/>
              </a:spcBef>
              <a:spcAft>
                <a:spcPct val="0"/>
              </a:spcAft>
              <a:buChar char="»"/>
              <a:defRPr sz="2000">
                <a:solidFill>
                  <a:schemeClr val="tx1"/>
                </a:solidFill>
                <a:latin typeface="Arial" charset="0"/>
                <a:ea typeface="Microsoft YaHei" charset="-122"/>
              </a:defRPr>
            </a:lvl7pPr>
            <a:lvl8pPr marL="3429000" indent="-228600" algn="l" rtl="0" eaLnBrk="0" fontAlgn="base" hangingPunct="0">
              <a:spcBef>
                <a:spcPct val="20000"/>
              </a:spcBef>
              <a:spcAft>
                <a:spcPct val="0"/>
              </a:spcAft>
              <a:buChar char="»"/>
              <a:defRPr sz="2000">
                <a:solidFill>
                  <a:schemeClr val="tx1"/>
                </a:solidFill>
                <a:latin typeface="Arial" charset="0"/>
                <a:ea typeface="Microsoft YaHei" charset="-122"/>
              </a:defRPr>
            </a:lvl8pPr>
            <a:lvl9pPr marL="3886200" indent="-228600" algn="l" rtl="0" eaLnBrk="0" fontAlgn="base" hangingPunct="0">
              <a:spcBef>
                <a:spcPct val="20000"/>
              </a:spcBef>
              <a:spcAft>
                <a:spcPct val="0"/>
              </a:spcAft>
              <a:buChar char="»"/>
              <a:defRPr sz="2000">
                <a:solidFill>
                  <a:schemeClr val="tx1"/>
                </a:solidFill>
                <a:latin typeface="Arial" charset="0"/>
                <a:ea typeface="Microsoft YaHei" charset="-122"/>
              </a:defRPr>
            </a:lvl9pPr>
          </a:lstStyle>
          <a:p>
            <a:r>
              <a:rPr lang="en-GB" sz="1286" dirty="0">
                <a:latin typeface="Arial"/>
                <a:ea typeface="Arial"/>
                <a:cs typeface="Arial"/>
                <a:sym typeface="Arial"/>
              </a:rPr>
              <a:t>Heinz Alfred Kissinger: May 27, 1923 </a:t>
            </a:r>
          </a:p>
          <a:p>
            <a:r>
              <a:rPr lang="en-GB" sz="1286" dirty="0">
                <a:latin typeface="Arial"/>
                <a:ea typeface="Arial"/>
                <a:cs typeface="Arial"/>
                <a:sym typeface="Arial"/>
              </a:rPr>
              <a:t>Kissinger’s mother was a South German Stern. Kay Griggs states that Kissinger was part of the New York arms trade mafia working with the US Marines.</a:t>
            </a:r>
          </a:p>
          <a:p>
            <a:pPr>
              <a:spcBef>
                <a:spcPts val="1871"/>
              </a:spcBef>
            </a:pPr>
            <a:r>
              <a:rPr lang="en-GB" sz="1286" dirty="0">
                <a:latin typeface="Arial"/>
                <a:ea typeface="Arial"/>
                <a:cs typeface="Arial"/>
                <a:sym typeface="Arial"/>
              </a:rPr>
              <a:t>I am convinced he is the man I met in England on a military base in 1969. “They called him Commander Stein, Schulz, Strong, something like that, a bit of confusion.”</a:t>
            </a:r>
          </a:p>
          <a:p>
            <a:pPr>
              <a:spcBef>
                <a:spcPts val="1871"/>
              </a:spcBef>
              <a:spcAft>
                <a:spcPts val="1871"/>
              </a:spcAft>
            </a:pPr>
            <a:r>
              <a:rPr lang="en-GB" sz="1286" dirty="0">
                <a:latin typeface="Arial"/>
                <a:ea typeface="Arial"/>
                <a:cs typeface="Arial"/>
                <a:sym typeface="Arial"/>
              </a:rPr>
              <a:t>Then in Brazil C1970 “The man had face and body shape the appearance of Henry Kissinger. He had curly hair like Henry about an inch off his head, but sandy blond brown. I have seen a photo of Kissinger with lighter hair.” He carried out a </a:t>
            </a:r>
            <a:r>
              <a:rPr lang="en-GB" sz="1286" dirty="0" err="1">
                <a:latin typeface="Arial"/>
                <a:ea typeface="Arial"/>
                <a:cs typeface="Arial"/>
                <a:sym typeface="Arial"/>
              </a:rPr>
              <a:t>stranglathon</a:t>
            </a:r>
            <a:r>
              <a:rPr lang="en-GB" sz="1286" dirty="0">
                <a:latin typeface="Arial"/>
                <a:ea typeface="Arial"/>
                <a:cs typeface="Arial"/>
                <a:sym typeface="Arial"/>
              </a:rPr>
              <a:t> in the São Paolo temple where four boys died, and four survived including me. He is also corroborated to be an abuser and has started wars.</a:t>
            </a:r>
            <a:endParaRPr lang="en-GB" dirty="0"/>
          </a:p>
        </p:txBody>
      </p:sp>
      <p:pic>
        <p:nvPicPr>
          <p:cNvPr id="5" name="Google Shape;150;p23">
            <a:extLst>
              <a:ext uri="{FF2B5EF4-FFF2-40B4-BE49-F238E27FC236}">
                <a16:creationId xmlns:a16="http://schemas.microsoft.com/office/drawing/2014/main" id="{9E1B0DAE-AF9A-5556-D124-880C4E9BF08B}"/>
              </a:ext>
            </a:extLst>
          </p:cNvPr>
          <p:cNvPicPr preferRelativeResize="0"/>
          <p:nvPr/>
        </p:nvPicPr>
        <p:blipFill rotWithShape="1">
          <a:blip r:embed="rId3">
            <a:alphaModFix/>
          </a:blip>
          <a:srcRect r="18785"/>
          <a:stretch/>
        </p:blipFill>
        <p:spPr>
          <a:xfrm>
            <a:off x="5072823" y="2103437"/>
            <a:ext cx="5431585" cy="3758095"/>
          </a:xfrm>
          <a:prstGeom prst="rect">
            <a:avLst/>
          </a:prstGeom>
          <a:noFill/>
          <a:ln>
            <a:noFill/>
          </a:ln>
        </p:spPr>
      </p:pic>
      <p:sp>
        <p:nvSpPr>
          <p:cNvPr id="6" name="Google Shape;151;p23">
            <a:extLst>
              <a:ext uri="{FF2B5EF4-FFF2-40B4-BE49-F238E27FC236}">
                <a16:creationId xmlns:a16="http://schemas.microsoft.com/office/drawing/2014/main" id="{B5BE341E-8059-832B-9ABA-18C32AC7B4B0}"/>
              </a:ext>
            </a:extLst>
          </p:cNvPr>
          <p:cNvSpPr txBox="1"/>
          <p:nvPr/>
        </p:nvSpPr>
        <p:spPr>
          <a:xfrm>
            <a:off x="5072822" y="6229209"/>
            <a:ext cx="5431585" cy="758038"/>
          </a:xfrm>
          <a:prstGeom prst="rect">
            <a:avLst/>
          </a:prstGeom>
          <a:noFill/>
          <a:ln>
            <a:noFill/>
          </a:ln>
        </p:spPr>
        <p:txBody>
          <a:bodyPr spcFirstLastPara="1" wrap="square" lIns="106901" tIns="106901" rIns="106901" bIns="106901" anchor="t" anchorCtr="0">
            <a:noAutofit/>
          </a:bodyPr>
          <a:lstStyle/>
          <a:p>
            <a:pPr>
              <a:lnSpc>
                <a:spcPct val="115000"/>
              </a:lnSpc>
              <a:spcBef>
                <a:spcPts val="0"/>
              </a:spcBef>
              <a:spcAft>
                <a:spcPts val="1871"/>
              </a:spcAft>
            </a:pPr>
            <a:r>
              <a:rPr lang="en" sz="1286" dirty="0">
                <a:solidFill>
                  <a:schemeClr val="dk2"/>
                </a:solidFill>
                <a:latin typeface="Arial" panose="020B0604020202020204" pitchFamily="34" charset="0"/>
              </a:rPr>
              <a:t>Kissinger in 1975, grinning (</a:t>
            </a:r>
            <a:r>
              <a:rPr lang="en" sz="1286" dirty="0">
                <a:latin typeface="Arial" panose="020B0604020202020204" pitchFamily="34" charset="0"/>
              </a:rPr>
              <a:t>with Shah Mohammad Reza Pahlavi).</a:t>
            </a:r>
            <a:endParaRPr sz="1286" dirty="0">
              <a:latin typeface="Arial" panose="020B0604020202020204" pitchFamily="34" charset="0"/>
            </a:endParaRPr>
          </a:p>
        </p:txBody>
      </p:sp>
      <p:sp>
        <p:nvSpPr>
          <p:cNvPr id="8" name="TextBox 7">
            <a:extLst>
              <a:ext uri="{FF2B5EF4-FFF2-40B4-BE49-F238E27FC236}">
                <a16:creationId xmlns:a16="http://schemas.microsoft.com/office/drawing/2014/main" id="{6BE27A3E-413E-76D3-F1A4-29164EEDE7F8}"/>
              </a:ext>
            </a:extLst>
          </p:cNvPr>
          <p:cNvSpPr txBox="1"/>
          <p:nvPr/>
        </p:nvSpPr>
        <p:spPr>
          <a:xfrm>
            <a:off x="414066" y="6990574"/>
            <a:ext cx="9888809" cy="646331"/>
          </a:xfrm>
          <a:prstGeom prst="rect">
            <a:avLst/>
          </a:prstGeom>
          <a:noFill/>
        </p:spPr>
        <p:txBody>
          <a:bodyPr wrap="square">
            <a:spAutoFit/>
          </a:bodyPr>
          <a:lstStyle/>
          <a:p>
            <a:r>
              <a:rPr lang="en-GB" dirty="0">
                <a:latin typeface="Arial" panose="020B0604020202020204" pitchFamily="34" charset="0"/>
                <a:hlinkClick r:id="rId4"/>
              </a:rPr>
              <a:t>https://unsaidunderside.substack.com/p/the-colonels-wife-who-knew-too-much</a:t>
            </a:r>
            <a:endParaRPr lang="en-GB" dirty="0">
              <a:latin typeface="Arial" panose="020B0604020202020204" pitchFamily="34" charset="0"/>
            </a:endParaRPr>
          </a:p>
          <a:p>
            <a:endParaRPr lang="en-GB" dirty="0">
              <a:latin typeface="Arial" panose="020B0604020202020204" pitchFamily="34" charset="0"/>
            </a:endParaRPr>
          </a:p>
        </p:txBody>
      </p:sp>
    </p:spTree>
    <p:extLst>
      <p:ext uri="{BB962C8B-B14F-4D97-AF65-F5344CB8AC3E}">
        <p14:creationId xmlns:p14="http://schemas.microsoft.com/office/powerpoint/2010/main" val="92916836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6EAD2-EBBC-4579-7DF5-DE3A7A7A945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AA45214-E0B5-46F1-A81E-8060CF9C3E69}"/>
              </a:ext>
            </a:extLst>
          </p:cNvPr>
          <p:cNvSpPr txBox="1"/>
          <p:nvPr/>
        </p:nvSpPr>
        <p:spPr>
          <a:xfrm>
            <a:off x="392113" y="194253"/>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Case 2 Edward Heath</a:t>
            </a:r>
          </a:p>
          <a:p>
            <a:pPr algn="ctr" fontAlgn="auto" hangingPunct="0">
              <a:spcBef>
                <a:spcPts val="0"/>
              </a:spcBef>
              <a:spcAft>
                <a:spcPts val="0"/>
              </a:spcAft>
              <a:defRPr sz="1650"/>
            </a:pPr>
            <a:r>
              <a:rPr lang="en-GB" sz="2000" b="1" dirty="0">
                <a:solidFill>
                  <a:prstClr val="white">
                    <a:lumMod val="50000"/>
                  </a:prstClr>
                </a:solidFill>
                <a:latin typeface="Arial" panose="020B0604020202020204" pitchFamily="34" charset="0"/>
              </a:rPr>
              <a:t>UK Prime Minister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1970-1974</a:t>
            </a:r>
          </a:p>
        </p:txBody>
      </p:sp>
      <p:pic>
        <p:nvPicPr>
          <p:cNvPr id="11" name="Picture 10">
            <a:extLst>
              <a:ext uri="{FF2B5EF4-FFF2-40B4-BE49-F238E27FC236}">
                <a16:creationId xmlns:a16="http://schemas.microsoft.com/office/drawing/2014/main" id="{3C03732D-8D5A-ADF7-F4C1-67AD0432160B}"/>
              </a:ext>
            </a:extLst>
          </p:cNvPr>
          <p:cNvPicPr>
            <a:picLocks noChangeAspect="1"/>
          </p:cNvPicPr>
          <p:nvPr/>
        </p:nvPicPr>
        <p:blipFill>
          <a:blip r:embed="rId3"/>
          <a:srcRect l="15078" t="26294" r="43585" b="10490"/>
          <a:stretch>
            <a:fillRect/>
          </a:stretch>
        </p:blipFill>
        <p:spPr>
          <a:xfrm>
            <a:off x="5213281" y="1156574"/>
            <a:ext cx="5103350" cy="4223463"/>
          </a:xfrm>
          <a:prstGeom prst="rect">
            <a:avLst/>
          </a:prstGeom>
        </p:spPr>
      </p:pic>
      <p:pic>
        <p:nvPicPr>
          <p:cNvPr id="14" name="Picture 13">
            <a:extLst>
              <a:ext uri="{FF2B5EF4-FFF2-40B4-BE49-F238E27FC236}">
                <a16:creationId xmlns:a16="http://schemas.microsoft.com/office/drawing/2014/main" id="{55D533B4-F0D7-9A1E-FD3F-93751D310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13" y="1247359"/>
            <a:ext cx="4681485" cy="6241980"/>
          </a:xfrm>
          <a:prstGeom prst="rect">
            <a:avLst/>
          </a:prstGeom>
        </p:spPr>
      </p:pic>
    </p:spTree>
    <p:extLst>
      <p:ext uri="{BB962C8B-B14F-4D97-AF65-F5344CB8AC3E}">
        <p14:creationId xmlns:p14="http://schemas.microsoft.com/office/powerpoint/2010/main" val="36899486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E767-9862-3EED-8DC9-A6021A7DFD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2EACA2-00D8-714C-C15E-EF9997EA1BF6}"/>
              </a:ext>
            </a:extLst>
          </p:cNvPr>
          <p:cNvSpPr txBox="1"/>
          <p:nvPr/>
        </p:nvSpPr>
        <p:spPr>
          <a:xfrm>
            <a:off x="3614048" y="350837"/>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Case Study 3</a:t>
            </a:r>
          </a:p>
          <a:p>
            <a:pPr algn="ctr" defTabSz="727510" fontAlgn="auto" hangingPunct="0">
              <a:spcBef>
                <a:spcPts val="0"/>
              </a:spcBef>
              <a:spcAft>
                <a:spcPts val="0"/>
              </a:spcAft>
              <a:defRPr sz="1650"/>
            </a:pPr>
            <a:r>
              <a:rPr lang="en-GB" sz="2000" b="1" dirty="0" err="1">
                <a:solidFill>
                  <a:prstClr val="white">
                    <a:lumMod val="50000"/>
                  </a:prstClr>
                </a:solidFill>
                <a:latin typeface="Arial" pitchFamily="18"/>
                <a:ea typeface="Microsoft YaHei" pitchFamily="2"/>
                <a:cs typeface="Mangal" pitchFamily="2"/>
              </a:rPr>
              <a:t>Sayes</a:t>
            </a:r>
            <a:r>
              <a:rPr lang="en-GB" sz="2000" b="1" dirty="0">
                <a:solidFill>
                  <a:prstClr val="white">
                    <a:lumMod val="50000"/>
                  </a:prstClr>
                </a:solidFill>
                <a:latin typeface="Arial" pitchFamily="18"/>
                <a:ea typeface="Microsoft YaHei" pitchFamily="2"/>
                <a:cs typeface="Mangal" pitchFamily="2"/>
              </a:rPr>
              <a:t> Court</a:t>
            </a:r>
          </a:p>
        </p:txBody>
      </p:sp>
      <p:pic>
        <p:nvPicPr>
          <p:cNvPr id="6" name="Picture 5">
            <a:extLst>
              <a:ext uri="{FF2B5EF4-FFF2-40B4-BE49-F238E27FC236}">
                <a16:creationId xmlns:a16="http://schemas.microsoft.com/office/drawing/2014/main" id="{7C732794-1BAA-B999-69CA-4D9CE84F7820}"/>
              </a:ext>
            </a:extLst>
          </p:cNvPr>
          <p:cNvPicPr>
            <a:picLocks noChangeAspect="1"/>
          </p:cNvPicPr>
          <p:nvPr/>
        </p:nvPicPr>
        <p:blipFill>
          <a:blip r:embed="rId2">
            <a:extLst>
              <a:ext uri="{28A0092B-C50C-407E-A947-70E740481C1C}">
                <a14:useLocalDpi xmlns:a14="http://schemas.microsoft.com/office/drawing/2010/main" val="0"/>
              </a:ext>
            </a:extLst>
          </a:blip>
          <a:srcRect l="9148" t="10167" r="5852" b="18439"/>
          <a:stretch>
            <a:fillRect/>
          </a:stretch>
        </p:blipFill>
        <p:spPr>
          <a:xfrm>
            <a:off x="697706" y="1245883"/>
            <a:ext cx="2590800" cy="1632056"/>
          </a:xfrm>
          <a:prstGeom prst="rect">
            <a:avLst/>
          </a:prstGeom>
        </p:spPr>
      </p:pic>
      <p:pic>
        <p:nvPicPr>
          <p:cNvPr id="8" name="Picture 7">
            <a:extLst>
              <a:ext uri="{FF2B5EF4-FFF2-40B4-BE49-F238E27FC236}">
                <a16:creationId xmlns:a16="http://schemas.microsoft.com/office/drawing/2014/main" id="{72FB38A1-EDB6-ED71-16B0-08C7568973DA}"/>
              </a:ext>
            </a:extLst>
          </p:cNvPr>
          <p:cNvPicPr>
            <a:picLocks noChangeAspect="1"/>
          </p:cNvPicPr>
          <p:nvPr/>
        </p:nvPicPr>
        <p:blipFill>
          <a:blip r:embed="rId3"/>
          <a:srcRect l="5813" t="72976" r="7239" b="6539"/>
          <a:stretch>
            <a:fillRect/>
          </a:stretch>
        </p:blipFill>
        <p:spPr>
          <a:xfrm>
            <a:off x="479154" y="6523037"/>
            <a:ext cx="7848601" cy="1000648"/>
          </a:xfrm>
          <a:prstGeom prst="rect">
            <a:avLst/>
          </a:prstGeom>
        </p:spPr>
      </p:pic>
      <p:pic>
        <p:nvPicPr>
          <p:cNvPr id="10" name="Picture 9">
            <a:extLst>
              <a:ext uri="{FF2B5EF4-FFF2-40B4-BE49-F238E27FC236}">
                <a16:creationId xmlns:a16="http://schemas.microsoft.com/office/drawing/2014/main" id="{F363E47E-59C6-6A25-3C72-7633E711E4F2}"/>
              </a:ext>
            </a:extLst>
          </p:cNvPr>
          <p:cNvPicPr>
            <a:picLocks noChangeAspect="1"/>
          </p:cNvPicPr>
          <p:nvPr/>
        </p:nvPicPr>
        <p:blipFill>
          <a:blip r:embed="rId4"/>
          <a:srcRect l="5813" t="57902" r="7239" b="11807"/>
          <a:stretch>
            <a:fillRect/>
          </a:stretch>
        </p:blipFill>
        <p:spPr>
          <a:xfrm>
            <a:off x="506048" y="3756082"/>
            <a:ext cx="7848601" cy="1479655"/>
          </a:xfrm>
          <a:prstGeom prst="rect">
            <a:avLst/>
          </a:prstGeom>
        </p:spPr>
      </p:pic>
      <p:pic>
        <p:nvPicPr>
          <p:cNvPr id="12" name="Picture 11">
            <a:extLst>
              <a:ext uri="{FF2B5EF4-FFF2-40B4-BE49-F238E27FC236}">
                <a16:creationId xmlns:a16="http://schemas.microsoft.com/office/drawing/2014/main" id="{610CDABA-CFE7-4ACD-6317-CD84B5C30174}"/>
              </a:ext>
            </a:extLst>
          </p:cNvPr>
          <p:cNvPicPr>
            <a:picLocks noChangeAspect="1"/>
          </p:cNvPicPr>
          <p:nvPr/>
        </p:nvPicPr>
        <p:blipFill>
          <a:blip r:embed="rId5">
            <a:extLst>
              <a:ext uri="{28A0092B-C50C-407E-A947-70E740481C1C}">
                <a14:useLocalDpi xmlns:a14="http://schemas.microsoft.com/office/drawing/2010/main" val="0"/>
              </a:ext>
            </a:extLst>
          </a:blip>
          <a:srcRect t="16833" b="18440"/>
          <a:stretch>
            <a:fillRect/>
          </a:stretch>
        </p:blipFill>
        <p:spPr>
          <a:xfrm>
            <a:off x="3821906" y="1385782"/>
            <a:ext cx="3048000" cy="1479655"/>
          </a:xfrm>
          <a:prstGeom prst="rect">
            <a:avLst/>
          </a:prstGeom>
        </p:spPr>
      </p:pic>
      <p:pic>
        <p:nvPicPr>
          <p:cNvPr id="14" name="Picture 13">
            <a:extLst>
              <a:ext uri="{FF2B5EF4-FFF2-40B4-BE49-F238E27FC236}">
                <a16:creationId xmlns:a16="http://schemas.microsoft.com/office/drawing/2014/main" id="{110E89E1-038B-1E11-BBD5-A4A815DD8205}"/>
              </a:ext>
            </a:extLst>
          </p:cNvPr>
          <p:cNvPicPr>
            <a:picLocks noChangeAspect="1"/>
          </p:cNvPicPr>
          <p:nvPr/>
        </p:nvPicPr>
        <p:blipFill>
          <a:blip r:embed="rId6">
            <a:extLst>
              <a:ext uri="{28A0092B-C50C-407E-A947-70E740481C1C}">
                <a14:useLocalDpi xmlns:a14="http://schemas.microsoft.com/office/drawing/2010/main" val="0"/>
              </a:ext>
            </a:extLst>
          </a:blip>
          <a:srcRect l="25316" t="16785" r="60522" b="69998"/>
          <a:stretch>
            <a:fillRect/>
          </a:stretch>
        </p:blipFill>
        <p:spPr>
          <a:xfrm>
            <a:off x="7631906" y="1322158"/>
            <a:ext cx="2362201" cy="1653544"/>
          </a:xfrm>
          <a:prstGeom prst="rect">
            <a:avLst/>
          </a:prstGeom>
        </p:spPr>
      </p:pic>
      <p:sp>
        <p:nvSpPr>
          <p:cNvPr id="18" name="TextBox 17">
            <a:extLst>
              <a:ext uri="{FF2B5EF4-FFF2-40B4-BE49-F238E27FC236}">
                <a16:creationId xmlns:a16="http://schemas.microsoft.com/office/drawing/2014/main" id="{B2550CAA-7E68-3711-194C-54A7784A8DC8}"/>
              </a:ext>
            </a:extLst>
          </p:cNvPr>
          <p:cNvSpPr txBox="1"/>
          <p:nvPr/>
        </p:nvSpPr>
        <p:spPr>
          <a:xfrm>
            <a:off x="3087723" y="2955791"/>
            <a:ext cx="5345722" cy="646331"/>
          </a:xfrm>
          <a:prstGeom prst="rect">
            <a:avLst/>
          </a:prstGeom>
          <a:noFill/>
        </p:spPr>
        <p:txBody>
          <a:bodyPr wrap="square">
            <a:spAutoFit/>
          </a:bodyPr>
          <a:lstStyle/>
          <a:p>
            <a:r>
              <a:rPr lang="en-GB" dirty="0">
                <a:hlinkClick r:id="rId7"/>
              </a:rPr>
              <a:t>https://en.wikipedia.org/wiki/Sayes_Court</a:t>
            </a:r>
            <a:endParaRPr lang="en-GB" dirty="0"/>
          </a:p>
          <a:p>
            <a:endParaRPr lang="en-GB" dirty="0"/>
          </a:p>
        </p:txBody>
      </p:sp>
      <p:pic>
        <p:nvPicPr>
          <p:cNvPr id="19" name="Picture 18">
            <a:extLst>
              <a:ext uri="{FF2B5EF4-FFF2-40B4-BE49-F238E27FC236}">
                <a16:creationId xmlns:a16="http://schemas.microsoft.com/office/drawing/2014/main" id="{97BF5F73-E55C-1853-DB1C-EC58762C8B05}"/>
              </a:ext>
            </a:extLst>
          </p:cNvPr>
          <p:cNvPicPr>
            <a:picLocks noChangeAspect="1"/>
          </p:cNvPicPr>
          <p:nvPr/>
        </p:nvPicPr>
        <p:blipFill>
          <a:blip r:embed="rId3"/>
          <a:srcRect l="5813" t="39464" r="7239" b="38965"/>
          <a:stretch>
            <a:fillRect/>
          </a:stretch>
        </p:blipFill>
        <p:spPr>
          <a:xfrm>
            <a:off x="487711" y="5444334"/>
            <a:ext cx="7848601" cy="1053666"/>
          </a:xfrm>
          <a:prstGeom prst="rect">
            <a:avLst/>
          </a:prstGeom>
        </p:spPr>
      </p:pic>
    </p:spTree>
    <p:extLst>
      <p:ext uri="{BB962C8B-B14F-4D97-AF65-F5344CB8AC3E}">
        <p14:creationId xmlns:p14="http://schemas.microsoft.com/office/powerpoint/2010/main" val="30854087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21A7E-9A99-7611-8C54-BEF19E3C17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2E7F2F-C96A-DCD0-3A79-2CAF6FE872BF}"/>
              </a:ext>
            </a:extLst>
          </p:cNvPr>
          <p:cNvPicPr>
            <a:picLocks noChangeAspect="1"/>
          </p:cNvPicPr>
          <p:nvPr/>
        </p:nvPicPr>
        <p:blipFill>
          <a:blip r:embed="rId2"/>
          <a:srcRect l="5814" t="53951" r="6525" b="5222"/>
          <a:stretch>
            <a:fillRect/>
          </a:stretch>
        </p:blipFill>
        <p:spPr>
          <a:xfrm>
            <a:off x="357264" y="2332037"/>
            <a:ext cx="9977284" cy="2514600"/>
          </a:xfrm>
          <a:prstGeom prst="rect">
            <a:avLst/>
          </a:prstGeom>
        </p:spPr>
      </p:pic>
      <p:sp>
        <p:nvSpPr>
          <p:cNvPr id="5" name="TextBox 4">
            <a:extLst>
              <a:ext uri="{FF2B5EF4-FFF2-40B4-BE49-F238E27FC236}">
                <a16:creationId xmlns:a16="http://schemas.microsoft.com/office/drawing/2014/main" id="{3AF1B080-4C47-8DA3-6EA0-D3DA64A76333}"/>
              </a:ext>
            </a:extLst>
          </p:cNvPr>
          <p:cNvSpPr txBox="1"/>
          <p:nvPr/>
        </p:nvSpPr>
        <p:spPr>
          <a:xfrm>
            <a:off x="3677080" y="503237"/>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Searches</a:t>
            </a:r>
          </a:p>
        </p:txBody>
      </p:sp>
    </p:spTree>
    <p:extLst>
      <p:ext uri="{BB962C8B-B14F-4D97-AF65-F5344CB8AC3E}">
        <p14:creationId xmlns:p14="http://schemas.microsoft.com/office/powerpoint/2010/main" val="54802213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3DCB-9CC0-68E7-6A0D-8D6127B747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6F8722-D0AA-03B1-9037-3DA0183C2CE2}"/>
              </a:ext>
            </a:extLst>
          </p:cNvPr>
          <p:cNvSpPr txBox="1"/>
          <p:nvPr/>
        </p:nvSpPr>
        <p:spPr>
          <a:xfrm>
            <a:off x="3654240" y="380981"/>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High Society</a:t>
            </a:r>
          </a:p>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Contacts</a:t>
            </a:r>
          </a:p>
        </p:txBody>
      </p:sp>
      <p:pic>
        <p:nvPicPr>
          <p:cNvPr id="5" name="Picture 4">
            <a:extLst>
              <a:ext uri="{FF2B5EF4-FFF2-40B4-BE49-F238E27FC236}">
                <a16:creationId xmlns:a16="http://schemas.microsoft.com/office/drawing/2014/main" id="{C388BE17-97CF-30AE-420C-C211ED1794E2}"/>
              </a:ext>
            </a:extLst>
          </p:cNvPr>
          <p:cNvPicPr>
            <a:picLocks noChangeAspect="1"/>
          </p:cNvPicPr>
          <p:nvPr/>
        </p:nvPicPr>
        <p:blipFill>
          <a:blip r:embed="rId2"/>
          <a:srcRect l="12227" t="21026" r="12939" b="2588"/>
          <a:stretch>
            <a:fillRect/>
          </a:stretch>
        </p:blipFill>
        <p:spPr>
          <a:xfrm>
            <a:off x="392906" y="1265237"/>
            <a:ext cx="9932274" cy="5486400"/>
          </a:xfrm>
          <a:prstGeom prst="rect">
            <a:avLst/>
          </a:prstGeom>
        </p:spPr>
      </p:pic>
    </p:spTree>
    <p:extLst>
      <p:ext uri="{BB962C8B-B14F-4D97-AF65-F5344CB8AC3E}">
        <p14:creationId xmlns:p14="http://schemas.microsoft.com/office/powerpoint/2010/main" val="220276384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D3E4-06C9-E8CE-BF71-6F3BE1EE0A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90EF5A-E05C-E8F2-2100-49CB66F63DF7}"/>
              </a:ext>
            </a:extLst>
          </p:cNvPr>
          <p:cNvSpPr txBox="1"/>
          <p:nvPr/>
        </p:nvSpPr>
        <p:spPr>
          <a:xfrm>
            <a:off x="3654240" y="340789"/>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Disputed Text Messages</a:t>
            </a:r>
          </a:p>
        </p:txBody>
      </p:sp>
      <p:pic>
        <p:nvPicPr>
          <p:cNvPr id="7" name="Picture 6">
            <a:extLst>
              <a:ext uri="{FF2B5EF4-FFF2-40B4-BE49-F238E27FC236}">
                <a16:creationId xmlns:a16="http://schemas.microsoft.com/office/drawing/2014/main" id="{DE8FED25-3DAD-43A3-F6E9-64C4920CF71F}"/>
              </a:ext>
            </a:extLst>
          </p:cNvPr>
          <p:cNvPicPr>
            <a:picLocks noChangeAspect="1"/>
          </p:cNvPicPr>
          <p:nvPr/>
        </p:nvPicPr>
        <p:blipFill>
          <a:blip r:embed="rId2"/>
          <a:srcRect l="37884" t="23660" r="38597" b="27611"/>
          <a:stretch>
            <a:fillRect/>
          </a:stretch>
        </p:blipFill>
        <p:spPr>
          <a:xfrm>
            <a:off x="316706" y="1509353"/>
            <a:ext cx="4724400" cy="5297056"/>
          </a:xfrm>
          <a:prstGeom prst="rect">
            <a:avLst/>
          </a:prstGeom>
        </p:spPr>
      </p:pic>
      <p:pic>
        <p:nvPicPr>
          <p:cNvPr id="9" name="Picture 8">
            <a:extLst>
              <a:ext uri="{FF2B5EF4-FFF2-40B4-BE49-F238E27FC236}">
                <a16:creationId xmlns:a16="http://schemas.microsoft.com/office/drawing/2014/main" id="{8B98DB1D-7DD2-6C88-510A-F0F7FF5DF31F}"/>
              </a:ext>
            </a:extLst>
          </p:cNvPr>
          <p:cNvPicPr>
            <a:picLocks noChangeAspect="1"/>
          </p:cNvPicPr>
          <p:nvPr/>
        </p:nvPicPr>
        <p:blipFill>
          <a:blip r:embed="rId3"/>
          <a:srcRect l="37172" t="23660" r="39310" b="34196"/>
          <a:stretch>
            <a:fillRect/>
          </a:stretch>
        </p:blipFill>
        <p:spPr>
          <a:xfrm>
            <a:off x="4888706" y="2408237"/>
            <a:ext cx="4724400" cy="4581236"/>
          </a:xfrm>
          <a:prstGeom prst="rect">
            <a:avLst/>
          </a:prstGeom>
        </p:spPr>
      </p:pic>
      <p:sp>
        <p:nvSpPr>
          <p:cNvPr id="10" name="TextBox 9">
            <a:extLst>
              <a:ext uri="{FF2B5EF4-FFF2-40B4-BE49-F238E27FC236}">
                <a16:creationId xmlns:a16="http://schemas.microsoft.com/office/drawing/2014/main" id="{D60AB854-A3FE-5519-A92B-BFE2E6306A63}"/>
              </a:ext>
            </a:extLst>
          </p:cNvPr>
          <p:cNvSpPr txBox="1"/>
          <p:nvPr/>
        </p:nvSpPr>
        <p:spPr>
          <a:xfrm>
            <a:off x="3669506" y="669385"/>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Fake</a:t>
            </a:r>
          </a:p>
        </p:txBody>
      </p:sp>
    </p:spTree>
    <p:extLst>
      <p:ext uri="{BB962C8B-B14F-4D97-AF65-F5344CB8AC3E}">
        <p14:creationId xmlns:p14="http://schemas.microsoft.com/office/powerpoint/2010/main" val="31332042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BD584-AA5A-681C-C55B-5C128AA5A2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2D2EB7-0CE0-8EF1-ECE7-F8291E5C96BB}"/>
              </a:ext>
            </a:extLst>
          </p:cNvPr>
          <p:cNvPicPr>
            <a:picLocks noChangeAspect="1"/>
          </p:cNvPicPr>
          <p:nvPr/>
        </p:nvPicPr>
        <p:blipFill>
          <a:blip r:embed="rId2"/>
          <a:srcRect l="8664" t="14441" r="8664" b="2587"/>
          <a:stretch>
            <a:fillRect/>
          </a:stretch>
        </p:blipFill>
        <p:spPr>
          <a:xfrm>
            <a:off x="1688306" y="1226270"/>
            <a:ext cx="7010400" cy="3807373"/>
          </a:xfrm>
          <a:prstGeom prst="rect">
            <a:avLst/>
          </a:prstGeom>
        </p:spPr>
      </p:pic>
      <p:sp>
        <p:nvSpPr>
          <p:cNvPr id="8" name="TextBox 7">
            <a:extLst>
              <a:ext uri="{FF2B5EF4-FFF2-40B4-BE49-F238E27FC236}">
                <a16:creationId xmlns:a16="http://schemas.microsoft.com/office/drawing/2014/main" id="{61B0AAD1-AA5B-0061-16E3-796A098D7234}"/>
              </a:ext>
            </a:extLst>
          </p:cNvPr>
          <p:cNvSpPr txBox="1"/>
          <p:nvPr/>
        </p:nvSpPr>
        <p:spPr>
          <a:xfrm>
            <a:off x="815304" y="5067120"/>
            <a:ext cx="9906000" cy="461665"/>
          </a:xfrm>
          <a:prstGeom prst="rect">
            <a:avLst/>
          </a:prstGeom>
          <a:noFill/>
        </p:spPr>
        <p:txBody>
          <a:bodyPr wrap="square">
            <a:spAutoFit/>
          </a:bodyPr>
          <a:lstStyle/>
          <a:p>
            <a:r>
              <a:rPr lang="en-GB" sz="1200" dirty="0">
                <a:hlinkClick r:id="rId3"/>
              </a:rPr>
              <a:t>https://www.bps.org.uk/news/bps-welcomes-new-guidance-unregulated-psychologists-should-not-give-evidence-family-court</a:t>
            </a:r>
            <a:endParaRPr lang="en-GB" sz="1200" dirty="0"/>
          </a:p>
          <a:p>
            <a:r>
              <a:rPr lang="en-GB" sz="1200" dirty="0">
                <a:hlinkClick r:id="rId4"/>
              </a:rPr>
              <a:t>https://www.thebureauinvestigates.com/stories/2026-05-13/teenager-recalls-traumatic-family-court-ruling</a:t>
            </a:r>
            <a:r>
              <a:rPr lang="en-GB" sz="1200" dirty="0"/>
              <a:t> </a:t>
            </a:r>
          </a:p>
        </p:txBody>
      </p:sp>
      <p:sp>
        <p:nvSpPr>
          <p:cNvPr id="9" name="TextBox 8">
            <a:extLst>
              <a:ext uri="{FF2B5EF4-FFF2-40B4-BE49-F238E27FC236}">
                <a16:creationId xmlns:a16="http://schemas.microsoft.com/office/drawing/2014/main" id="{4FCBE87E-371B-F3AC-EA3F-A8D744C89E51}"/>
              </a:ext>
            </a:extLst>
          </p:cNvPr>
          <p:cNvSpPr txBox="1"/>
          <p:nvPr/>
        </p:nvSpPr>
        <p:spPr>
          <a:xfrm>
            <a:off x="3614048" y="350837"/>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‘Parental Alienation’ Ruling Overturned</a:t>
            </a:r>
          </a:p>
        </p:txBody>
      </p:sp>
      <p:sp>
        <p:nvSpPr>
          <p:cNvPr id="3" name="TextBox 2">
            <a:extLst>
              <a:ext uri="{FF2B5EF4-FFF2-40B4-BE49-F238E27FC236}">
                <a16:creationId xmlns:a16="http://schemas.microsoft.com/office/drawing/2014/main" id="{F071FA4F-8C8E-D461-4A70-029ADB5AEF23}"/>
              </a:ext>
            </a:extLst>
          </p:cNvPr>
          <p:cNvSpPr txBox="1"/>
          <p:nvPr/>
        </p:nvSpPr>
        <p:spPr>
          <a:xfrm>
            <a:off x="545306" y="5608637"/>
            <a:ext cx="9687265" cy="1600438"/>
          </a:xfrm>
          <a:prstGeom prst="rect">
            <a:avLst/>
          </a:prstGeom>
          <a:noFill/>
        </p:spPr>
        <p:txBody>
          <a:bodyPr wrap="square">
            <a:spAutoFit/>
          </a:bodyPr>
          <a:lstStyle/>
          <a:p>
            <a:pPr algn="l" rtl="0" fontAlgn="base">
              <a:buNone/>
            </a:pPr>
            <a:r>
              <a:rPr lang="en-GB" sz="1400" b="0" i="0" dirty="0">
                <a:solidFill>
                  <a:srgbClr val="000000"/>
                </a:solidFill>
                <a:effectLst/>
                <a:latin typeface="Arial" panose="020B0604020202020204" pitchFamily="34" charset="0"/>
              </a:rPr>
              <a:t>‘Initially, things seemed to be going well for Erin despite the fact her ex had hired expensive lawyers while she was mainly representing herself. But the case turned sharply in April 2019 when psychologist Melanie Gill was brought in. She was put forward by the Children and Family Court Advisory and Support Service (Cafcass), tasked with representing the interests of children in court. Gill describes herself as “a highly specialised expert witness” and claims to have given evidence in up to 200 cases. But her work is entirely unregulated: she is not registered with the Health and Care Professions Council (HCPC). She is among a number of psychologists – including some who </a:t>
            </a:r>
            <a:r>
              <a:rPr lang="en-GB" sz="1400" b="0" i="1" dirty="0">
                <a:solidFill>
                  <a:srgbClr val="000000"/>
                </a:solidFill>
                <a:effectLst/>
                <a:latin typeface="Arial" panose="020B0604020202020204" pitchFamily="34" charset="0"/>
              </a:rPr>
              <a:t>are </a:t>
            </a:r>
            <a:r>
              <a:rPr lang="en-GB" sz="1400" b="0" i="0" dirty="0">
                <a:solidFill>
                  <a:srgbClr val="000000"/>
                </a:solidFill>
                <a:effectLst/>
                <a:latin typeface="Arial" panose="020B0604020202020204" pitchFamily="34" charset="0"/>
              </a:rPr>
              <a:t>regulated – who advise family judges on the </a:t>
            </a:r>
            <a:r>
              <a:rPr lang="en-GB" sz="1400" b="0" i="0" u="sng" dirty="0">
                <a:solidFill>
                  <a:srgbClr val="6984A0"/>
                </a:solidFill>
                <a:effectLst/>
                <a:latin typeface="Arial" panose="020B0604020202020204" pitchFamily="34" charset="0"/>
                <a:hlinkClick r:id="rId5"/>
              </a:rPr>
              <a:t>now-discredited concept of “parental alienation”</a:t>
            </a:r>
            <a:r>
              <a:rPr lang="en-GB" sz="14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768890681"/>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00E3-2167-D177-C36F-0815A712B7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EB661D-37FC-14F8-59B5-1300C84A7E0C}"/>
              </a:ext>
            </a:extLst>
          </p:cNvPr>
          <p:cNvSpPr txBox="1"/>
          <p:nvPr/>
        </p:nvSpPr>
        <p:spPr>
          <a:xfrm>
            <a:off x="3654240" y="340789"/>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Disputed Hotel Stay</a:t>
            </a:r>
          </a:p>
        </p:txBody>
      </p:sp>
      <p:sp>
        <p:nvSpPr>
          <p:cNvPr id="10" name="TextBox 9">
            <a:extLst>
              <a:ext uri="{FF2B5EF4-FFF2-40B4-BE49-F238E27FC236}">
                <a16:creationId xmlns:a16="http://schemas.microsoft.com/office/drawing/2014/main" id="{B2550A64-1307-D462-DAFB-F33181A0335B}"/>
              </a:ext>
            </a:extLst>
          </p:cNvPr>
          <p:cNvSpPr txBox="1"/>
          <p:nvPr/>
        </p:nvSpPr>
        <p:spPr>
          <a:xfrm>
            <a:off x="3669506" y="669385"/>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False Info Disproven</a:t>
            </a:r>
          </a:p>
        </p:txBody>
      </p:sp>
      <p:pic>
        <p:nvPicPr>
          <p:cNvPr id="4" name="Picture 3">
            <a:extLst>
              <a:ext uri="{FF2B5EF4-FFF2-40B4-BE49-F238E27FC236}">
                <a16:creationId xmlns:a16="http://schemas.microsoft.com/office/drawing/2014/main" id="{FA83AE94-2DD0-75B3-61E7-CBF51C0CDECE}"/>
              </a:ext>
            </a:extLst>
          </p:cNvPr>
          <p:cNvPicPr>
            <a:picLocks noChangeAspect="1"/>
          </p:cNvPicPr>
          <p:nvPr/>
        </p:nvPicPr>
        <p:blipFill>
          <a:blip r:embed="rId2"/>
          <a:srcRect l="29332" t="18393" r="32895" b="7855"/>
          <a:stretch>
            <a:fillRect/>
          </a:stretch>
        </p:blipFill>
        <p:spPr>
          <a:xfrm>
            <a:off x="2297906" y="1365233"/>
            <a:ext cx="5638800" cy="5957979"/>
          </a:xfrm>
          <a:prstGeom prst="rect">
            <a:avLst/>
          </a:prstGeom>
        </p:spPr>
      </p:pic>
    </p:spTree>
    <p:extLst>
      <p:ext uri="{BB962C8B-B14F-4D97-AF65-F5344CB8AC3E}">
        <p14:creationId xmlns:p14="http://schemas.microsoft.com/office/powerpoint/2010/main" val="27493344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EA336-857F-15EA-4E9D-3703BD5D383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03EE9E-6ED0-DC16-4592-8EF06B54AE3F}"/>
              </a:ext>
            </a:extLst>
          </p:cNvPr>
          <p:cNvSpPr txBox="1"/>
          <p:nvPr/>
        </p:nvSpPr>
        <p:spPr>
          <a:xfrm>
            <a:off x="3654240" y="340789"/>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Disputed Day Trip</a:t>
            </a:r>
          </a:p>
        </p:txBody>
      </p:sp>
      <p:sp>
        <p:nvSpPr>
          <p:cNvPr id="10" name="TextBox 9">
            <a:extLst>
              <a:ext uri="{FF2B5EF4-FFF2-40B4-BE49-F238E27FC236}">
                <a16:creationId xmlns:a16="http://schemas.microsoft.com/office/drawing/2014/main" id="{39D06110-2454-90FE-C4D0-EA7C25BC500E}"/>
              </a:ext>
            </a:extLst>
          </p:cNvPr>
          <p:cNvSpPr txBox="1"/>
          <p:nvPr/>
        </p:nvSpPr>
        <p:spPr>
          <a:xfrm>
            <a:off x="3669506" y="669385"/>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Phone Tracking?</a:t>
            </a:r>
          </a:p>
        </p:txBody>
      </p:sp>
      <p:pic>
        <p:nvPicPr>
          <p:cNvPr id="6" name="Picture 5">
            <a:extLst>
              <a:ext uri="{FF2B5EF4-FFF2-40B4-BE49-F238E27FC236}">
                <a16:creationId xmlns:a16="http://schemas.microsoft.com/office/drawing/2014/main" id="{4DB89156-8047-D816-5C10-5A64903FC674}"/>
              </a:ext>
            </a:extLst>
          </p:cNvPr>
          <p:cNvPicPr>
            <a:picLocks noChangeAspect="1"/>
          </p:cNvPicPr>
          <p:nvPr/>
        </p:nvPicPr>
        <p:blipFill>
          <a:blip r:embed="rId2"/>
          <a:srcRect l="4387" t="14441" r="14366" b="5222"/>
          <a:stretch>
            <a:fillRect/>
          </a:stretch>
        </p:blipFill>
        <p:spPr>
          <a:xfrm>
            <a:off x="392906" y="1455736"/>
            <a:ext cx="9897257" cy="5295901"/>
          </a:xfrm>
          <a:prstGeom prst="rect">
            <a:avLst/>
          </a:prstGeom>
        </p:spPr>
      </p:pic>
    </p:spTree>
    <p:extLst>
      <p:ext uri="{BB962C8B-B14F-4D97-AF65-F5344CB8AC3E}">
        <p14:creationId xmlns:p14="http://schemas.microsoft.com/office/powerpoint/2010/main" val="14711033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3206-FC02-E324-1C92-C8E417722D9D}"/>
              </a:ext>
            </a:extLst>
          </p:cNvPr>
          <p:cNvSpPr>
            <a:spLocks noGrp="1"/>
          </p:cNvSpPr>
          <p:nvPr>
            <p:ph type="title"/>
          </p:nvPr>
        </p:nvSpPr>
        <p:spPr>
          <a:xfrm>
            <a:off x="613569" y="1722704"/>
            <a:ext cx="4732337" cy="2523402"/>
          </a:xfrm>
        </p:spPr>
        <p:txBody>
          <a:bodyPr anchor="t">
            <a:normAutofit/>
          </a:bodyPr>
          <a:lstStyle/>
          <a:p>
            <a:r>
              <a:rPr lang="en-US" sz="5350" dirty="0"/>
              <a:t>Comparative Analysis of Allegations and Interpretive Frameworks</a:t>
            </a:r>
          </a:p>
        </p:txBody>
      </p:sp>
      <p:sp>
        <p:nvSpPr>
          <p:cNvPr id="4" name="Subtitle 2">
            <a:extLst>
              <a:ext uri="{FF2B5EF4-FFF2-40B4-BE49-F238E27FC236}">
                <a16:creationId xmlns:a16="http://schemas.microsoft.com/office/drawing/2014/main" id="{BE8F7A44-2666-21F4-74F7-FE64989E045C}"/>
              </a:ext>
            </a:extLst>
          </p:cNvPr>
          <p:cNvSpPr txBox="1">
            <a:spLocks/>
          </p:cNvSpPr>
          <p:nvPr/>
        </p:nvSpPr>
        <p:spPr>
          <a:xfrm>
            <a:off x="673283" y="3963186"/>
            <a:ext cx="3770656" cy="880331"/>
          </a:xfrm>
          <a:prstGeom prst="rect">
            <a:avLst/>
          </a:prstGeom>
        </p:spPr>
        <p:txBody>
          <a:bodyPr vert="horz" lIns="80189" tIns="40094" rIns="80189" bIns="40094" rtlCol="0" anchor="b">
            <a:normAutofit fontScale="92500" lnSpcReduction="20000"/>
          </a:bodyPr>
          <a:lstStyle>
            <a:lvl1pPr marL="0" indent="0" algn="l" defTabSz="914400" rtl="0" eaLnBrk="1" latinLnBrk="0" hangingPunct="1">
              <a:lnSpc>
                <a:spcPct val="120000"/>
              </a:lnSpc>
              <a:spcBef>
                <a:spcPts val="0"/>
              </a:spcBef>
              <a:buFont typeface="Arial" panose="020B0604020202020204" pitchFamily="34" charset="0"/>
              <a:buNone/>
              <a:defRPr lang="en-US" sz="1600" kern="1200" cap="none" baseline="0" dirty="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01929" fontAlgn="auto">
              <a:spcAft>
                <a:spcPts val="526"/>
              </a:spcAft>
            </a:pPr>
            <a:r>
              <a:rPr lang="en-GB" sz="1403" dirty="0">
                <a:solidFill>
                  <a:srgbClr val="2C3431"/>
                </a:solidFill>
                <a:latin typeface="Raleway"/>
              </a:rPr>
              <a:t>Dr Rainer H. Kurz</a:t>
            </a:r>
          </a:p>
          <a:p>
            <a:pPr defTabSz="801929" fontAlgn="auto">
              <a:spcAft>
                <a:spcPts val="526"/>
              </a:spcAft>
            </a:pPr>
            <a:r>
              <a:rPr lang="en-GB" sz="1403" dirty="0" err="1">
                <a:solidFill>
                  <a:srgbClr val="2C3431"/>
                </a:solidFill>
                <a:latin typeface="Raleway"/>
              </a:rPr>
              <a:t>C.Psychol</a:t>
            </a:r>
            <a:endParaRPr lang="en-GB" sz="1403" dirty="0">
              <a:solidFill>
                <a:srgbClr val="2C3431"/>
              </a:solidFill>
              <a:latin typeface="Raleway"/>
            </a:endParaRPr>
          </a:p>
          <a:p>
            <a:pPr defTabSz="801929" fontAlgn="auto">
              <a:spcAft>
                <a:spcPts val="526"/>
              </a:spcAft>
            </a:pPr>
            <a:r>
              <a:rPr lang="en-GB" sz="1403" dirty="0">
                <a:solidFill>
                  <a:srgbClr val="2C3431"/>
                </a:solidFill>
                <a:latin typeface="Raleway"/>
              </a:rPr>
              <a:t>London</a:t>
            </a:r>
          </a:p>
          <a:p>
            <a:pPr defTabSz="801929" fontAlgn="auto">
              <a:spcAft>
                <a:spcPts val="526"/>
              </a:spcAft>
            </a:pPr>
            <a:endParaRPr lang="en-GB" sz="1403" dirty="0">
              <a:solidFill>
                <a:srgbClr val="2C3431"/>
              </a:solidFill>
              <a:latin typeface="Raleway"/>
            </a:endParaRPr>
          </a:p>
        </p:txBody>
      </p:sp>
    </p:spTree>
    <p:extLst>
      <p:ext uri="{BB962C8B-B14F-4D97-AF65-F5344CB8AC3E}">
        <p14:creationId xmlns:p14="http://schemas.microsoft.com/office/powerpoint/2010/main" val="207933657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E7B0-CEA9-A77D-B512-D5D6DA9D77FF}"/>
              </a:ext>
            </a:extLst>
          </p:cNvPr>
          <p:cNvSpPr>
            <a:spLocks noGrp="1"/>
          </p:cNvSpPr>
          <p:nvPr>
            <p:ph type="title"/>
          </p:nvPr>
        </p:nvSpPr>
        <p:spPr>
          <a:xfrm>
            <a:off x="111249" y="856025"/>
            <a:ext cx="10580563" cy="1279644"/>
          </a:xfrm>
        </p:spPr>
        <p:txBody>
          <a:bodyPr anchor="t">
            <a:normAutofit/>
          </a:bodyPr>
          <a:lstStyle/>
          <a:p>
            <a:r>
              <a:rPr lang="en-US" sz="3157" dirty="0"/>
              <a:t>Comparison of NPCC (UK) &amp; Catholic Church (Germany) Investigation Reports</a:t>
            </a:r>
          </a:p>
        </p:txBody>
      </p:sp>
      <p:pic>
        <p:nvPicPr>
          <p:cNvPr id="8" name="Picture 7">
            <a:extLst>
              <a:ext uri="{FF2B5EF4-FFF2-40B4-BE49-F238E27FC236}">
                <a16:creationId xmlns:a16="http://schemas.microsoft.com/office/drawing/2014/main" id="{435754CC-5827-B1A3-6630-4D0612777A5D}"/>
              </a:ext>
            </a:extLst>
          </p:cNvPr>
          <p:cNvPicPr>
            <a:picLocks noChangeAspect="1"/>
          </p:cNvPicPr>
          <p:nvPr/>
        </p:nvPicPr>
        <p:blipFill>
          <a:blip r:embed="rId3"/>
          <a:srcRect l="36622" t="18964" r="38085" b="13803"/>
          <a:stretch>
            <a:fillRect/>
          </a:stretch>
        </p:blipFill>
        <p:spPr>
          <a:xfrm>
            <a:off x="295735" y="1258198"/>
            <a:ext cx="3389521" cy="4875779"/>
          </a:xfrm>
          <a:prstGeom prst="rect">
            <a:avLst/>
          </a:prstGeom>
        </p:spPr>
      </p:pic>
      <p:sp>
        <p:nvSpPr>
          <p:cNvPr id="12" name="TextBox 11">
            <a:extLst>
              <a:ext uri="{FF2B5EF4-FFF2-40B4-BE49-F238E27FC236}">
                <a16:creationId xmlns:a16="http://schemas.microsoft.com/office/drawing/2014/main" id="{E0DC966B-9CC7-A7FC-DF76-EF0294C84C13}"/>
              </a:ext>
            </a:extLst>
          </p:cNvPr>
          <p:cNvSpPr txBox="1"/>
          <p:nvPr/>
        </p:nvSpPr>
        <p:spPr>
          <a:xfrm>
            <a:off x="148214" y="6318003"/>
            <a:ext cx="10432706" cy="578043"/>
          </a:xfrm>
          <a:prstGeom prst="rect">
            <a:avLst/>
          </a:prstGeom>
          <a:noFill/>
        </p:spPr>
        <p:txBody>
          <a:bodyPr wrap="square">
            <a:spAutoFit/>
          </a:bodyPr>
          <a:lstStyle/>
          <a:p>
            <a:pPr defTabSz="801929" fontAlgn="auto">
              <a:spcBef>
                <a:spcPts val="0"/>
              </a:spcBef>
              <a:spcAft>
                <a:spcPts val="0"/>
              </a:spcAft>
            </a:pPr>
            <a:r>
              <a:rPr lang="en-GB" sz="1052" dirty="0">
                <a:solidFill>
                  <a:srgbClr val="000000"/>
                </a:solidFill>
                <a:latin typeface="Raleway"/>
                <a:cs typeface="+mn-cs"/>
                <a:hlinkClick r:id="rId4"/>
              </a:rPr>
              <a:t>https://napac.org.uk/organised-ritual-abuse-report-guidance-2025/</a:t>
            </a:r>
            <a:endParaRPr lang="en-GB" sz="1052" dirty="0">
              <a:solidFill>
                <a:srgbClr val="000000"/>
              </a:solidFill>
              <a:latin typeface="Raleway"/>
              <a:cs typeface="+mn-cs"/>
            </a:endParaRPr>
          </a:p>
          <a:p>
            <a:pPr defTabSz="801929" fontAlgn="auto">
              <a:spcBef>
                <a:spcPts val="0"/>
              </a:spcBef>
              <a:spcAft>
                <a:spcPts val="0"/>
              </a:spcAft>
            </a:pPr>
            <a:r>
              <a:rPr lang="en-GB" sz="1052" dirty="0">
                <a:solidFill>
                  <a:srgbClr val="000000"/>
                </a:solidFill>
                <a:latin typeface="Raleway"/>
                <a:cs typeface="+mn-cs"/>
                <a:hlinkClick r:id="rId5"/>
              </a:rPr>
              <a:t>https://www.hydrantprogramme.co.uk/assets/NPCC-Organised-ritual-abuse-and-its-wider-context-Degradation-deception-and-disavowal-July-2025-v3.pdf</a:t>
            </a:r>
            <a:endParaRPr lang="en-GB" sz="1052" dirty="0">
              <a:solidFill>
                <a:srgbClr val="000000"/>
              </a:solidFill>
              <a:latin typeface="Raleway"/>
              <a:cs typeface="+mn-cs"/>
            </a:endParaRPr>
          </a:p>
          <a:p>
            <a:pPr defTabSz="801929" fontAlgn="auto">
              <a:spcBef>
                <a:spcPts val="0"/>
              </a:spcBef>
              <a:spcAft>
                <a:spcPts val="0"/>
              </a:spcAft>
            </a:pPr>
            <a:endParaRPr lang="en-GB" sz="1052" dirty="0">
              <a:solidFill>
                <a:srgbClr val="000000"/>
              </a:solidFill>
              <a:latin typeface="Raleway"/>
              <a:cs typeface="+mn-cs"/>
            </a:endParaRPr>
          </a:p>
        </p:txBody>
      </p:sp>
      <p:pic>
        <p:nvPicPr>
          <p:cNvPr id="16" name="Picture 15">
            <a:extLst>
              <a:ext uri="{FF2B5EF4-FFF2-40B4-BE49-F238E27FC236}">
                <a16:creationId xmlns:a16="http://schemas.microsoft.com/office/drawing/2014/main" id="{5F698D83-1156-160F-32A7-E4B34B1B46EA}"/>
              </a:ext>
            </a:extLst>
          </p:cNvPr>
          <p:cNvPicPr>
            <a:picLocks noChangeAspect="1"/>
          </p:cNvPicPr>
          <p:nvPr/>
        </p:nvPicPr>
        <p:blipFill>
          <a:blip r:embed="rId6"/>
          <a:srcRect l="36943" t="19258" r="37844" b="13361"/>
          <a:stretch>
            <a:fillRect/>
          </a:stretch>
        </p:blipFill>
        <p:spPr>
          <a:xfrm>
            <a:off x="6830274" y="1258199"/>
            <a:ext cx="3389521" cy="4901933"/>
          </a:xfrm>
          <a:prstGeom prst="rect">
            <a:avLst/>
          </a:prstGeom>
        </p:spPr>
      </p:pic>
      <p:sp>
        <p:nvSpPr>
          <p:cNvPr id="20" name="TextBox 19">
            <a:extLst>
              <a:ext uri="{FF2B5EF4-FFF2-40B4-BE49-F238E27FC236}">
                <a16:creationId xmlns:a16="http://schemas.microsoft.com/office/drawing/2014/main" id="{B1991210-F833-B69E-7438-BD979D6545CD}"/>
              </a:ext>
            </a:extLst>
          </p:cNvPr>
          <p:cNvSpPr txBox="1"/>
          <p:nvPr/>
        </p:nvSpPr>
        <p:spPr>
          <a:xfrm>
            <a:off x="6430017" y="6196545"/>
            <a:ext cx="5387137" cy="416140"/>
          </a:xfrm>
          <a:prstGeom prst="rect">
            <a:avLst/>
          </a:prstGeom>
          <a:noFill/>
        </p:spPr>
        <p:txBody>
          <a:bodyPr wrap="square">
            <a:spAutoFit/>
          </a:bodyPr>
          <a:lstStyle/>
          <a:p>
            <a:pPr defTabSz="801929" fontAlgn="auto">
              <a:spcBef>
                <a:spcPts val="0"/>
              </a:spcBef>
              <a:spcAft>
                <a:spcPts val="0"/>
              </a:spcAft>
            </a:pPr>
            <a:r>
              <a:rPr lang="en-GB" sz="1052" dirty="0">
                <a:solidFill>
                  <a:srgbClr val="000000"/>
                </a:solidFill>
                <a:latin typeface="Raleway"/>
                <a:cs typeface="+mn-cs"/>
                <a:hlinkClick r:id="rId7"/>
              </a:rPr>
              <a:t>https://www.bistum-muenster.de/untersuchung_rituelle_gewalt</a:t>
            </a:r>
            <a:endParaRPr lang="en-GB" sz="1052" dirty="0">
              <a:solidFill>
                <a:srgbClr val="000000"/>
              </a:solidFill>
              <a:latin typeface="Raleway"/>
              <a:cs typeface="+mn-cs"/>
            </a:endParaRPr>
          </a:p>
          <a:p>
            <a:pPr defTabSz="801929" fontAlgn="auto">
              <a:spcBef>
                <a:spcPts val="0"/>
              </a:spcBef>
              <a:spcAft>
                <a:spcPts val="0"/>
              </a:spcAft>
            </a:pPr>
            <a:endParaRPr lang="en-GB" sz="1052" dirty="0">
              <a:solidFill>
                <a:srgbClr val="000000"/>
              </a:solidFill>
              <a:latin typeface="Raleway"/>
              <a:cs typeface="+mn-cs"/>
            </a:endParaRPr>
          </a:p>
        </p:txBody>
      </p:sp>
      <p:pic>
        <p:nvPicPr>
          <p:cNvPr id="22" name="Picture 21">
            <a:extLst>
              <a:ext uri="{FF2B5EF4-FFF2-40B4-BE49-F238E27FC236}">
                <a16:creationId xmlns:a16="http://schemas.microsoft.com/office/drawing/2014/main" id="{2203CBBA-B8C0-338E-F3F0-09791DA6C713}"/>
              </a:ext>
            </a:extLst>
          </p:cNvPr>
          <p:cNvPicPr>
            <a:picLocks noChangeAspect="1"/>
          </p:cNvPicPr>
          <p:nvPr/>
        </p:nvPicPr>
        <p:blipFill>
          <a:blip r:embed="rId8"/>
          <a:srcRect l="8537" t="15277" r="71037" b="65407"/>
          <a:stretch>
            <a:fillRect/>
          </a:stretch>
        </p:blipFill>
        <p:spPr>
          <a:xfrm>
            <a:off x="4555394" y="2820096"/>
            <a:ext cx="2183859" cy="1117560"/>
          </a:xfrm>
          <a:prstGeom prst="rect">
            <a:avLst/>
          </a:prstGeom>
        </p:spPr>
      </p:pic>
      <p:sp>
        <p:nvSpPr>
          <p:cNvPr id="3" name="Subtitle 2">
            <a:extLst>
              <a:ext uri="{FF2B5EF4-FFF2-40B4-BE49-F238E27FC236}">
                <a16:creationId xmlns:a16="http://schemas.microsoft.com/office/drawing/2014/main" id="{033AE759-45CA-F822-D6F1-EDB01F997840}"/>
              </a:ext>
            </a:extLst>
          </p:cNvPr>
          <p:cNvSpPr txBox="1">
            <a:spLocks/>
          </p:cNvSpPr>
          <p:nvPr/>
        </p:nvSpPr>
        <p:spPr>
          <a:xfrm>
            <a:off x="3235902" y="1298511"/>
            <a:ext cx="3770656" cy="880331"/>
          </a:xfrm>
          <a:prstGeom prst="rect">
            <a:avLst/>
          </a:prstGeom>
        </p:spPr>
        <p:txBody>
          <a:bodyPr vert="horz" lIns="80189" tIns="40094" rIns="80189" bIns="40094"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01929" fontAlgn="auto">
              <a:spcBef>
                <a:spcPts val="877"/>
              </a:spcBef>
              <a:spcAft>
                <a:spcPts val="0"/>
              </a:spcAft>
              <a:buNone/>
            </a:pPr>
            <a:r>
              <a:rPr lang="en-US" sz="1228" dirty="0">
                <a:solidFill>
                  <a:srgbClr val="2C3431"/>
                </a:solidFill>
                <a:latin typeface="Raleway"/>
              </a:rPr>
              <a:t>Examining differing perspectives </a:t>
            </a:r>
          </a:p>
          <a:p>
            <a:pPr marL="0" indent="0" algn="ctr" defTabSz="801929" fontAlgn="auto">
              <a:spcBef>
                <a:spcPts val="877"/>
              </a:spcBef>
              <a:spcAft>
                <a:spcPts val="0"/>
              </a:spcAft>
              <a:buNone/>
            </a:pPr>
            <a:r>
              <a:rPr lang="en-US" sz="1228" dirty="0">
                <a:solidFill>
                  <a:srgbClr val="2C3431"/>
                </a:solidFill>
                <a:latin typeface="Raleway"/>
              </a:rPr>
              <a:t>through structured approaches</a:t>
            </a:r>
          </a:p>
        </p:txBody>
      </p:sp>
    </p:spTree>
    <p:extLst>
      <p:ext uri="{BB962C8B-B14F-4D97-AF65-F5344CB8AC3E}">
        <p14:creationId xmlns:p14="http://schemas.microsoft.com/office/powerpoint/2010/main" val="291691676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1" nodeType="withEffect">
                                  <p:stCondLst>
                                    <p:cond delay="250"/>
                                  </p:stCondLst>
                                  <p:iterate>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build="p"/>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8284-0E77-7737-5BFA-AF43C8C97843}"/>
              </a:ext>
            </a:extLst>
          </p:cNvPr>
          <p:cNvSpPr>
            <a:spLocks noGrp="1"/>
          </p:cNvSpPr>
          <p:nvPr>
            <p:ph type="title"/>
          </p:nvPr>
        </p:nvSpPr>
        <p:spPr>
          <a:xfrm>
            <a:off x="614560" y="3299087"/>
            <a:ext cx="6852181" cy="3246981"/>
          </a:xfrm>
        </p:spPr>
        <p:txBody>
          <a:bodyPr anchor="b">
            <a:normAutofit/>
          </a:bodyPr>
          <a:lstStyle/>
          <a:p>
            <a:r>
              <a:rPr lang="en-US"/>
              <a:t>Purpose and Scope of the Comparison</a:t>
            </a:r>
          </a:p>
        </p:txBody>
      </p:sp>
    </p:spTree>
    <p:extLst>
      <p:ext uri="{BB962C8B-B14F-4D97-AF65-F5344CB8AC3E}">
        <p14:creationId xmlns:p14="http://schemas.microsoft.com/office/powerpoint/2010/main" val="323262714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1BC7D-02B8-B6F4-DC72-C458F9195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BF6F9-948D-B15A-1269-78DCDE0A6B16}"/>
              </a:ext>
            </a:extLst>
          </p:cNvPr>
          <p:cNvSpPr>
            <a:spLocks noGrp="1"/>
          </p:cNvSpPr>
          <p:nvPr>
            <p:ph type="title"/>
          </p:nvPr>
        </p:nvSpPr>
        <p:spPr>
          <a:xfrm>
            <a:off x="614561" y="1606726"/>
            <a:ext cx="3814241" cy="1279644"/>
          </a:xfrm>
        </p:spPr>
        <p:txBody>
          <a:bodyPr anchor="t">
            <a:normAutofit/>
          </a:bodyPr>
          <a:lstStyle/>
          <a:p>
            <a:r>
              <a:rPr lang="en-US" sz="3596" dirty="0"/>
              <a:t>Why Compare the UK  NPCC and the German Investigation Report</a:t>
            </a:r>
          </a:p>
        </p:txBody>
      </p:sp>
      <p:pic>
        <p:nvPicPr>
          <p:cNvPr id="5" name="Content Placeholder 4" descr="Board game pieces on scale white background">
            <a:extLst>
              <a:ext uri="{FF2B5EF4-FFF2-40B4-BE49-F238E27FC236}">
                <a16:creationId xmlns:a16="http://schemas.microsoft.com/office/drawing/2014/main" id="{E1A83E8A-8150-FFFD-0DBE-19BF0CBBFDDB}"/>
              </a:ext>
            </a:extLst>
          </p:cNvPr>
          <p:cNvPicPr>
            <a:picLocks noGrp="1" noChangeAspect="1"/>
          </p:cNvPicPr>
          <p:nvPr>
            <p:ph type="pic" sz="quarter" idx="13"/>
          </p:nvPr>
        </p:nvPicPr>
        <p:blipFill>
          <a:blip r:embed="rId3"/>
          <a:srcRect l="12350" r="8180" b="2"/>
          <a:stretch>
            <a:fillRect/>
          </a:stretch>
        </p:blipFill>
        <p:spPr>
          <a:xfrm>
            <a:off x="514250" y="3004441"/>
            <a:ext cx="3460305" cy="3320039"/>
          </a:xfrm>
        </p:spPr>
      </p:pic>
      <p:sp>
        <p:nvSpPr>
          <p:cNvPr id="4" name="Content Placeholder 3">
            <a:extLst>
              <a:ext uri="{FF2B5EF4-FFF2-40B4-BE49-F238E27FC236}">
                <a16:creationId xmlns:a16="http://schemas.microsoft.com/office/drawing/2014/main" id="{82EDE220-41CB-159C-096D-E160E1737D9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47903" y="1600992"/>
            <a:ext cx="4852304" cy="4532985"/>
          </a:xfrm>
        </p:spPr>
        <p:txBody>
          <a:bodyPr>
            <a:normAutofit/>
          </a:bodyPr>
          <a:lstStyle/>
          <a:p>
            <a:pPr marL="0" indent="0">
              <a:spcBef>
                <a:spcPts val="2193"/>
              </a:spcBef>
              <a:buNone/>
            </a:pPr>
            <a:r>
              <a:rPr lang="en-US" b="1" dirty="0"/>
              <a:t>Different Professional Traditions</a:t>
            </a:r>
          </a:p>
          <a:p>
            <a:pPr marL="0" lvl="1" indent="0">
              <a:buNone/>
            </a:pPr>
            <a:r>
              <a:rPr lang="en-US" dirty="0"/>
              <a:t>The German report uses a forensic-adjudicative approach, while the NPCC report applies clinical-psychological analysis.</a:t>
            </a:r>
          </a:p>
          <a:p>
            <a:pPr marL="0" indent="0">
              <a:spcBef>
                <a:spcPts val="2193"/>
              </a:spcBef>
              <a:buNone/>
            </a:pPr>
            <a:r>
              <a:rPr lang="en-US" b="1" dirty="0"/>
              <a:t>Divergent Institutional Goals</a:t>
            </a:r>
          </a:p>
          <a:p>
            <a:pPr marL="0" lvl="1" indent="0">
              <a:buNone/>
            </a:pPr>
            <a:r>
              <a:rPr lang="en-US" dirty="0"/>
              <a:t>German investigation focuses on credibility and evidential consistency, NPCC report explores trauma and abuse dynamics.</a:t>
            </a:r>
          </a:p>
          <a:p>
            <a:pPr marL="0" indent="0">
              <a:spcBef>
                <a:spcPts val="2193"/>
              </a:spcBef>
              <a:buNone/>
            </a:pPr>
            <a:r>
              <a:rPr lang="en-US" b="1" dirty="0"/>
              <a:t>Similar Allegation Categories</a:t>
            </a:r>
          </a:p>
          <a:p>
            <a:pPr marL="0" lvl="1" indent="0">
              <a:buNone/>
            </a:pPr>
            <a:r>
              <a:rPr lang="en-US" dirty="0"/>
              <a:t>Both reports describe </a:t>
            </a:r>
            <a:r>
              <a:rPr lang="en-US" dirty="0" err="1"/>
              <a:t>organised</a:t>
            </a:r>
            <a:r>
              <a:rPr lang="en-US" dirty="0"/>
              <a:t> abuse, </a:t>
            </a:r>
            <a:r>
              <a:rPr lang="en-US" dirty="0" err="1"/>
              <a:t>ritualised</a:t>
            </a:r>
            <a:r>
              <a:rPr lang="en-US" dirty="0"/>
              <a:t> violence, coercive control, and networked offending.</a:t>
            </a:r>
          </a:p>
          <a:p>
            <a:pPr marL="0" indent="0">
              <a:spcBef>
                <a:spcPts val="2193"/>
              </a:spcBef>
              <a:buNone/>
            </a:pPr>
            <a:r>
              <a:rPr lang="en-US" b="1" dirty="0"/>
              <a:t>Contrasting Interpretations</a:t>
            </a:r>
          </a:p>
          <a:p>
            <a:pPr marL="0" lvl="1" indent="0">
              <a:buNone/>
            </a:pPr>
            <a:r>
              <a:rPr lang="en-US" dirty="0"/>
              <a:t>German report doubts allegations due to inconsistencies; NPCC report interprets repetition as trauma evidence.</a:t>
            </a:r>
          </a:p>
        </p:txBody>
      </p:sp>
    </p:spTree>
    <p:extLst>
      <p:ext uri="{BB962C8B-B14F-4D97-AF65-F5344CB8AC3E}">
        <p14:creationId xmlns:p14="http://schemas.microsoft.com/office/powerpoint/2010/main" val="320851276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8EF2-01F8-CAD9-239A-1439F5B76F5F}"/>
              </a:ext>
            </a:extLst>
          </p:cNvPr>
          <p:cNvSpPr>
            <a:spLocks noGrp="1"/>
          </p:cNvSpPr>
          <p:nvPr>
            <p:ph type="title"/>
          </p:nvPr>
        </p:nvSpPr>
        <p:spPr>
          <a:xfrm>
            <a:off x="614560" y="3299087"/>
            <a:ext cx="6852181" cy="3246981"/>
          </a:xfrm>
        </p:spPr>
        <p:txBody>
          <a:bodyPr anchor="b">
            <a:normAutofit/>
          </a:bodyPr>
          <a:lstStyle/>
          <a:p>
            <a:r>
              <a:rPr lang="en-US"/>
              <a:t>Comparison of Alleged Crime Types</a:t>
            </a:r>
          </a:p>
        </p:txBody>
      </p:sp>
    </p:spTree>
    <p:extLst>
      <p:ext uri="{BB962C8B-B14F-4D97-AF65-F5344CB8AC3E}">
        <p14:creationId xmlns:p14="http://schemas.microsoft.com/office/powerpoint/2010/main" val="100061004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C9572-E012-197E-205B-C037634CEA86}"/>
              </a:ext>
            </a:extLst>
          </p:cNvPr>
          <p:cNvSpPr>
            <a:spLocks noGrp="1"/>
          </p:cNvSpPr>
          <p:nvPr>
            <p:ph type="title"/>
          </p:nvPr>
        </p:nvSpPr>
        <p:spPr>
          <a:xfrm>
            <a:off x="614561" y="1606726"/>
            <a:ext cx="3814241" cy="1279644"/>
          </a:xfrm>
        </p:spPr>
        <p:txBody>
          <a:bodyPr anchor="t">
            <a:normAutofit/>
          </a:bodyPr>
          <a:lstStyle/>
          <a:p>
            <a:r>
              <a:rPr lang="en-US" dirty="0"/>
              <a:t>Areas of Convergence and Divergence in Alleged Crimes</a:t>
            </a:r>
          </a:p>
        </p:txBody>
      </p:sp>
      <p:sp>
        <p:nvSpPr>
          <p:cNvPr id="4" name="Content Placeholder 3">
            <a:extLst>
              <a:ext uri="{FF2B5EF4-FFF2-40B4-BE49-F238E27FC236}">
                <a16:creationId xmlns:a16="http://schemas.microsoft.com/office/drawing/2014/main" id="{610942CB-5402-7C27-3544-FCC2F85646E0}"/>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47903" y="1600992"/>
            <a:ext cx="4852304" cy="4532985"/>
          </a:xfrm>
        </p:spPr>
        <p:txBody>
          <a:bodyPr>
            <a:normAutofit/>
          </a:bodyPr>
          <a:lstStyle/>
          <a:p>
            <a:pPr marL="0" indent="0">
              <a:lnSpc>
                <a:spcPct val="110000"/>
              </a:lnSpc>
              <a:spcBef>
                <a:spcPts val="2193"/>
              </a:spcBef>
              <a:buNone/>
            </a:pPr>
            <a:r>
              <a:rPr lang="en-US" b="1" dirty="0"/>
              <a:t>Shared Crime Allegations</a:t>
            </a:r>
          </a:p>
          <a:p>
            <a:pPr marL="0" lvl="1" indent="0">
              <a:lnSpc>
                <a:spcPct val="110000"/>
              </a:lnSpc>
              <a:buNone/>
            </a:pPr>
            <a:r>
              <a:rPr lang="en-US" dirty="0"/>
              <a:t>Both investigations report </a:t>
            </a:r>
            <a:r>
              <a:rPr lang="en-US" dirty="0" err="1"/>
              <a:t>organised</a:t>
            </a:r>
            <a:r>
              <a:rPr lang="en-US" dirty="0"/>
              <a:t> child sexual abuse involving multiple perpetrators and </a:t>
            </a:r>
            <a:r>
              <a:rPr lang="en-US" dirty="0" err="1"/>
              <a:t>ritualised</a:t>
            </a:r>
            <a:r>
              <a:rPr lang="en-US" dirty="0"/>
              <a:t> elements like ceremonies and symbolic acts.</a:t>
            </a:r>
          </a:p>
          <a:p>
            <a:pPr marL="0" indent="0">
              <a:lnSpc>
                <a:spcPct val="110000"/>
              </a:lnSpc>
              <a:spcBef>
                <a:spcPts val="2193"/>
              </a:spcBef>
              <a:buNone/>
            </a:pPr>
            <a:r>
              <a:rPr lang="en-US" b="1" dirty="0"/>
              <a:t>Divergence on Crime Emphasis</a:t>
            </a:r>
          </a:p>
          <a:p>
            <a:pPr marL="0" lvl="1" indent="0">
              <a:lnSpc>
                <a:spcPct val="110000"/>
              </a:lnSpc>
              <a:buNone/>
            </a:pPr>
            <a:r>
              <a:rPr lang="en-US" dirty="0"/>
              <a:t>The NPCC report emphasizes commercial sexual exploitation and trafficking, while the German report minimally addresses these aspects.</a:t>
            </a:r>
          </a:p>
          <a:p>
            <a:pPr marL="0" indent="0">
              <a:lnSpc>
                <a:spcPct val="110000"/>
              </a:lnSpc>
              <a:spcBef>
                <a:spcPts val="2193"/>
              </a:spcBef>
              <a:buNone/>
            </a:pPr>
            <a:r>
              <a:rPr lang="en-US" b="1" dirty="0"/>
              <a:t>Contentious Extreme Allegations</a:t>
            </a:r>
          </a:p>
          <a:p>
            <a:pPr marL="0" lvl="1" indent="0">
              <a:lnSpc>
                <a:spcPct val="110000"/>
              </a:lnSpc>
              <a:buNone/>
            </a:pPr>
            <a:r>
              <a:rPr lang="en-US" dirty="0"/>
              <a:t>Extreme claims like near-death torture and animal abuse are seen as implausible in the German report but acknowledged as terror tactics in the NPCC report.</a:t>
            </a:r>
          </a:p>
          <a:p>
            <a:pPr marL="0" indent="0">
              <a:lnSpc>
                <a:spcPct val="110000"/>
              </a:lnSpc>
              <a:spcBef>
                <a:spcPts val="2193"/>
              </a:spcBef>
              <a:buNone/>
            </a:pPr>
            <a:r>
              <a:rPr lang="en-US" b="1" dirty="0"/>
              <a:t>Interpretation Differences</a:t>
            </a:r>
          </a:p>
          <a:p>
            <a:pPr marL="0" lvl="1" indent="0">
              <a:lnSpc>
                <a:spcPct val="110000"/>
              </a:lnSpc>
              <a:buNone/>
            </a:pPr>
            <a:r>
              <a:rPr lang="en-US" dirty="0"/>
              <a:t>Disagreement centers on interpreting extreme elements either as discrediting noise or analytically meaningful data within differing frameworks.</a:t>
            </a:r>
          </a:p>
        </p:txBody>
      </p:sp>
    </p:spTree>
    <p:extLst>
      <p:ext uri="{BB962C8B-B14F-4D97-AF65-F5344CB8AC3E}">
        <p14:creationId xmlns:p14="http://schemas.microsoft.com/office/powerpoint/2010/main" val="37013783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25334-15AE-6B77-711F-264A75097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97694-B5CA-BB3D-58E6-6E2CC0870326}"/>
              </a:ext>
            </a:extLst>
          </p:cNvPr>
          <p:cNvSpPr>
            <a:spLocks noGrp="1"/>
          </p:cNvSpPr>
          <p:nvPr>
            <p:ph type="title"/>
          </p:nvPr>
        </p:nvSpPr>
        <p:spPr>
          <a:xfrm>
            <a:off x="613569" y="605216"/>
            <a:ext cx="8676574" cy="736221"/>
          </a:xfrm>
        </p:spPr>
        <p:txBody>
          <a:bodyPr/>
          <a:lstStyle/>
          <a:p>
            <a:r>
              <a:rPr lang="en-US" dirty="0"/>
              <a:t>Individuals, Networks, and Repetition of Narratives</a:t>
            </a:r>
          </a:p>
        </p:txBody>
      </p:sp>
      <p:pic>
        <p:nvPicPr>
          <p:cNvPr id="5" name="Content Placeholder 4" descr="Human resources concept">
            <a:extLst>
              <a:ext uri="{FF2B5EF4-FFF2-40B4-BE49-F238E27FC236}">
                <a16:creationId xmlns:a16="http://schemas.microsoft.com/office/drawing/2014/main" id="{88B92283-6178-B92E-86D3-CF77F229A676}"/>
              </a:ext>
            </a:extLst>
          </p:cNvPr>
          <p:cNvPicPr>
            <a:picLocks noGrp="1" noChangeAspect="1"/>
          </p:cNvPicPr>
          <p:nvPr>
            <p:ph sz="half" idx="1"/>
          </p:nvPr>
        </p:nvPicPr>
        <p:blipFill>
          <a:blip r:embed="rId3"/>
          <a:stretch>
            <a:fillRect/>
          </a:stretch>
        </p:blipFill>
        <p:spPr>
          <a:xfrm>
            <a:off x="613944" y="3048803"/>
            <a:ext cx="3877174" cy="2584151"/>
          </a:xfrm>
          <a:prstGeom prst="rect">
            <a:avLst/>
          </a:prstGeom>
        </p:spPr>
      </p:pic>
      <p:graphicFrame>
        <p:nvGraphicFramePr>
          <p:cNvPr id="6" name="Table 5">
            <a:extLst>
              <a:ext uri="{FF2B5EF4-FFF2-40B4-BE49-F238E27FC236}">
                <a16:creationId xmlns:a16="http://schemas.microsoft.com/office/drawing/2014/main" id="{2E4425FD-BD5F-7A49-0251-50D91A9F12EF}"/>
              </a:ext>
            </a:extLst>
          </p:cNvPr>
          <p:cNvGraphicFramePr>
            <a:graphicFrameLocks noGrp="1"/>
          </p:cNvGraphicFramePr>
          <p:nvPr/>
        </p:nvGraphicFramePr>
        <p:xfrm>
          <a:off x="250233" y="1530446"/>
          <a:ext cx="10347741" cy="5047858"/>
        </p:xfrm>
        <a:graphic>
          <a:graphicData uri="http://schemas.openxmlformats.org/drawingml/2006/table">
            <a:tbl>
              <a:tblPr firstRow="1" bandRow="1">
                <a:tableStyleId>{5C22544A-7EE6-4342-B048-85BDC9FD1C3A}</a:tableStyleId>
              </a:tblPr>
              <a:tblGrid>
                <a:gridCol w="3449247">
                  <a:extLst>
                    <a:ext uri="{9D8B030D-6E8A-4147-A177-3AD203B41FA5}">
                      <a16:colId xmlns:a16="http://schemas.microsoft.com/office/drawing/2014/main" val="4168265996"/>
                    </a:ext>
                  </a:extLst>
                </a:gridCol>
                <a:gridCol w="3449247">
                  <a:extLst>
                    <a:ext uri="{9D8B030D-6E8A-4147-A177-3AD203B41FA5}">
                      <a16:colId xmlns:a16="http://schemas.microsoft.com/office/drawing/2014/main" val="3283362270"/>
                    </a:ext>
                  </a:extLst>
                </a:gridCol>
                <a:gridCol w="3449247">
                  <a:extLst>
                    <a:ext uri="{9D8B030D-6E8A-4147-A177-3AD203B41FA5}">
                      <a16:colId xmlns:a16="http://schemas.microsoft.com/office/drawing/2014/main" val="840421514"/>
                    </a:ext>
                  </a:extLst>
                </a:gridCol>
              </a:tblGrid>
              <a:tr h="599744">
                <a:tc>
                  <a:txBody>
                    <a:bodyPr/>
                    <a:lstStyle/>
                    <a:p>
                      <a:pPr fontAlgn="t">
                        <a:lnSpc>
                          <a:spcPts val="1500"/>
                        </a:lnSpc>
                        <a:buNone/>
                      </a:pPr>
                      <a:r>
                        <a:rPr lang="en-GB" sz="1600" b="0" i="0" dirty="0">
                          <a:effectLst/>
                          <a:latin typeface="Segoe UI" panose="020B0502040204020203" pitchFamily="34" charset="0"/>
                        </a:rPr>
                        <a:t>Both documents describe </a:t>
                      </a:r>
                      <a:r>
                        <a:rPr lang="en-GB" sz="1600" b="1" i="0" dirty="0">
                          <a:effectLst/>
                          <a:latin typeface="Segoe UI" panose="020B0502040204020203" pitchFamily="34" charset="0"/>
                        </a:rPr>
                        <a:t>remarkably similar clusters of alleged crimes</a:t>
                      </a:r>
                      <a:r>
                        <a:rPr lang="en-GB" sz="1600" b="0" i="0" dirty="0">
                          <a:effectLst/>
                          <a:latin typeface="Segoe UI" panose="020B0502040204020203" pitchFamily="34" charset="0"/>
                        </a:rPr>
                        <a:t>:</a:t>
                      </a:r>
                    </a:p>
                  </a:txBody>
                  <a:tcPr marL="80189" marR="80189" marT="40094" marB="40094"/>
                </a:tc>
                <a:tc>
                  <a:txBody>
                    <a:bodyPr/>
                    <a:lstStyle/>
                    <a:p>
                      <a:r>
                        <a:rPr lang="en-GB" sz="1600" dirty="0"/>
                        <a:t>German Church Report</a:t>
                      </a:r>
                    </a:p>
                  </a:txBody>
                  <a:tcPr marL="80189" marR="80189" marT="40094" marB="40094"/>
                </a:tc>
                <a:tc>
                  <a:txBody>
                    <a:bodyPr/>
                    <a:lstStyle/>
                    <a:p>
                      <a:r>
                        <a:rPr lang="en-GB" sz="1600" dirty="0"/>
                        <a:t>UK Police Generic Report</a:t>
                      </a:r>
                    </a:p>
                  </a:txBody>
                  <a:tcPr marL="80189" marR="80189" marT="40094" marB="40094"/>
                </a:tc>
                <a:extLst>
                  <a:ext uri="{0D108BD9-81ED-4DB2-BD59-A6C34878D82A}">
                    <a16:rowId xmlns:a16="http://schemas.microsoft.com/office/drawing/2014/main" val="2249367103"/>
                  </a:ext>
                </a:extLst>
              </a:tr>
              <a:tr h="561320">
                <a:tc>
                  <a:txBody>
                    <a:bodyPr/>
                    <a:lstStyle/>
                    <a:p>
                      <a:pPr>
                        <a:buNone/>
                      </a:pPr>
                      <a:r>
                        <a:rPr lang="en-GB" sz="1600" dirty="0">
                          <a:effectLst/>
                        </a:rPr>
                        <a:t>Report Host &amp; Type</a:t>
                      </a:r>
                    </a:p>
                  </a:txBody>
                  <a:tcPr marL="80189" marR="80189" marT="40094" marB="40094" anchor="ctr"/>
                </a:tc>
                <a:tc>
                  <a:txBody>
                    <a:bodyPr/>
                    <a:lstStyle/>
                    <a:p>
                      <a:pPr>
                        <a:buNone/>
                      </a:pPr>
                      <a:r>
                        <a:rPr lang="en-GB" sz="1600" dirty="0">
                          <a:effectLst/>
                        </a:rPr>
                        <a:t>Catholic Church – Response to Allegations &amp; Therapy Requests</a:t>
                      </a:r>
                    </a:p>
                  </a:txBody>
                  <a:tcPr marL="80189" marR="80189" marT="40094" marB="40094" anchor="ctr"/>
                </a:tc>
                <a:tc>
                  <a:txBody>
                    <a:bodyPr/>
                    <a:lstStyle/>
                    <a:p>
                      <a:pPr>
                        <a:buNone/>
                      </a:pPr>
                      <a:r>
                        <a:rPr lang="en-GB" sz="1600" dirty="0">
                          <a:effectLst/>
                        </a:rPr>
                        <a:t>NPCC – Organised CSA Report</a:t>
                      </a:r>
                    </a:p>
                  </a:txBody>
                  <a:tcPr marL="80189" marR="80189" marT="40094" marB="40094" anchor="ctr"/>
                </a:tc>
                <a:extLst>
                  <a:ext uri="{0D108BD9-81ED-4DB2-BD59-A6C34878D82A}">
                    <a16:rowId xmlns:a16="http://schemas.microsoft.com/office/drawing/2014/main" val="3565595965"/>
                  </a:ext>
                </a:extLst>
              </a:tr>
              <a:tr h="325209">
                <a:tc>
                  <a:txBody>
                    <a:bodyPr/>
                    <a:lstStyle/>
                    <a:p>
                      <a:pPr>
                        <a:buNone/>
                      </a:pPr>
                      <a:r>
                        <a:rPr lang="en-GB" sz="1600" dirty="0">
                          <a:effectLst/>
                        </a:rPr>
                        <a:t>Organised child sexual abuse</a:t>
                      </a:r>
                    </a:p>
                  </a:txBody>
                  <a:tcPr marL="80189" marR="80189" marT="40094" marB="40094" anchor="ctr"/>
                </a:tc>
                <a:tc>
                  <a:txBody>
                    <a:bodyPr/>
                    <a:lstStyle/>
                    <a:p>
                      <a:pPr>
                        <a:buNone/>
                      </a:pPr>
                      <a:r>
                        <a:rPr lang="en-GB" sz="1600">
                          <a:effectLst/>
                        </a:rPr>
                        <a:t>Yes (network-based claims)</a:t>
                      </a:r>
                    </a:p>
                  </a:txBody>
                  <a:tcPr marL="80189" marR="80189" marT="40094" marB="40094" anchor="ctr"/>
                </a:tc>
                <a:tc>
                  <a:txBody>
                    <a:bodyPr/>
                    <a:lstStyle/>
                    <a:p>
                      <a:pPr>
                        <a:buNone/>
                      </a:pPr>
                      <a:r>
                        <a:rPr lang="en-GB" sz="1600" dirty="0">
                          <a:effectLst/>
                        </a:rPr>
                        <a:t>Core defining feature</a:t>
                      </a:r>
                    </a:p>
                  </a:txBody>
                  <a:tcPr marL="80189" marR="80189" marT="40094" marB="40094" anchor="ctr"/>
                </a:tc>
                <a:extLst>
                  <a:ext uri="{0D108BD9-81ED-4DB2-BD59-A6C34878D82A}">
                    <a16:rowId xmlns:a16="http://schemas.microsoft.com/office/drawing/2014/main" val="3902243319"/>
                  </a:ext>
                </a:extLst>
              </a:tr>
              <a:tr h="325209">
                <a:tc>
                  <a:txBody>
                    <a:bodyPr/>
                    <a:lstStyle/>
                    <a:p>
                      <a:pPr>
                        <a:buNone/>
                      </a:pPr>
                      <a:r>
                        <a:rPr lang="en-GB" sz="1600">
                          <a:effectLst/>
                        </a:rPr>
                        <a:t>Group assaults</a:t>
                      </a:r>
                    </a:p>
                  </a:txBody>
                  <a:tcPr marL="80189" marR="80189" marT="40094" marB="40094" anchor="ctr"/>
                </a:tc>
                <a:tc>
                  <a:txBody>
                    <a:bodyPr/>
                    <a:lstStyle/>
                    <a:p>
                      <a:pPr>
                        <a:buNone/>
                      </a:pPr>
                      <a:r>
                        <a:rPr lang="en-GB" sz="1600">
                          <a:effectLst/>
                        </a:rPr>
                        <a:t>Yes</a:t>
                      </a:r>
                    </a:p>
                  </a:txBody>
                  <a:tcPr marL="80189" marR="80189" marT="40094" marB="40094" anchor="ctr"/>
                </a:tc>
                <a:tc>
                  <a:txBody>
                    <a:bodyPr/>
                    <a:lstStyle/>
                    <a:p>
                      <a:pPr>
                        <a:buNone/>
                      </a:pPr>
                      <a:r>
                        <a:rPr lang="en-GB" sz="1600">
                          <a:effectLst/>
                        </a:rPr>
                        <a:t>Repeatedly documented</a:t>
                      </a:r>
                    </a:p>
                  </a:txBody>
                  <a:tcPr marL="80189" marR="80189" marT="40094" marB="40094" anchor="ctr"/>
                </a:tc>
                <a:extLst>
                  <a:ext uri="{0D108BD9-81ED-4DB2-BD59-A6C34878D82A}">
                    <a16:rowId xmlns:a16="http://schemas.microsoft.com/office/drawing/2014/main" val="2629220213"/>
                  </a:ext>
                </a:extLst>
              </a:tr>
              <a:tr h="325209">
                <a:tc>
                  <a:txBody>
                    <a:bodyPr/>
                    <a:lstStyle/>
                    <a:p>
                      <a:pPr>
                        <a:buNone/>
                      </a:pPr>
                      <a:r>
                        <a:rPr lang="en-GB" sz="1600">
                          <a:effectLst/>
                        </a:rPr>
                        <a:t>Ritualised abuse</a:t>
                      </a:r>
                    </a:p>
                  </a:txBody>
                  <a:tcPr marL="80189" marR="80189" marT="40094" marB="40094" anchor="ctr"/>
                </a:tc>
                <a:tc>
                  <a:txBody>
                    <a:bodyPr/>
                    <a:lstStyle/>
                    <a:p>
                      <a:pPr>
                        <a:buNone/>
                      </a:pPr>
                      <a:r>
                        <a:rPr lang="en-GB" sz="1600" dirty="0">
                          <a:effectLst/>
                        </a:rPr>
                        <a:t>Yes</a:t>
                      </a:r>
                    </a:p>
                  </a:txBody>
                  <a:tcPr marL="80189" marR="80189" marT="40094" marB="40094" anchor="ctr"/>
                </a:tc>
                <a:tc>
                  <a:txBody>
                    <a:bodyPr/>
                    <a:lstStyle/>
                    <a:p>
                      <a:pPr>
                        <a:buNone/>
                      </a:pPr>
                      <a:r>
                        <a:rPr lang="en-GB" sz="1600" dirty="0">
                          <a:effectLst/>
                        </a:rPr>
                        <a:t>Central mechanism of control </a:t>
                      </a:r>
                    </a:p>
                  </a:txBody>
                  <a:tcPr marL="80189" marR="80189" marT="40094" marB="40094" anchor="ctr"/>
                </a:tc>
                <a:extLst>
                  <a:ext uri="{0D108BD9-81ED-4DB2-BD59-A6C34878D82A}">
                    <a16:rowId xmlns:a16="http://schemas.microsoft.com/office/drawing/2014/main" val="1549365434"/>
                  </a:ext>
                </a:extLst>
              </a:tr>
              <a:tr h="561320">
                <a:tc>
                  <a:txBody>
                    <a:bodyPr/>
                    <a:lstStyle/>
                    <a:p>
                      <a:pPr>
                        <a:buNone/>
                      </a:pPr>
                      <a:r>
                        <a:rPr lang="en-GB" sz="1600" dirty="0">
                          <a:effectLst/>
                        </a:rPr>
                        <a:t>Torture / extreme violence</a:t>
                      </a:r>
                    </a:p>
                  </a:txBody>
                  <a:tcPr marL="80189" marR="80189" marT="40094" marB="40094" anchor="ctr"/>
                </a:tc>
                <a:tc>
                  <a:txBody>
                    <a:bodyPr/>
                    <a:lstStyle/>
                    <a:p>
                      <a:pPr>
                        <a:buNone/>
                      </a:pPr>
                      <a:r>
                        <a:rPr lang="en-GB" sz="1600">
                          <a:effectLst/>
                        </a:rPr>
                        <a:t>Yes</a:t>
                      </a:r>
                    </a:p>
                  </a:txBody>
                  <a:tcPr marL="80189" marR="80189" marT="40094" marB="40094" anchor="ctr"/>
                </a:tc>
                <a:tc>
                  <a:txBody>
                    <a:bodyPr/>
                    <a:lstStyle/>
                    <a:p>
                      <a:pPr>
                        <a:buNone/>
                      </a:pPr>
                      <a:r>
                        <a:rPr lang="en-GB" sz="1600" dirty="0">
                          <a:effectLst/>
                        </a:rPr>
                        <a:t>Extensive evidence across testimonies</a:t>
                      </a:r>
                    </a:p>
                  </a:txBody>
                  <a:tcPr marL="80189" marR="80189" marT="40094" marB="40094" anchor="ctr"/>
                </a:tc>
                <a:extLst>
                  <a:ext uri="{0D108BD9-81ED-4DB2-BD59-A6C34878D82A}">
                    <a16:rowId xmlns:a16="http://schemas.microsoft.com/office/drawing/2014/main" val="1052701410"/>
                  </a:ext>
                </a:extLst>
              </a:tr>
              <a:tr h="561320">
                <a:tc>
                  <a:txBody>
                    <a:bodyPr/>
                    <a:lstStyle/>
                    <a:p>
                      <a:pPr>
                        <a:buNone/>
                      </a:pPr>
                      <a:r>
                        <a:rPr lang="en-GB" sz="1600">
                          <a:effectLst/>
                        </a:rPr>
                        <a:t>Psychological control / “mind control”</a:t>
                      </a:r>
                    </a:p>
                  </a:txBody>
                  <a:tcPr marL="80189" marR="80189" marT="40094" marB="40094" anchor="ctr"/>
                </a:tc>
                <a:tc>
                  <a:txBody>
                    <a:bodyPr/>
                    <a:lstStyle/>
                    <a:p>
                      <a:pPr>
                        <a:buNone/>
                      </a:pPr>
                      <a:r>
                        <a:rPr lang="en-GB" sz="1600">
                          <a:effectLst/>
                        </a:rPr>
                        <a:t>Yes</a:t>
                      </a:r>
                    </a:p>
                  </a:txBody>
                  <a:tcPr marL="80189" marR="80189" marT="40094" marB="40094" anchor="ctr"/>
                </a:tc>
                <a:tc>
                  <a:txBody>
                    <a:bodyPr/>
                    <a:lstStyle/>
                    <a:p>
                      <a:pPr>
                        <a:buNone/>
                      </a:pPr>
                      <a:r>
                        <a:rPr lang="fr-FR" sz="1600" dirty="0">
                          <a:effectLst/>
                        </a:rPr>
                        <a:t>Coercion, dissociation, </a:t>
                      </a:r>
                      <a:r>
                        <a:rPr lang="fr-FR" sz="1600" dirty="0" err="1">
                          <a:effectLst/>
                        </a:rPr>
                        <a:t>conditioning</a:t>
                      </a:r>
                      <a:r>
                        <a:rPr lang="fr-FR" sz="1600" dirty="0">
                          <a:effectLst/>
                        </a:rPr>
                        <a:t> </a:t>
                      </a:r>
                    </a:p>
                  </a:txBody>
                  <a:tcPr marL="80189" marR="80189" marT="40094" marB="40094" anchor="ctr"/>
                </a:tc>
                <a:extLst>
                  <a:ext uri="{0D108BD9-81ED-4DB2-BD59-A6C34878D82A}">
                    <a16:rowId xmlns:a16="http://schemas.microsoft.com/office/drawing/2014/main" val="510289494"/>
                  </a:ext>
                </a:extLst>
              </a:tr>
              <a:tr h="561320">
                <a:tc>
                  <a:txBody>
                    <a:bodyPr/>
                    <a:lstStyle/>
                    <a:p>
                      <a:pPr>
                        <a:buNone/>
                      </a:pPr>
                      <a:r>
                        <a:rPr lang="en-GB" sz="1600">
                          <a:effectLst/>
                        </a:rPr>
                        <a:t>Commercial sexual exploitation</a:t>
                      </a:r>
                    </a:p>
                  </a:txBody>
                  <a:tcPr marL="80189" marR="80189" marT="40094" marB="40094" anchor="ctr"/>
                </a:tc>
                <a:tc>
                  <a:txBody>
                    <a:bodyPr/>
                    <a:lstStyle/>
                    <a:p>
                      <a:pPr>
                        <a:buNone/>
                      </a:pPr>
                      <a:r>
                        <a:rPr lang="en-GB" sz="1600" dirty="0">
                          <a:effectLst/>
                        </a:rPr>
                        <a:t>Implicit/occasional</a:t>
                      </a:r>
                    </a:p>
                  </a:txBody>
                  <a:tcPr marL="80189" marR="80189" marT="40094" marB="40094" anchor="ctr"/>
                </a:tc>
                <a:tc>
                  <a:txBody>
                    <a:bodyPr/>
                    <a:lstStyle/>
                    <a:p>
                      <a:pPr>
                        <a:buNone/>
                      </a:pPr>
                      <a:r>
                        <a:rPr lang="en-GB" sz="1600" dirty="0">
                          <a:effectLst/>
                        </a:rPr>
                        <a:t>Very frequent (≈90% in some samples)</a:t>
                      </a:r>
                    </a:p>
                  </a:txBody>
                  <a:tcPr marL="80189" marR="80189" marT="40094" marB="40094" anchor="ctr"/>
                </a:tc>
                <a:extLst>
                  <a:ext uri="{0D108BD9-81ED-4DB2-BD59-A6C34878D82A}">
                    <a16:rowId xmlns:a16="http://schemas.microsoft.com/office/drawing/2014/main" val="1821264828"/>
                  </a:ext>
                </a:extLst>
              </a:tr>
              <a:tr h="561320">
                <a:tc>
                  <a:txBody>
                    <a:bodyPr/>
                    <a:lstStyle/>
                    <a:p>
                      <a:pPr>
                        <a:buNone/>
                      </a:pPr>
                      <a:r>
                        <a:rPr lang="en-GB" sz="1600" dirty="0">
                          <a:effectLst/>
                        </a:rPr>
                        <a:t>Filming / Child Sexual Abuse Material (CSAM) production</a:t>
                      </a:r>
                    </a:p>
                  </a:txBody>
                  <a:tcPr marL="80189" marR="80189" marT="40094" marB="40094" anchor="ctr"/>
                </a:tc>
                <a:tc>
                  <a:txBody>
                    <a:bodyPr/>
                    <a:lstStyle/>
                    <a:p>
                      <a:pPr>
                        <a:buNone/>
                      </a:pPr>
                      <a:r>
                        <a:rPr lang="en-GB" sz="1600" dirty="0">
                          <a:effectLst/>
                        </a:rPr>
                        <a:t>Not central (NB: last alleged offender died 2022)</a:t>
                      </a:r>
                    </a:p>
                  </a:txBody>
                  <a:tcPr marL="80189" marR="80189" marT="40094" marB="40094" anchor="ctr"/>
                </a:tc>
                <a:tc>
                  <a:txBody>
                    <a:bodyPr/>
                    <a:lstStyle/>
                    <a:p>
                      <a:pPr>
                        <a:buNone/>
                      </a:pPr>
                      <a:r>
                        <a:rPr lang="en-GB" sz="1600" dirty="0">
                          <a:effectLst/>
                        </a:rPr>
                        <a:t>Widely reported feature</a:t>
                      </a:r>
                    </a:p>
                  </a:txBody>
                  <a:tcPr marL="80189" marR="80189" marT="40094" marB="40094" anchor="ctr"/>
                </a:tc>
                <a:extLst>
                  <a:ext uri="{0D108BD9-81ED-4DB2-BD59-A6C34878D82A}">
                    <a16:rowId xmlns:a16="http://schemas.microsoft.com/office/drawing/2014/main" val="2948807707"/>
                  </a:ext>
                </a:extLst>
              </a:tr>
              <a:tr h="561320">
                <a:tc>
                  <a:txBody>
                    <a:bodyPr/>
                    <a:lstStyle/>
                    <a:p>
                      <a:pPr>
                        <a:buNone/>
                      </a:pPr>
                      <a:r>
                        <a:rPr lang="en-GB" sz="1600">
                          <a:effectLst/>
                        </a:rPr>
                        <a:t>Network structures (multi-perpetrator)</a:t>
                      </a:r>
                    </a:p>
                  </a:txBody>
                  <a:tcPr marL="80189" marR="80189" marT="40094" marB="40094" anchor="ctr"/>
                </a:tc>
                <a:tc>
                  <a:txBody>
                    <a:bodyPr/>
                    <a:lstStyle/>
                    <a:p>
                      <a:pPr>
                        <a:buNone/>
                      </a:pPr>
                      <a:r>
                        <a:rPr lang="en-GB" sz="1600" dirty="0">
                          <a:effectLst/>
                        </a:rPr>
                        <a:t>Core claim</a:t>
                      </a:r>
                    </a:p>
                  </a:txBody>
                  <a:tcPr marL="80189" marR="80189" marT="40094" marB="40094" anchor="ctr"/>
                </a:tc>
                <a:tc>
                  <a:txBody>
                    <a:bodyPr/>
                    <a:lstStyle/>
                    <a:p>
                      <a:pPr>
                        <a:buNone/>
                      </a:pPr>
                      <a:r>
                        <a:rPr lang="en-GB" sz="1600" dirty="0">
                          <a:effectLst/>
                        </a:rPr>
                        <a:t>Empirically supported pattern</a:t>
                      </a:r>
                    </a:p>
                  </a:txBody>
                  <a:tcPr marL="80189" marR="80189" marT="40094" marB="40094" anchor="ctr"/>
                </a:tc>
                <a:extLst>
                  <a:ext uri="{0D108BD9-81ED-4DB2-BD59-A6C34878D82A}">
                    <a16:rowId xmlns:a16="http://schemas.microsoft.com/office/drawing/2014/main" val="1544211918"/>
                  </a:ext>
                </a:extLst>
              </a:tr>
            </a:tbl>
          </a:graphicData>
        </a:graphic>
      </p:graphicFrame>
      <p:sp>
        <p:nvSpPr>
          <p:cNvPr id="3" name="Title 1">
            <a:extLst>
              <a:ext uri="{FF2B5EF4-FFF2-40B4-BE49-F238E27FC236}">
                <a16:creationId xmlns:a16="http://schemas.microsoft.com/office/drawing/2014/main" id="{E0E61EFC-DD38-D845-098A-3580AB96FB35}"/>
              </a:ext>
            </a:extLst>
          </p:cNvPr>
          <p:cNvSpPr txBox="1">
            <a:spLocks/>
          </p:cNvSpPr>
          <p:nvPr/>
        </p:nvSpPr>
        <p:spPr>
          <a:xfrm>
            <a:off x="613569" y="164923"/>
            <a:ext cx="10580563" cy="1279644"/>
          </a:xfrm>
          <a:prstGeom prst="rect">
            <a:avLst/>
          </a:prstGeom>
        </p:spPr>
        <p:txBody>
          <a:bodyPr vert="horz" lIns="80189" tIns="40094" rIns="80189" bIns="40094" rtlCol="0" anchor="t">
            <a:normAutofit/>
          </a:bodyPr>
          <a:lstStyle>
            <a:lvl1pPr algn="l" defTabSz="914400" rtl="0" eaLnBrk="1" latinLnBrk="0" hangingPunct="1">
              <a:lnSpc>
                <a:spcPct val="55000"/>
              </a:lnSpc>
              <a:spcBef>
                <a:spcPct val="0"/>
              </a:spcBef>
              <a:buNone/>
              <a:defRPr sz="4400" b="1" kern="1200" spc="-30" baseline="0">
                <a:solidFill>
                  <a:schemeClr val="tx2"/>
                </a:solidFill>
                <a:latin typeface="+mj-lt"/>
                <a:ea typeface="+mj-ea"/>
                <a:cs typeface="+mj-cs"/>
              </a:defRPr>
            </a:lvl1pPr>
          </a:lstStyle>
          <a:p>
            <a:pPr defTabSz="801929" fontAlgn="auto">
              <a:spcAft>
                <a:spcPts val="0"/>
              </a:spcAft>
            </a:pPr>
            <a:r>
              <a:rPr lang="en-GB" sz="3157" spc="-26" dirty="0">
                <a:solidFill>
                  <a:srgbClr val="2C3431"/>
                </a:solidFill>
                <a:latin typeface="JasmineUPC"/>
              </a:rPr>
              <a:t>AI: Reports ‘describe remarkably similar clusters of alleged crimes’</a:t>
            </a:r>
            <a:endParaRPr lang="en-US" sz="3157" spc="-26" dirty="0">
              <a:solidFill>
                <a:srgbClr val="2C3431"/>
              </a:solidFill>
              <a:latin typeface="JasmineUPC"/>
            </a:endParaRPr>
          </a:p>
        </p:txBody>
      </p:sp>
    </p:spTree>
    <p:extLst>
      <p:ext uri="{BB962C8B-B14F-4D97-AF65-F5344CB8AC3E}">
        <p14:creationId xmlns:p14="http://schemas.microsoft.com/office/powerpoint/2010/main" val="186795782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4813-400B-E4E2-8085-0AB6504E3E2F}"/>
              </a:ext>
            </a:extLst>
          </p:cNvPr>
          <p:cNvSpPr>
            <a:spLocks noGrp="1"/>
          </p:cNvSpPr>
          <p:nvPr>
            <p:ph type="title"/>
          </p:nvPr>
        </p:nvSpPr>
        <p:spPr>
          <a:xfrm>
            <a:off x="614560" y="3299087"/>
            <a:ext cx="6852181" cy="3246981"/>
          </a:xfrm>
        </p:spPr>
        <p:txBody>
          <a:bodyPr anchor="b">
            <a:normAutofit/>
          </a:bodyPr>
          <a:lstStyle/>
          <a:p>
            <a:r>
              <a:rPr lang="en-US"/>
              <a:t>Attribution, Narrative Structure, and Trauma</a:t>
            </a:r>
          </a:p>
        </p:txBody>
      </p:sp>
    </p:spTree>
    <p:extLst>
      <p:ext uri="{BB962C8B-B14F-4D97-AF65-F5344CB8AC3E}">
        <p14:creationId xmlns:p14="http://schemas.microsoft.com/office/powerpoint/2010/main" val="3589871522"/>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66A044-D02D-62F8-E8C0-75E2DEF87209}"/>
              </a:ext>
            </a:extLst>
          </p:cNvPr>
          <p:cNvSpPr txBox="1"/>
          <p:nvPr/>
        </p:nvSpPr>
        <p:spPr>
          <a:xfrm>
            <a:off x="390525" y="363192"/>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US Prof Joan Meier (2020)</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Mother’s Custody Losses</a:t>
            </a:r>
          </a:p>
        </p:txBody>
      </p:sp>
      <p:sp>
        <p:nvSpPr>
          <p:cNvPr id="5" name="Rounded Rectangle 21">
            <a:extLst>
              <a:ext uri="{FF2B5EF4-FFF2-40B4-BE49-F238E27FC236}">
                <a16:creationId xmlns:a16="http://schemas.microsoft.com/office/drawing/2014/main" id="{0CDA92DF-5B42-6CDD-FAB7-4C2EE41F8F63}"/>
              </a:ext>
            </a:extLst>
          </p:cNvPr>
          <p:cNvSpPr/>
          <p:nvPr/>
        </p:nvSpPr>
        <p:spPr bwMode="auto">
          <a:xfrm>
            <a:off x="4604059" y="1512633"/>
            <a:ext cx="1344506" cy="9224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pic>
        <p:nvPicPr>
          <p:cNvPr id="11" name="Picture 10">
            <a:extLst>
              <a:ext uri="{FF2B5EF4-FFF2-40B4-BE49-F238E27FC236}">
                <a16:creationId xmlns:a16="http://schemas.microsoft.com/office/drawing/2014/main" id="{D82F90FF-9968-F9FB-B041-51BFC9B22D80}"/>
              </a:ext>
            </a:extLst>
          </p:cNvPr>
          <p:cNvPicPr>
            <a:picLocks noChangeAspect="1"/>
          </p:cNvPicPr>
          <p:nvPr/>
        </p:nvPicPr>
        <p:blipFill>
          <a:blip r:embed="rId3"/>
          <a:srcRect l="24343" t="35612" r="29332" b="19592"/>
          <a:stretch>
            <a:fillRect/>
          </a:stretch>
        </p:blipFill>
        <p:spPr>
          <a:xfrm>
            <a:off x="850106" y="1509445"/>
            <a:ext cx="9357535" cy="5089792"/>
          </a:xfrm>
          <a:prstGeom prst="rect">
            <a:avLst/>
          </a:prstGeom>
        </p:spPr>
      </p:pic>
      <p:sp>
        <p:nvSpPr>
          <p:cNvPr id="2" name="TextBox 1">
            <a:extLst>
              <a:ext uri="{FF2B5EF4-FFF2-40B4-BE49-F238E27FC236}">
                <a16:creationId xmlns:a16="http://schemas.microsoft.com/office/drawing/2014/main" id="{B0545E43-08B9-123E-4F94-FD2B7766155B}"/>
              </a:ext>
            </a:extLst>
          </p:cNvPr>
          <p:cNvSpPr txBox="1"/>
          <p:nvPr/>
        </p:nvSpPr>
        <p:spPr>
          <a:xfrm>
            <a:off x="37864" y="5239991"/>
            <a:ext cx="7010400" cy="954107"/>
          </a:xfrm>
          <a:prstGeom prst="rect">
            <a:avLst/>
          </a:prstGeom>
          <a:noFill/>
        </p:spPr>
        <p:txBody>
          <a:bodyPr wrap="square" rtlCol="0">
            <a:spAutoFit/>
          </a:bodyPr>
          <a:lstStyle/>
          <a:p>
            <a:r>
              <a:rPr lang="en-GB" sz="1400" dirty="0">
                <a:latin typeface="Arial" panose="020B0604020202020204" pitchFamily="34" charset="0"/>
              </a:rPr>
              <a:t>DV = Domestic Violence (Partner)</a:t>
            </a:r>
          </a:p>
          <a:p>
            <a:r>
              <a:rPr lang="en-GB" sz="1400" dirty="0">
                <a:latin typeface="Arial" panose="020B0604020202020204" pitchFamily="34" charset="0"/>
              </a:rPr>
              <a:t>CA = Child Abuse</a:t>
            </a:r>
          </a:p>
          <a:p>
            <a:r>
              <a:rPr lang="en-GB" sz="1400" dirty="0">
                <a:latin typeface="Arial" panose="020B0604020202020204" pitchFamily="34" charset="0"/>
              </a:rPr>
              <a:t>CSA = Child Sexual Abse</a:t>
            </a:r>
          </a:p>
          <a:p>
            <a:r>
              <a:rPr lang="en-GB" sz="1400" dirty="0">
                <a:latin typeface="Arial" panose="020B0604020202020204" pitchFamily="34" charset="0"/>
              </a:rPr>
              <a:t>MIXED DV/CH = Mixed DV with CPA/CSA (Child Physical/Sexual Abuse)</a:t>
            </a:r>
          </a:p>
        </p:txBody>
      </p:sp>
      <p:sp>
        <p:nvSpPr>
          <p:cNvPr id="7" name="TextBox 6">
            <a:extLst>
              <a:ext uri="{FF2B5EF4-FFF2-40B4-BE49-F238E27FC236}">
                <a16:creationId xmlns:a16="http://schemas.microsoft.com/office/drawing/2014/main" id="{2E0ED90D-FDB8-8E75-76CE-C826E23CD301}"/>
              </a:ext>
            </a:extLst>
          </p:cNvPr>
          <p:cNvSpPr txBox="1"/>
          <p:nvPr/>
        </p:nvSpPr>
        <p:spPr>
          <a:xfrm>
            <a:off x="512825" y="6827837"/>
            <a:ext cx="10652933" cy="584775"/>
          </a:xfrm>
          <a:prstGeom prst="rect">
            <a:avLst/>
          </a:prstGeom>
          <a:noFill/>
        </p:spPr>
        <p:txBody>
          <a:bodyPr wrap="square">
            <a:spAutoFit/>
          </a:bodyPr>
          <a:lstStyle/>
          <a:p>
            <a:r>
              <a:rPr lang="en-GB" sz="1600" dirty="0">
                <a:latin typeface="Arial Narrow" panose="020B0606020202030204" pitchFamily="34" charset="0"/>
              </a:rPr>
              <a:t>Meier, J. S. (2020). US child custody outcomes in cases involving parental alienation and abuse allegations: what do the data show?.</a:t>
            </a:r>
          </a:p>
          <a:p>
            <a:r>
              <a:rPr lang="en-GB" sz="1600" i="1" dirty="0">
                <a:latin typeface="Arial Narrow" panose="020B0606020202030204" pitchFamily="34" charset="0"/>
              </a:rPr>
              <a:t> Journal of social welfare and family law, </a:t>
            </a:r>
            <a:r>
              <a:rPr lang="en-GB" sz="1600" dirty="0">
                <a:latin typeface="Arial Narrow" panose="020B0606020202030204" pitchFamily="34" charset="0"/>
              </a:rPr>
              <a:t>42(1), 92-105.</a:t>
            </a:r>
          </a:p>
        </p:txBody>
      </p:sp>
    </p:spTree>
    <p:extLst>
      <p:ext uri="{BB962C8B-B14F-4D97-AF65-F5344CB8AC3E}">
        <p14:creationId xmlns:p14="http://schemas.microsoft.com/office/powerpoint/2010/main" val="242482554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5A1F-7AF5-02D7-5101-780CE558072A}"/>
              </a:ext>
            </a:extLst>
          </p:cNvPr>
          <p:cNvSpPr>
            <a:spLocks noGrp="1"/>
          </p:cNvSpPr>
          <p:nvPr>
            <p:ph type="title"/>
          </p:nvPr>
        </p:nvSpPr>
        <p:spPr/>
        <p:txBody>
          <a:bodyPr/>
          <a:lstStyle/>
          <a:p>
            <a:r>
              <a:rPr lang="en-US"/>
              <a:t>Individuals, Networks, and Repetition of Narratives</a:t>
            </a:r>
          </a:p>
        </p:txBody>
      </p:sp>
      <p:pic>
        <p:nvPicPr>
          <p:cNvPr id="5" name="Content Placeholder 4" descr="Human resources concept">
            <a:extLst>
              <a:ext uri="{FF2B5EF4-FFF2-40B4-BE49-F238E27FC236}">
                <a16:creationId xmlns:a16="http://schemas.microsoft.com/office/drawing/2014/main" id="{BFA3A392-C768-48D2-945C-FC51DA1A504A}"/>
              </a:ext>
            </a:extLst>
          </p:cNvPr>
          <p:cNvPicPr>
            <a:picLocks noGrp="1" noChangeAspect="1"/>
          </p:cNvPicPr>
          <p:nvPr>
            <p:ph sz="half" idx="1"/>
          </p:nvPr>
        </p:nvPicPr>
        <p:blipFill>
          <a:blip r:embed="rId3"/>
          <a:stretch>
            <a:fillRect/>
          </a:stretch>
        </p:blipFill>
        <p:spPr>
          <a:xfrm>
            <a:off x="613944" y="3048803"/>
            <a:ext cx="3877174" cy="2584151"/>
          </a:xfrm>
          <a:prstGeom prst="rect">
            <a:avLst/>
          </a:prstGeom>
        </p:spPr>
      </p:pic>
      <p:sp>
        <p:nvSpPr>
          <p:cNvPr id="4" name="Content Placeholder 3">
            <a:extLst>
              <a:ext uri="{FF2B5EF4-FFF2-40B4-BE49-F238E27FC236}">
                <a16:creationId xmlns:a16="http://schemas.microsoft.com/office/drawing/2014/main" id="{01794162-633D-0C01-C6C4-665F7CF1E63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a:buFont typeface="Arial" panose="020B0604020202020204" pitchFamily="34" charset="0"/>
              <a:buChar char="•"/>
            </a:pPr>
            <a:r>
              <a:rPr lang="en-US" dirty="0"/>
              <a:t>Person-</a:t>
            </a:r>
            <a:r>
              <a:rPr lang="en-US" dirty="0" err="1"/>
              <a:t>Centred</a:t>
            </a:r>
            <a:r>
              <a:rPr lang="en-US" dirty="0"/>
              <a:t> Investigation</a:t>
            </a:r>
          </a:p>
          <a:p>
            <a:pPr marL="651567" lvl="1" indent="-250603"/>
            <a:r>
              <a:rPr lang="en-US" dirty="0"/>
              <a:t>The German report focuses on named individuals, assessing allegations by roles, dates, and locations for consistency.</a:t>
            </a:r>
          </a:p>
          <a:p>
            <a:pPr>
              <a:buFont typeface="Arial" panose="020B0604020202020204" pitchFamily="34" charset="0"/>
              <a:buChar char="•"/>
            </a:pPr>
            <a:r>
              <a:rPr lang="en-US" dirty="0"/>
              <a:t>Structure-</a:t>
            </a:r>
            <a:r>
              <a:rPr lang="en-US" dirty="0" err="1"/>
              <a:t>Centred</a:t>
            </a:r>
            <a:r>
              <a:rPr lang="en-US" dirty="0"/>
              <a:t> Analysis</a:t>
            </a:r>
          </a:p>
          <a:p>
            <a:pPr marL="651567" lvl="1" indent="-250603"/>
            <a:r>
              <a:rPr lang="en-US" dirty="0"/>
              <a:t>The NPCC report highlights </a:t>
            </a:r>
            <a:r>
              <a:rPr lang="en-US" dirty="0" err="1"/>
              <a:t>organised</a:t>
            </a:r>
            <a:r>
              <a:rPr lang="en-US" dirty="0"/>
              <a:t> abuse through family systems and networks, not isolated perpetrators.</a:t>
            </a:r>
          </a:p>
          <a:p>
            <a:pPr>
              <a:buFont typeface="Arial" panose="020B0604020202020204" pitchFamily="34" charset="0"/>
              <a:buChar char="•"/>
            </a:pPr>
            <a:r>
              <a:rPr lang="en-US" dirty="0"/>
              <a:t>Interpretation of Narrative Repetition</a:t>
            </a:r>
          </a:p>
          <a:p>
            <a:pPr marL="651567" lvl="1" indent="-250603"/>
            <a:r>
              <a:rPr lang="en-US" dirty="0"/>
              <a:t>German analysis views repetition as fabrication; NPCC sees it as trauma-consistent memory pattern.</a:t>
            </a:r>
          </a:p>
          <a:p>
            <a:pPr>
              <a:buFont typeface="Arial" panose="020B0604020202020204" pitchFamily="34" charset="0"/>
              <a:buChar char="•"/>
            </a:pPr>
            <a:r>
              <a:rPr lang="en-US" dirty="0"/>
              <a:t>Analytical Perspectives Contrast</a:t>
            </a:r>
          </a:p>
          <a:p>
            <a:pPr marL="651567" lvl="1" indent="-250603"/>
            <a:r>
              <a:rPr lang="en-US" dirty="0"/>
              <a:t>Narrative features can be red flags or trauma-consistent patterns depending on forensic or phenomenological lens.</a:t>
            </a:r>
          </a:p>
        </p:txBody>
      </p:sp>
    </p:spTree>
    <p:extLst>
      <p:ext uri="{BB962C8B-B14F-4D97-AF65-F5344CB8AC3E}">
        <p14:creationId xmlns:p14="http://schemas.microsoft.com/office/powerpoint/2010/main" val="184849457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27C8-97B8-C402-A885-96049524B8DD}"/>
              </a:ext>
            </a:extLst>
          </p:cNvPr>
          <p:cNvSpPr>
            <a:spLocks noGrp="1"/>
          </p:cNvSpPr>
          <p:nvPr>
            <p:ph type="title"/>
          </p:nvPr>
        </p:nvSpPr>
        <p:spPr>
          <a:xfrm>
            <a:off x="614560" y="3299087"/>
            <a:ext cx="6852181" cy="3246981"/>
          </a:xfrm>
        </p:spPr>
        <p:txBody>
          <a:bodyPr anchor="b">
            <a:normAutofit/>
          </a:bodyPr>
          <a:lstStyle/>
          <a:p>
            <a:r>
              <a:rPr lang="en-US"/>
              <a:t>Interpretive Divide and Key Takeaways</a:t>
            </a:r>
          </a:p>
        </p:txBody>
      </p:sp>
    </p:spTree>
    <p:extLst>
      <p:ext uri="{BB962C8B-B14F-4D97-AF65-F5344CB8AC3E}">
        <p14:creationId xmlns:p14="http://schemas.microsoft.com/office/powerpoint/2010/main" val="147942919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541C-4A2E-50D0-F0F1-36A9FC174DAD}"/>
              </a:ext>
            </a:extLst>
          </p:cNvPr>
          <p:cNvSpPr>
            <a:spLocks noGrp="1"/>
          </p:cNvSpPr>
          <p:nvPr>
            <p:ph type="title"/>
          </p:nvPr>
        </p:nvSpPr>
        <p:spPr>
          <a:xfrm>
            <a:off x="614561" y="1606726"/>
            <a:ext cx="3814241" cy="1279644"/>
          </a:xfrm>
        </p:spPr>
        <p:txBody>
          <a:bodyPr anchor="t">
            <a:normAutofit/>
          </a:bodyPr>
          <a:lstStyle/>
          <a:p>
            <a:r>
              <a:rPr lang="en-US"/>
              <a:t>How Frameworks Shape Conclusions</a:t>
            </a:r>
          </a:p>
        </p:txBody>
      </p:sp>
      <p:pic>
        <p:nvPicPr>
          <p:cNvPr id="5" name="Content Placeholder 4" descr="An old-fashioned scale (balanced and imbalanced) against a white background. Please note that the design can be mirrored. Could be a metaphor for judgement, for instance">
            <a:extLst>
              <a:ext uri="{FF2B5EF4-FFF2-40B4-BE49-F238E27FC236}">
                <a16:creationId xmlns:a16="http://schemas.microsoft.com/office/drawing/2014/main" id="{530E3BCC-70EB-4C0A-B0AE-DF87A009D76E}"/>
              </a:ext>
            </a:extLst>
          </p:cNvPr>
          <p:cNvPicPr>
            <a:picLocks noGrp="1" noChangeAspect="1"/>
          </p:cNvPicPr>
          <p:nvPr>
            <p:ph type="pic" sz="quarter" idx="13"/>
          </p:nvPr>
        </p:nvPicPr>
        <p:blipFill>
          <a:blip r:embed="rId3"/>
          <a:srcRect l="31043" r="16844" b="-2"/>
          <a:stretch>
            <a:fillRect/>
          </a:stretch>
        </p:blipFill>
        <p:spPr>
          <a:xfrm>
            <a:off x="514250" y="3004441"/>
            <a:ext cx="3460305" cy="3320039"/>
          </a:xfrm>
        </p:spPr>
      </p:pic>
      <p:sp>
        <p:nvSpPr>
          <p:cNvPr id="4" name="Content Placeholder 3">
            <a:extLst>
              <a:ext uri="{FF2B5EF4-FFF2-40B4-BE49-F238E27FC236}">
                <a16:creationId xmlns:a16="http://schemas.microsoft.com/office/drawing/2014/main" id="{9194CAE9-0F04-52FA-92BB-D7B1F83350BF}"/>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47903" y="1600992"/>
            <a:ext cx="4852304" cy="4532985"/>
          </a:xfrm>
        </p:spPr>
        <p:txBody>
          <a:bodyPr>
            <a:normAutofit/>
          </a:bodyPr>
          <a:lstStyle/>
          <a:p>
            <a:pPr marL="0" indent="0">
              <a:spcBef>
                <a:spcPts val="2193"/>
              </a:spcBef>
              <a:buNone/>
            </a:pPr>
            <a:r>
              <a:rPr lang="en-US" b="1"/>
              <a:t>Legal-Evidential Paradigm</a:t>
            </a:r>
          </a:p>
          <a:p>
            <a:pPr marL="0" lvl="1" indent="0">
              <a:buNone/>
            </a:pPr>
            <a:r>
              <a:rPr lang="en-US"/>
              <a:t>This framework emphasizes corroboration, specificity, and consistency to assess credibility in legal investigations.</a:t>
            </a:r>
          </a:p>
          <a:p>
            <a:pPr marL="0" indent="0">
              <a:spcBef>
                <a:spcPts val="2193"/>
              </a:spcBef>
              <a:buNone/>
            </a:pPr>
            <a:r>
              <a:rPr lang="en-US" b="1"/>
              <a:t>Clinical-Research Paradigm</a:t>
            </a:r>
          </a:p>
          <a:p>
            <a:pPr marL="0" lvl="1" indent="0">
              <a:buNone/>
            </a:pPr>
            <a:r>
              <a:rPr lang="en-US"/>
              <a:t>Focuses on understanding survivor reports collectively to explore the nature and impact of organised abuse.</a:t>
            </a:r>
          </a:p>
          <a:p>
            <a:pPr marL="0" indent="0">
              <a:spcBef>
                <a:spcPts val="2193"/>
              </a:spcBef>
              <a:buNone/>
            </a:pPr>
            <a:r>
              <a:rPr lang="en-US" b="1"/>
              <a:t>Interpretive Framework Importance</a:t>
            </a:r>
          </a:p>
          <a:p>
            <a:pPr marL="0" lvl="1" indent="0">
              <a:buNone/>
            </a:pPr>
            <a:r>
              <a:rPr lang="en-US"/>
              <a:t>Allegations gain meaning only within interpretive frameworks that answer different questions and guide conclusions.</a:t>
            </a:r>
          </a:p>
          <a:p>
            <a:pPr marL="0" indent="0">
              <a:spcBef>
                <a:spcPts val="2193"/>
              </a:spcBef>
              <a:buNone/>
            </a:pPr>
            <a:r>
              <a:rPr lang="en-US" b="1"/>
              <a:t>Consequences for Discourse</a:t>
            </a:r>
          </a:p>
          <a:p>
            <a:pPr marL="0" lvl="1" indent="0">
              <a:buNone/>
            </a:pPr>
            <a:r>
              <a:rPr lang="en-US"/>
              <a:t>Recognizing framework differences prevents unjust dismissals or accusations and promotes nuanced discussions.</a:t>
            </a:r>
          </a:p>
        </p:txBody>
      </p:sp>
    </p:spTree>
    <p:extLst>
      <p:ext uri="{BB962C8B-B14F-4D97-AF65-F5344CB8AC3E}">
        <p14:creationId xmlns:p14="http://schemas.microsoft.com/office/powerpoint/2010/main" val="89481827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dirty="0"/>
              <a:t>Comparison Matrix: </a:t>
            </a:r>
            <a:br>
              <a:rPr lang="en-GB" dirty="0"/>
            </a:br>
            <a:r>
              <a:rPr dirty="0"/>
              <a:t>Allegations &amp; Interpretation</a:t>
            </a:r>
          </a:p>
        </p:txBody>
      </p:sp>
      <p:sp>
        <p:nvSpPr>
          <p:cNvPr id="3" name="Subtitle 2"/>
          <p:cNvSpPr>
            <a:spLocks noGrp="1"/>
          </p:cNvSpPr>
          <p:nvPr>
            <p:ph type="subTitle" idx="1"/>
          </p:nvPr>
        </p:nvSpPr>
        <p:spPr/>
        <p:txBody>
          <a:bodyPr/>
          <a:lstStyle/>
          <a:p>
            <a:r>
              <a:rPr lang="en-GB" dirty="0"/>
              <a:t>Catholic Church (</a:t>
            </a:r>
            <a:r>
              <a:rPr dirty="0"/>
              <a:t>Germany</a:t>
            </a:r>
            <a:r>
              <a:rPr lang="en-GB" dirty="0"/>
              <a:t>)</a:t>
            </a:r>
            <a:r>
              <a:rPr dirty="0"/>
              <a:t> vs </a:t>
            </a:r>
            <a:endParaRPr lang="en-GB" dirty="0"/>
          </a:p>
          <a:p>
            <a:r>
              <a:rPr dirty="0"/>
              <a:t>NPCC</a:t>
            </a:r>
            <a:r>
              <a:rPr lang="en-GB" dirty="0"/>
              <a:t> (UK)</a:t>
            </a:r>
            <a:endParaRPr dirty="0"/>
          </a:p>
        </p:txBody>
      </p:sp>
    </p:spTree>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CBF0-34E1-DFA6-FB23-B0B3829FC0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2BA112-1B5D-EC8F-48F9-79C05A605B72}"/>
              </a:ext>
            </a:extLst>
          </p:cNvPr>
          <p:cNvPicPr>
            <a:picLocks noChangeAspect="1"/>
          </p:cNvPicPr>
          <p:nvPr/>
        </p:nvPicPr>
        <p:blipFill>
          <a:blip r:embed="rId3"/>
          <a:srcRect l="31995" t="22678" r="16543" b="24272"/>
          <a:stretch>
            <a:fillRect/>
          </a:stretch>
        </p:blipFill>
        <p:spPr>
          <a:xfrm>
            <a:off x="187676" y="885332"/>
            <a:ext cx="3779101" cy="2108122"/>
          </a:xfrm>
          <a:prstGeom prst="rect">
            <a:avLst/>
          </a:prstGeom>
        </p:spPr>
      </p:pic>
      <p:pic>
        <p:nvPicPr>
          <p:cNvPr id="13" name="Picture 12">
            <a:extLst>
              <a:ext uri="{FF2B5EF4-FFF2-40B4-BE49-F238E27FC236}">
                <a16:creationId xmlns:a16="http://schemas.microsoft.com/office/drawing/2014/main" id="{08FFF4E9-1D72-54E8-E1F5-679D4913EBD1}"/>
              </a:ext>
            </a:extLst>
          </p:cNvPr>
          <p:cNvPicPr>
            <a:picLocks noChangeAspect="1"/>
          </p:cNvPicPr>
          <p:nvPr/>
        </p:nvPicPr>
        <p:blipFill>
          <a:blip r:embed="rId4"/>
          <a:srcRect l="36303" t="19996" r="32340" b="48894"/>
          <a:stretch>
            <a:fillRect/>
          </a:stretch>
        </p:blipFill>
        <p:spPr>
          <a:xfrm>
            <a:off x="261609" y="3056912"/>
            <a:ext cx="3631234" cy="1949594"/>
          </a:xfrm>
          <a:prstGeom prst="rect">
            <a:avLst/>
          </a:prstGeom>
        </p:spPr>
      </p:pic>
      <p:pic>
        <p:nvPicPr>
          <p:cNvPr id="11" name="Picture 10">
            <a:extLst>
              <a:ext uri="{FF2B5EF4-FFF2-40B4-BE49-F238E27FC236}">
                <a16:creationId xmlns:a16="http://schemas.microsoft.com/office/drawing/2014/main" id="{63330FC3-C1C8-C2E9-F778-9ABFA3B7B49F}"/>
              </a:ext>
            </a:extLst>
          </p:cNvPr>
          <p:cNvPicPr>
            <a:picLocks noChangeAspect="1"/>
          </p:cNvPicPr>
          <p:nvPr/>
        </p:nvPicPr>
        <p:blipFill>
          <a:blip r:embed="rId5"/>
          <a:srcRect l="32713" t="22944" r="22207" b="43144"/>
          <a:stretch>
            <a:fillRect/>
          </a:stretch>
        </p:blipFill>
        <p:spPr>
          <a:xfrm>
            <a:off x="290046" y="5069965"/>
            <a:ext cx="3941184" cy="1604377"/>
          </a:xfrm>
          <a:prstGeom prst="rect">
            <a:avLst/>
          </a:prstGeom>
        </p:spPr>
      </p:pic>
      <p:pic>
        <p:nvPicPr>
          <p:cNvPr id="15" name="Picture 14">
            <a:extLst>
              <a:ext uri="{FF2B5EF4-FFF2-40B4-BE49-F238E27FC236}">
                <a16:creationId xmlns:a16="http://schemas.microsoft.com/office/drawing/2014/main" id="{2000BE11-3BC8-B439-6AA7-8859D68EDD23}"/>
              </a:ext>
            </a:extLst>
          </p:cNvPr>
          <p:cNvPicPr>
            <a:picLocks noChangeAspect="1"/>
          </p:cNvPicPr>
          <p:nvPr/>
        </p:nvPicPr>
        <p:blipFill>
          <a:blip r:embed="rId6"/>
          <a:srcRect l="33750" t="20001" r="23245" b="25531"/>
          <a:stretch>
            <a:fillRect/>
          </a:stretch>
        </p:blipFill>
        <p:spPr>
          <a:xfrm>
            <a:off x="4853969" y="898127"/>
            <a:ext cx="5672917" cy="4041558"/>
          </a:xfrm>
          <a:prstGeom prst="rect">
            <a:avLst/>
          </a:prstGeom>
        </p:spPr>
      </p:pic>
      <p:pic>
        <p:nvPicPr>
          <p:cNvPr id="17" name="Picture 16">
            <a:extLst>
              <a:ext uri="{FF2B5EF4-FFF2-40B4-BE49-F238E27FC236}">
                <a16:creationId xmlns:a16="http://schemas.microsoft.com/office/drawing/2014/main" id="{AE267B96-8D27-6470-20DF-9F7E94D6F666}"/>
              </a:ext>
            </a:extLst>
          </p:cNvPr>
          <p:cNvPicPr>
            <a:picLocks noChangeAspect="1"/>
          </p:cNvPicPr>
          <p:nvPr/>
        </p:nvPicPr>
        <p:blipFill>
          <a:blip r:embed="rId7"/>
          <a:srcRect l="34867" t="31054" r="22527" b="47272"/>
          <a:stretch>
            <a:fillRect/>
          </a:stretch>
        </p:blipFill>
        <p:spPr>
          <a:xfrm>
            <a:off x="4853969" y="5006505"/>
            <a:ext cx="5672917" cy="1561646"/>
          </a:xfrm>
          <a:prstGeom prst="rect">
            <a:avLst/>
          </a:prstGeom>
        </p:spPr>
      </p:pic>
    </p:spTree>
    <p:extLst>
      <p:ext uri="{BB962C8B-B14F-4D97-AF65-F5344CB8AC3E}">
        <p14:creationId xmlns:p14="http://schemas.microsoft.com/office/powerpoint/2010/main" val="217682737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Names × Allegations × Interpretation</a:t>
            </a:r>
          </a:p>
        </p:txBody>
      </p:sp>
      <p:graphicFrame>
        <p:nvGraphicFramePr>
          <p:cNvPr id="3" name="Table 2"/>
          <p:cNvGraphicFramePr>
            <a:graphicFrameLocks noGrp="1"/>
          </p:cNvGraphicFramePr>
          <p:nvPr/>
        </p:nvGraphicFramePr>
        <p:xfrm>
          <a:off x="1737420" y="1975594"/>
          <a:ext cx="7216972" cy="3207546"/>
        </p:xfrm>
        <a:graphic>
          <a:graphicData uri="http://schemas.openxmlformats.org/drawingml/2006/table">
            <a:tbl>
              <a:tblPr firstRow="1" bandRow="1">
                <a:tableStyleId>{5C22544A-7EE6-4342-B048-85BDC9FD1C3A}</a:tableStyleId>
              </a:tblPr>
              <a:tblGrid>
                <a:gridCol w="1804243">
                  <a:extLst>
                    <a:ext uri="{9D8B030D-6E8A-4147-A177-3AD203B41FA5}">
                      <a16:colId xmlns:a16="http://schemas.microsoft.com/office/drawing/2014/main" val="20000"/>
                    </a:ext>
                  </a:extLst>
                </a:gridCol>
                <a:gridCol w="1804243">
                  <a:extLst>
                    <a:ext uri="{9D8B030D-6E8A-4147-A177-3AD203B41FA5}">
                      <a16:colId xmlns:a16="http://schemas.microsoft.com/office/drawing/2014/main" val="20001"/>
                    </a:ext>
                  </a:extLst>
                </a:gridCol>
                <a:gridCol w="1804243">
                  <a:extLst>
                    <a:ext uri="{9D8B030D-6E8A-4147-A177-3AD203B41FA5}">
                      <a16:colId xmlns:a16="http://schemas.microsoft.com/office/drawing/2014/main" val="20002"/>
                    </a:ext>
                  </a:extLst>
                </a:gridCol>
                <a:gridCol w="1804243">
                  <a:extLst>
                    <a:ext uri="{9D8B030D-6E8A-4147-A177-3AD203B41FA5}">
                      <a16:colId xmlns:a16="http://schemas.microsoft.com/office/drawing/2014/main" val="20003"/>
                    </a:ext>
                  </a:extLst>
                </a:gridCol>
              </a:tblGrid>
              <a:tr h="534591">
                <a:tc>
                  <a:txBody>
                    <a:bodyPr/>
                    <a:lstStyle/>
                    <a:p>
                      <a:r>
                        <a:rPr sz="1400"/>
                        <a:t>Individual / Group</a:t>
                      </a:r>
                    </a:p>
                  </a:txBody>
                  <a:tcPr marL="80189" marR="80189" marT="40094" marB="40094"/>
                </a:tc>
                <a:tc>
                  <a:txBody>
                    <a:bodyPr/>
                    <a:lstStyle/>
                    <a:p>
                      <a:r>
                        <a:rPr sz="1400"/>
                        <a:t>Allegations</a:t>
                      </a:r>
                    </a:p>
                  </a:txBody>
                  <a:tcPr marL="80189" marR="80189" marT="40094" marB="40094"/>
                </a:tc>
                <a:tc>
                  <a:txBody>
                    <a:bodyPr/>
                    <a:lstStyle/>
                    <a:p>
                      <a:r>
                        <a:rPr lang="en-GB" sz="1400" dirty="0"/>
                        <a:t>Catholic Church (</a:t>
                      </a:r>
                      <a:r>
                        <a:rPr sz="1400" dirty="0"/>
                        <a:t>Germany</a:t>
                      </a:r>
                      <a:r>
                        <a:rPr lang="en-GB" sz="1400" dirty="0"/>
                        <a:t>)</a:t>
                      </a:r>
                      <a:endParaRPr sz="1400" dirty="0"/>
                    </a:p>
                  </a:txBody>
                  <a:tcPr marL="80189" marR="80189" marT="40094" marB="40094"/>
                </a:tc>
                <a:tc>
                  <a:txBody>
                    <a:bodyPr/>
                    <a:lstStyle/>
                    <a:p>
                      <a:r>
                        <a:rPr sz="1400" dirty="0"/>
                        <a:t>NPCC</a:t>
                      </a:r>
                      <a:endParaRPr lang="en-GB" sz="1400" dirty="0"/>
                    </a:p>
                    <a:p>
                      <a:r>
                        <a:rPr lang="en-GB" sz="1400" dirty="0"/>
                        <a:t>(UK</a:t>
                      </a:r>
                      <a:r>
                        <a:rPr sz="1400" dirty="0"/>
                        <a:t>)</a:t>
                      </a:r>
                    </a:p>
                  </a:txBody>
                  <a:tcPr marL="80189" marR="80189" marT="40094" marB="40094"/>
                </a:tc>
                <a:extLst>
                  <a:ext uri="{0D108BD9-81ED-4DB2-BD59-A6C34878D82A}">
                    <a16:rowId xmlns:a16="http://schemas.microsoft.com/office/drawing/2014/main" val="10000"/>
                  </a:ext>
                </a:extLst>
              </a:tr>
              <a:tr h="534591">
                <a:tc>
                  <a:txBody>
                    <a:bodyPr/>
                    <a:lstStyle/>
                    <a:p>
                      <a:r>
                        <a:rPr sz="1400"/>
                        <a:t>Core Cardinals</a:t>
                      </a:r>
                    </a:p>
                  </a:txBody>
                  <a:tcPr marL="80189" marR="80189" marT="40094" marB="40094"/>
                </a:tc>
                <a:tc>
                  <a:txBody>
                    <a:bodyPr/>
                    <a:lstStyle/>
                    <a:p>
                      <a:r>
                        <a:rPr sz="1400"/>
                        <a:t>Organised abuse, ritual, extreme acts</a:t>
                      </a:r>
                    </a:p>
                  </a:txBody>
                  <a:tcPr marL="80189" marR="80189" marT="40094" marB="40094"/>
                </a:tc>
                <a:tc>
                  <a:txBody>
                    <a:bodyPr/>
                    <a:lstStyle/>
                    <a:p>
                      <a:r>
                        <a:rPr sz="1400"/>
                        <a:t>Repetition = narrative construction</a:t>
                      </a:r>
                    </a:p>
                  </a:txBody>
                  <a:tcPr marL="80189" marR="80189" marT="40094" marB="40094"/>
                </a:tc>
                <a:tc>
                  <a:txBody>
                    <a:bodyPr/>
                    <a:lstStyle/>
                    <a:p>
                      <a:r>
                        <a:rPr sz="1400" dirty="0"/>
                        <a:t>Pattern typical of networks</a:t>
                      </a:r>
                    </a:p>
                  </a:txBody>
                  <a:tcPr marL="80189" marR="80189" marT="40094" marB="40094"/>
                </a:tc>
                <a:extLst>
                  <a:ext uri="{0D108BD9-81ED-4DB2-BD59-A6C34878D82A}">
                    <a16:rowId xmlns:a16="http://schemas.microsoft.com/office/drawing/2014/main" val="10001"/>
                  </a:ext>
                </a:extLst>
              </a:tr>
              <a:tr h="534591">
                <a:tc>
                  <a:txBody>
                    <a:bodyPr/>
                    <a:lstStyle/>
                    <a:p>
                      <a:r>
                        <a:rPr sz="1400"/>
                        <a:t>Secondary Bishops</a:t>
                      </a:r>
                    </a:p>
                  </a:txBody>
                  <a:tcPr marL="80189" marR="80189" marT="40094" marB="40094"/>
                </a:tc>
                <a:tc>
                  <a:txBody>
                    <a:bodyPr/>
                    <a:lstStyle/>
                    <a:p>
                      <a:r>
                        <a:rPr sz="1400"/>
                        <a:t>Group abuse, rituals</a:t>
                      </a:r>
                    </a:p>
                  </a:txBody>
                  <a:tcPr marL="80189" marR="80189" marT="40094" marB="40094"/>
                </a:tc>
                <a:tc>
                  <a:txBody>
                    <a:bodyPr/>
                    <a:lstStyle/>
                    <a:p>
                      <a:r>
                        <a:rPr sz="1400"/>
                        <a:t>Lack specificity</a:t>
                      </a:r>
                    </a:p>
                  </a:txBody>
                  <a:tcPr marL="80189" marR="80189" marT="40094" marB="40094"/>
                </a:tc>
                <a:tc>
                  <a:txBody>
                    <a:bodyPr/>
                    <a:lstStyle/>
                    <a:p>
                      <a:r>
                        <a:rPr sz="1400" dirty="0"/>
                        <a:t>Network layering</a:t>
                      </a:r>
                    </a:p>
                  </a:txBody>
                  <a:tcPr marL="80189" marR="80189" marT="40094" marB="40094"/>
                </a:tc>
                <a:extLst>
                  <a:ext uri="{0D108BD9-81ED-4DB2-BD59-A6C34878D82A}">
                    <a16:rowId xmlns:a16="http://schemas.microsoft.com/office/drawing/2014/main" val="10002"/>
                  </a:ext>
                </a:extLst>
              </a:tr>
              <a:tr h="534591">
                <a:tc>
                  <a:txBody>
                    <a:bodyPr/>
                    <a:lstStyle/>
                    <a:p>
                      <a:r>
                        <a:rPr sz="1400"/>
                        <a:t>Auxiliary Bishops</a:t>
                      </a:r>
                    </a:p>
                  </a:txBody>
                  <a:tcPr marL="80189" marR="80189" marT="40094" marB="40094"/>
                </a:tc>
                <a:tc>
                  <a:txBody>
                    <a:bodyPr/>
                    <a:lstStyle/>
                    <a:p>
                      <a:r>
                        <a:rPr sz="1400"/>
                        <a:t>Peripheral participation</a:t>
                      </a:r>
                    </a:p>
                  </a:txBody>
                  <a:tcPr marL="80189" marR="80189" marT="40094" marB="40094"/>
                </a:tc>
                <a:tc>
                  <a:txBody>
                    <a:bodyPr/>
                    <a:lstStyle/>
                    <a:p>
                      <a:r>
                        <a:rPr sz="1400"/>
                        <a:t>Non-verifiable</a:t>
                      </a:r>
                    </a:p>
                  </a:txBody>
                  <a:tcPr marL="80189" marR="80189" marT="40094" marB="40094"/>
                </a:tc>
                <a:tc>
                  <a:txBody>
                    <a:bodyPr/>
                    <a:lstStyle/>
                    <a:p>
                      <a:r>
                        <a:rPr sz="1400" dirty="0"/>
                        <a:t>Supporting roles</a:t>
                      </a:r>
                    </a:p>
                  </a:txBody>
                  <a:tcPr marL="80189" marR="80189" marT="40094" marB="40094"/>
                </a:tc>
                <a:extLst>
                  <a:ext uri="{0D108BD9-81ED-4DB2-BD59-A6C34878D82A}">
                    <a16:rowId xmlns:a16="http://schemas.microsoft.com/office/drawing/2014/main" val="10003"/>
                  </a:ext>
                </a:extLst>
              </a:tr>
              <a:tr h="534591">
                <a:tc>
                  <a:txBody>
                    <a:bodyPr/>
                    <a:lstStyle/>
                    <a:p>
                      <a:r>
                        <a:rPr sz="1400"/>
                        <a:t>Clergy (generic)</a:t>
                      </a:r>
                    </a:p>
                  </a:txBody>
                  <a:tcPr marL="80189" marR="80189" marT="40094" marB="40094"/>
                </a:tc>
                <a:tc>
                  <a:txBody>
                    <a:bodyPr/>
                    <a:lstStyle/>
                    <a:p>
                      <a:r>
                        <a:rPr sz="1400"/>
                        <a:t>Direct + facilitation roles</a:t>
                      </a:r>
                    </a:p>
                  </a:txBody>
                  <a:tcPr marL="80189" marR="80189" marT="40094" marB="40094"/>
                </a:tc>
                <a:tc>
                  <a:txBody>
                    <a:bodyPr/>
                    <a:lstStyle/>
                    <a:p>
                      <a:r>
                        <a:rPr sz="1400"/>
                        <a:t>Vague identities</a:t>
                      </a:r>
                    </a:p>
                  </a:txBody>
                  <a:tcPr marL="80189" marR="80189" marT="40094" marB="40094"/>
                </a:tc>
                <a:tc>
                  <a:txBody>
                    <a:bodyPr/>
                    <a:lstStyle/>
                    <a:p>
                      <a:r>
                        <a:rPr sz="1400" dirty="0"/>
                        <a:t>Operational layer</a:t>
                      </a:r>
                    </a:p>
                  </a:txBody>
                  <a:tcPr marL="80189" marR="80189" marT="40094" marB="40094"/>
                </a:tc>
                <a:extLst>
                  <a:ext uri="{0D108BD9-81ED-4DB2-BD59-A6C34878D82A}">
                    <a16:rowId xmlns:a16="http://schemas.microsoft.com/office/drawing/2014/main" val="10004"/>
                  </a:ext>
                </a:extLst>
              </a:tr>
              <a:tr h="534591">
                <a:tc>
                  <a:txBody>
                    <a:bodyPr/>
                    <a:lstStyle/>
                    <a:p>
                      <a:r>
                        <a:rPr sz="1400"/>
                        <a:t>Across all</a:t>
                      </a:r>
                    </a:p>
                  </a:txBody>
                  <a:tcPr marL="80189" marR="80189" marT="40094" marB="40094"/>
                </a:tc>
                <a:tc>
                  <a:txBody>
                    <a:bodyPr/>
                    <a:lstStyle/>
                    <a:p>
                      <a:r>
                        <a:rPr sz="1400"/>
                        <a:t>Torture, control, extreme violence</a:t>
                      </a:r>
                    </a:p>
                  </a:txBody>
                  <a:tcPr marL="80189" marR="80189" marT="40094" marB="40094"/>
                </a:tc>
                <a:tc>
                  <a:txBody>
                    <a:bodyPr/>
                    <a:lstStyle/>
                    <a:p>
                      <a:r>
                        <a:rPr sz="1400"/>
                        <a:t>Implausible consistency</a:t>
                      </a:r>
                    </a:p>
                  </a:txBody>
                  <a:tcPr marL="80189" marR="80189" marT="40094" marB="40094"/>
                </a:tc>
                <a:tc>
                  <a:txBody>
                    <a:bodyPr/>
                    <a:lstStyle/>
                    <a:p>
                      <a:r>
                        <a:rPr sz="1400" dirty="0"/>
                        <a:t>Trauma-consistent patterns</a:t>
                      </a:r>
                    </a:p>
                  </a:txBody>
                  <a:tcPr marL="80189" marR="80189" marT="40094" marB="40094"/>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SAME DATA → DIFFERENT INTERPRETATION</a:t>
            </a:r>
          </a:p>
        </p:txBody>
      </p:sp>
      <p:sp>
        <p:nvSpPr>
          <p:cNvPr id="3" name="Rounded Rectangle 2"/>
          <p:cNvSpPr/>
          <p:nvPr/>
        </p:nvSpPr>
        <p:spPr>
          <a:xfrm>
            <a:off x="1737419" y="2625634"/>
            <a:ext cx="3207544" cy="2405658"/>
          </a:xfrm>
          <a:prstGeom prst="roundRect">
            <a:avLst/>
          </a:prstGeom>
          <a:solidFill>
            <a:srgbClr val="C80000"/>
          </a:solidFill>
        </p:spPr>
        <p:style>
          <a:lnRef idx="1">
            <a:schemeClr val="accent1"/>
          </a:lnRef>
          <a:fillRef idx="3">
            <a:schemeClr val="accent1"/>
          </a:fillRef>
          <a:effectRef idx="2">
            <a:schemeClr val="accent1"/>
          </a:effectRef>
          <a:fontRef idx="minor">
            <a:schemeClr val="lt1"/>
          </a:fontRef>
        </p:style>
        <p:txBody>
          <a:bodyPr rtlCol="0" anchor="ctr"/>
          <a:lstStyle/>
          <a:p>
            <a:pPr defTabSz="400964" fontAlgn="auto">
              <a:spcBef>
                <a:spcPts val="0"/>
              </a:spcBef>
              <a:spcAft>
                <a:spcPts val="0"/>
              </a:spcAft>
            </a:pPr>
            <a:r>
              <a:rPr lang="en-GB" sz="1579" dirty="0">
                <a:solidFill>
                  <a:prstClr val="white"/>
                </a:solidFill>
                <a:latin typeface="Calibri"/>
              </a:rPr>
              <a:t>Catholic Church (</a:t>
            </a:r>
            <a:r>
              <a:rPr sz="1579" dirty="0">
                <a:solidFill>
                  <a:prstClr val="white"/>
                </a:solidFill>
                <a:latin typeface="Calibri"/>
              </a:rPr>
              <a:t>GERMANY</a:t>
            </a:r>
            <a:r>
              <a:rPr lang="en-GB" sz="1579" dirty="0">
                <a:solidFill>
                  <a:prstClr val="white"/>
                </a:solidFill>
                <a:latin typeface="Calibri"/>
              </a:rPr>
              <a:t>):</a:t>
            </a:r>
            <a:endParaRPr sz="1579" dirty="0">
              <a:solidFill>
                <a:prstClr val="white"/>
              </a:solidFill>
              <a:latin typeface="Calibri"/>
            </a:endParaRPr>
          </a:p>
          <a:p>
            <a:pPr defTabSz="400964" fontAlgn="auto">
              <a:spcBef>
                <a:spcPts val="0"/>
              </a:spcBef>
              <a:spcAft>
                <a:spcPts val="0"/>
              </a:spcAft>
            </a:pPr>
            <a:endParaRPr sz="1579" dirty="0">
              <a:solidFill>
                <a:prstClr val="white"/>
              </a:solidFill>
              <a:latin typeface="Calibri"/>
            </a:endParaRPr>
          </a:p>
          <a:p>
            <a:pPr defTabSz="400964" fontAlgn="auto">
              <a:spcBef>
                <a:spcPts val="0"/>
              </a:spcBef>
              <a:spcAft>
                <a:spcPts val="0"/>
              </a:spcAft>
            </a:pPr>
            <a:r>
              <a:rPr sz="1579" dirty="0">
                <a:solidFill>
                  <a:prstClr val="white"/>
                </a:solidFill>
                <a:latin typeface="Calibri"/>
              </a:rPr>
              <a:t>• Repetition = fabrication</a:t>
            </a:r>
          </a:p>
          <a:p>
            <a:pPr defTabSz="400964" fontAlgn="auto">
              <a:spcBef>
                <a:spcPts val="0"/>
              </a:spcBef>
              <a:spcAft>
                <a:spcPts val="0"/>
              </a:spcAft>
            </a:pPr>
            <a:r>
              <a:rPr sz="1579" dirty="0">
                <a:solidFill>
                  <a:prstClr val="white"/>
                </a:solidFill>
                <a:latin typeface="Calibri"/>
              </a:rPr>
              <a:t>• Extreme = implausible</a:t>
            </a:r>
          </a:p>
          <a:p>
            <a:pPr defTabSz="400964" fontAlgn="auto">
              <a:spcBef>
                <a:spcPts val="0"/>
              </a:spcBef>
              <a:spcAft>
                <a:spcPts val="0"/>
              </a:spcAft>
            </a:pPr>
            <a:r>
              <a:rPr sz="1579" dirty="0">
                <a:solidFill>
                  <a:prstClr val="white"/>
                </a:solidFill>
                <a:latin typeface="Calibri"/>
              </a:rPr>
              <a:t>• Network = conspiracy</a:t>
            </a:r>
          </a:p>
        </p:txBody>
      </p:sp>
      <p:sp>
        <p:nvSpPr>
          <p:cNvPr id="4" name="Rounded Rectangle 3"/>
          <p:cNvSpPr/>
          <p:nvPr/>
        </p:nvSpPr>
        <p:spPr>
          <a:xfrm>
            <a:off x="5746849" y="2625634"/>
            <a:ext cx="3207544" cy="2405658"/>
          </a:xfrm>
          <a:prstGeom prst="roundRect">
            <a:avLst/>
          </a:prstGeom>
          <a:solidFill>
            <a:srgbClr val="005AC8"/>
          </a:solidFill>
        </p:spPr>
        <p:style>
          <a:lnRef idx="1">
            <a:schemeClr val="accent1"/>
          </a:lnRef>
          <a:fillRef idx="3">
            <a:schemeClr val="accent1"/>
          </a:fillRef>
          <a:effectRef idx="2">
            <a:schemeClr val="accent1"/>
          </a:effectRef>
          <a:fontRef idx="minor">
            <a:schemeClr val="lt1"/>
          </a:fontRef>
        </p:style>
        <p:txBody>
          <a:bodyPr rtlCol="0" anchor="ctr"/>
          <a:lstStyle/>
          <a:p>
            <a:pPr defTabSz="400964" fontAlgn="auto">
              <a:spcBef>
                <a:spcPts val="0"/>
              </a:spcBef>
              <a:spcAft>
                <a:spcPts val="0"/>
              </a:spcAft>
            </a:pPr>
            <a:r>
              <a:rPr sz="1579" dirty="0">
                <a:solidFill>
                  <a:prstClr val="white"/>
                </a:solidFill>
                <a:latin typeface="Calibri"/>
              </a:rPr>
              <a:t>NPCC</a:t>
            </a:r>
            <a:r>
              <a:rPr lang="en-GB" sz="1579" dirty="0">
                <a:solidFill>
                  <a:prstClr val="white"/>
                </a:solidFill>
                <a:latin typeface="Calibri"/>
              </a:rPr>
              <a:t> (UK</a:t>
            </a:r>
            <a:r>
              <a:rPr sz="1579" dirty="0">
                <a:solidFill>
                  <a:prstClr val="white"/>
                </a:solidFill>
                <a:latin typeface="Calibri"/>
              </a:rPr>
              <a:t>)</a:t>
            </a:r>
          </a:p>
          <a:p>
            <a:pPr defTabSz="400964" fontAlgn="auto">
              <a:spcBef>
                <a:spcPts val="0"/>
              </a:spcBef>
              <a:spcAft>
                <a:spcPts val="0"/>
              </a:spcAft>
            </a:pPr>
            <a:endParaRPr sz="1579" dirty="0">
              <a:solidFill>
                <a:prstClr val="white"/>
              </a:solidFill>
              <a:latin typeface="Calibri"/>
            </a:endParaRPr>
          </a:p>
          <a:p>
            <a:pPr defTabSz="400964" fontAlgn="auto">
              <a:spcBef>
                <a:spcPts val="0"/>
              </a:spcBef>
              <a:spcAft>
                <a:spcPts val="0"/>
              </a:spcAft>
            </a:pPr>
            <a:r>
              <a:rPr sz="1579" dirty="0">
                <a:solidFill>
                  <a:prstClr val="white"/>
                </a:solidFill>
                <a:latin typeface="Calibri"/>
              </a:rPr>
              <a:t>• Repetition = trauma pattern</a:t>
            </a:r>
          </a:p>
          <a:p>
            <a:pPr defTabSz="400964" fontAlgn="auto">
              <a:spcBef>
                <a:spcPts val="0"/>
              </a:spcBef>
              <a:spcAft>
                <a:spcPts val="0"/>
              </a:spcAft>
            </a:pPr>
            <a:r>
              <a:rPr sz="1579" dirty="0">
                <a:solidFill>
                  <a:prstClr val="white"/>
                </a:solidFill>
                <a:latin typeface="Calibri"/>
              </a:rPr>
              <a:t>• Extreme = control</a:t>
            </a:r>
          </a:p>
          <a:p>
            <a:pPr defTabSz="400964" fontAlgn="auto">
              <a:spcBef>
                <a:spcPts val="0"/>
              </a:spcBef>
              <a:spcAft>
                <a:spcPts val="0"/>
              </a:spcAft>
            </a:pPr>
            <a:r>
              <a:rPr sz="1579" dirty="0">
                <a:solidFill>
                  <a:prstClr val="white"/>
                </a:solidFill>
                <a:latin typeface="Calibri"/>
              </a:rPr>
              <a:t>• Network = </a:t>
            </a:r>
            <a:r>
              <a:rPr sz="1579" dirty="0" err="1">
                <a:solidFill>
                  <a:prstClr val="white"/>
                </a:solidFill>
                <a:latin typeface="Calibri"/>
              </a:rPr>
              <a:t>organised</a:t>
            </a:r>
            <a:r>
              <a:rPr sz="1579" dirty="0">
                <a:solidFill>
                  <a:prstClr val="white"/>
                </a:solidFill>
                <a:latin typeface="Calibri"/>
              </a:rPr>
              <a:t> abuse</a:t>
            </a:r>
          </a:p>
        </p:txBody>
      </p:sp>
      <p:sp>
        <p:nvSpPr>
          <p:cNvPr id="5" name="TextBox 4"/>
          <p:cNvSpPr txBox="1"/>
          <p:nvPr/>
        </p:nvSpPr>
        <p:spPr>
          <a:xfrm>
            <a:off x="4563461" y="2024637"/>
            <a:ext cx="1588063" cy="335348"/>
          </a:xfrm>
          <a:prstGeom prst="rect">
            <a:avLst/>
          </a:prstGeom>
          <a:noFill/>
        </p:spPr>
        <p:txBody>
          <a:bodyPr wrap="none">
            <a:spAutoFit/>
          </a:bodyPr>
          <a:lstStyle/>
          <a:p>
            <a:pPr defTabSz="400964" fontAlgn="auto">
              <a:spcBef>
                <a:spcPts val="0"/>
              </a:spcBef>
              <a:spcAft>
                <a:spcPts val="0"/>
              </a:spcAft>
            </a:pPr>
            <a:r>
              <a:rPr sz="1579" dirty="0">
                <a:solidFill>
                  <a:prstClr val="black"/>
                </a:solidFill>
                <a:latin typeface="Calibri"/>
                <a:cs typeface="+mn-cs"/>
              </a:rPr>
              <a:t>Same Allegations</a:t>
            </a:r>
          </a:p>
        </p:txBody>
      </p:sp>
    </p:spTree>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ACA1E4-EE9B-4AC0-A474-01A5082F5D14}"/>
              </a:ext>
            </a:extLst>
          </p:cNvPr>
          <p:cNvSpPr txBox="1"/>
          <p:nvPr/>
        </p:nvSpPr>
        <p:spPr>
          <a:xfrm>
            <a:off x="443771" y="351287"/>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Dr Rainer Kurz</a:t>
            </a:r>
            <a:endParaRPr lang="en-GB" sz="2000" b="1" dirty="0">
              <a:solidFill>
                <a:schemeClr val="bg1">
                  <a:lumMod val="50000"/>
                </a:schemeClr>
              </a:solidFill>
              <a:latin typeface="Arial" pitchFamily="18"/>
              <a:ea typeface="Microsoft YaHei" pitchFamily="2"/>
              <a:cs typeface="Mangal" pitchFamily="2"/>
            </a:endParaRPr>
          </a:p>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BPS Letter &amp; Article</a:t>
            </a:r>
          </a:p>
        </p:txBody>
      </p:sp>
      <p:pic>
        <p:nvPicPr>
          <p:cNvPr id="9" name="Picture 8">
            <a:extLst>
              <a:ext uri="{FF2B5EF4-FFF2-40B4-BE49-F238E27FC236}">
                <a16:creationId xmlns:a16="http://schemas.microsoft.com/office/drawing/2014/main" id="{5D49432D-BE86-4815-8CAE-0CAA0C46AF6B}"/>
              </a:ext>
            </a:extLst>
          </p:cNvPr>
          <p:cNvPicPr>
            <a:picLocks noChangeAspect="1"/>
          </p:cNvPicPr>
          <p:nvPr/>
        </p:nvPicPr>
        <p:blipFill rotWithShape="1">
          <a:blip r:embed="rId3"/>
          <a:srcRect l="32896" t="20826" r="30044" b="10809"/>
          <a:stretch/>
        </p:blipFill>
        <p:spPr>
          <a:xfrm>
            <a:off x="316706" y="1360856"/>
            <a:ext cx="5489028" cy="569558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194D8D7F-DB6A-45E1-A9F3-935B883AEE19}"/>
              </a:ext>
            </a:extLst>
          </p:cNvPr>
          <p:cNvPicPr>
            <a:picLocks noChangeAspect="1"/>
          </p:cNvPicPr>
          <p:nvPr/>
        </p:nvPicPr>
        <p:blipFill rotWithShape="1">
          <a:blip r:embed="rId4"/>
          <a:srcRect l="25630" t="19052" r="44145" b="1368"/>
          <a:stretch/>
        </p:blipFill>
        <p:spPr>
          <a:xfrm>
            <a:off x="5955506" y="1265237"/>
            <a:ext cx="4258351" cy="600944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50992C06-1939-48BE-828D-B4BB88B8A22D}"/>
              </a:ext>
            </a:extLst>
          </p:cNvPr>
          <p:cNvPicPr>
            <a:picLocks noChangeAspect="1"/>
          </p:cNvPicPr>
          <p:nvPr/>
        </p:nvPicPr>
        <p:blipFill rotWithShape="1">
          <a:blip r:embed="rId5"/>
          <a:srcRect l="27859" t="23526" r="56814" b="41577"/>
          <a:stretch/>
        </p:blipFill>
        <p:spPr>
          <a:xfrm>
            <a:off x="9459773" y="1422169"/>
            <a:ext cx="894760" cy="1091910"/>
          </a:xfrm>
          <a:prstGeom prst="rect">
            <a:avLst/>
          </a:prstGeom>
        </p:spPr>
      </p:pic>
    </p:spTree>
    <p:extLst>
      <p:ext uri="{BB962C8B-B14F-4D97-AF65-F5344CB8AC3E}">
        <p14:creationId xmlns:p14="http://schemas.microsoft.com/office/powerpoint/2010/main" val="11083522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3">
            <a:extLst>
              <a:ext uri="{28A0092B-C50C-407E-A947-70E740481C1C}">
                <a14:useLocalDpi xmlns:a14="http://schemas.microsoft.com/office/drawing/2010/main" val="0"/>
              </a:ext>
            </a:extLst>
          </a:blip>
          <a:srcRect l="53983" t="44032" r="9341" b="32188"/>
          <a:stretch>
            <a:fillRect/>
          </a:stretch>
        </p:blipFill>
        <p:spPr bwMode="auto">
          <a:xfrm rot="-120000">
            <a:off x="314325" y="1439863"/>
            <a:ext cx="10085388" cy="386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14338" y="474663"/>
            <a:ext cx="9910762" cy="5032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Persecution</a:t>
            </a:r>
          </a:p>
        </p:txBody>
      </p:sp>
      <p:sp>
        <p:nvSpPr>
          <p:cNvPr id="2" name="Rectangle 1"/>
          <p:cNvSpPr/>
          <p:nvPr/>
        </p:nvSpPr>
        <p:spPr>
          <a:xfrm>
            <a:off x="414338" y="5532438"/>
            <a:ext cx="9426575" cy="1477962"/>
          </a:xfrm>
          <a:prstGeom prst="rect">
            <a:avLst/>
          </a:prstGeom>
        </p:spPr>
        <p:txBody>
          <a:bodyPr>
            <a:spAutoFit/>
          </a:bodyPr>
          <a:lstStyle/>
          <a:p>
            <a:pPr eaLnBrk="0" hangingPunct="0">
              <a:defRPr/>
            </a:pPr>
            <a:endParaRPr lang="en-GB" dirty="0">
              <a:solidFill>
                <a:schemeClr val="bg1">
                  <a:lumMod val="50000"/>
                </a:schemeClr>
              </a:solidFill>
              <a:latin typeface="Arial" panose="020B0604020202020204" pitchFamily="34" charset="0"/>
            </a:endParaRPr>
          </a:p>
          <a:p>
            <a:pPr eaLnBrk="0" hangingPunct="0">
              <a:defRPr/>
            </a:pPr>
            <a:r>
              <a:rPr lang="en-GB" dirty="0" err="1">
                <a:solidFill>
                  <a:schemeClr val="bg1">
                    <a:lumMod val="50000"/>
                  </a:schemeClr>
                </a:solidFill>
                <a:latin typeface="Arial" panose="020B0604020202020204" pitchFamily="34" charset="0"/>
              </a:rPr>
              <a:t>Lacter</a:t>
            </a:r>
            <a:r>
              <a:rPr lang="en-GB" dirty="0">
                <a:solidFill>
                  <a:schemeClr val="bg1">
                    <a:lumMod val="50000"/>
                  </a:schemeClr>
                </a:solidFill>
                <a:latin typeface="Arial" panose="020B0604020202020204" pitchFamily="34" charset="0"/>
              </a:rPr>
              <a:t>, E. P. &amp; Lehmann, K. (2008). Guidelines to Differential Diagnosis between Schizophrenia and Ritual Abuse / Mind Control Traumatic Stress. In </a:t>
            </a:r>
            <a:r>
              <a:rPr lang="en-GB" dirty="0" err="1">
                <a:solidFill>
                  <a:schemeClr val="bg1">
                    <a:lumMod val="50000"/>
                  </a:schemeClr>
                </a:solidFill>
                <a:latin typeface="Arial" panose="020B0604020202020204" pitchFamily="34" charset="0"/>
              </a:rPr>
              <a:t>Noblitt</a:t>
            </a:r>
            <a:r>
              <a:rPr lang="en-GB" dirty="0">
                <a:solidFill>
                  <a:schemeClr val="bg1">
                    <a:lumMod val="50000"/>
                  </a:schemeClr>
                </a:solidFill>
                <a:latin typeface="Arial" panose="020B0604020202020204" pitchFamily="34" charset="0"/>
              </a:rPr>
              <a:t>, Randy &amp; </a:t>
            </a:r>
            <a:r>
              <a:rPr lang="en-GB" dirty="0" err="1">
                <a:solidFill>
                  <a:schemeClr val="bg1">
                    <a:lumMod val="50000"/>
                  </a:schemeClr>
                </a:solidFill>
                <a:latin typeface="Arial" panose="020B0604020202020204" pitchFamily="34" charset="0"/>
              </a:rPr>
              <a:t>Noblitt</a:t>
            </a:r>
            <a:r>
              <a:rPr lang="en-GB" dirty="0">
                <a:solidFill>
                  <a:schemeClr val="bg1">
                    <a:lumMod val="50000"/>
                  </a:schemeClr>
                </a:solidFill>
                <a:latin typeface="Arial" panose="020B0604020202020204" pitchFamily="34" charset="0"/>
              </a:rPr>
              <a:t>, Pamela </a:t>
            </a:r>
            <a:r>
              <a:rPr lang="en-GB" dirty="0" err="1">
                <a:solidFill>
                  <a:schemeClr val="bg1">
                    <a:lumMod val="50000"/>
                  </a:schemeClr>
                </a:solidFill>
                <a:latin typeface="Arial" panose="020B0604020202020204" pitchFamily="34" charset="0"/>
              </a:rPr>
              <a:t>Perskin</a:t>
            </a:r>
            <a:r>
              <a:rPr lang="en-GB" dirty="0">
                <a:solidFill>
                  <a:schemeClr val="bg1">
                    <a:lumMod val="50000"/>
                  </a:schemeClr>
                </a:solidFill>
                <a:latin typeface="Arial" panose="020B0604020202020204" pitchFamily="34" charset="0"/>
              </a:rPr>
              <a:t> (</a:t>
            </a:r>
            <a:r>
              <a:rPr lang="en-GB" dirty="0" err="1">
                <a:solidFill>
                  <a:schemeClr val="bg1">
                    <a:lumMod val="50000"/>
                  </a:schemeClr>
                </a:solidFill>
                <a:latin typeface="Arial" panose="020B0604020202020204" pitchFamily="34" charset="0"/>
              </a:rPr>
              <a:t>Eds</a:t>
            </a:r>
            <a:r>
              <a:rPr lang="en-GB" dirty="0">
                <a:solidFill>
                  <a:schemeClr val="bg1">
                    <a:lumMod val="50000"/>
                  </a:schemeClr>
                </a:solidFill>
                <a:latin typeface="Arial" panose="020B0604020202020204" pitchFamily="34" charset="0"/>
              </a:rPr>
              <a:t>): Ritual Abuse in the 21st Century. Robert D. Reed Publishers: Bandon, Oregon. </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a:extLst>
              <a:ext uri="{28A0092B-C50C-407E-A947-70E740481C1C}">
                <a14:useLocalDpi xmlns:a14="http://schemas.microsoft.com/office/drawing/2010/main" val="0"/>
              </a:ext>
            </a:extLst>
          </a:blip>
          <a:srcRect l="52051" t="13197" r="14151" b="50761"/>
          <a:stretch>
            <a:fillRect/>
          </a:stretch>
        </p:blipFill>
        <p:spPr bwMode="auto">
          <a:xfrm>
            <a:off x="265113" y="3659188"/>
            <a:ext cx="5203825" cy="328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4338" y="1397000"/>
            <a:ext cx="9807575" cy="798513"/>
          </a:xfrm>
          <a:prstGeom prst="rect">
            <a:avLst/>
          </a:prstGeom>
          <a:noFill/>
          <a:ln>
            <a:noFill/>
          </a:ln>
        </p:spPr>
        <p:txBody>
          <a:bodyPr lIns="90000" tIns="45000" rIns="90000" bIns="45000" compatLnSpc="0">
            <a:spAutoFit/>
          </a:bodyPr>
          <a:lstStyle/>
          <a:p>
            <a:pPr eaLnBrk="0" hangingPunct="0">
              <a:defRPr/>
            </a:pPr>
            <a:r>
              <a:rPr lang="en-GB" sz="2400" dirty="0">
                <a:solidFill>
                  <a:schemeClr val="bg1">
                    <a:lumMod val="50000"/>
                  </a:schemeClr>
                </a:solidFill>
                <a:latin typeface="Arial" panose="020B0604020202020204" pitchFamily="34" charset="0"/>
              </a:rPr>
              <a:t>Applying </a:t>
            </a:r>
            <a:r>
              <a:rPr lang="en-GB" sz="2400" dirty="0" err="1">
                <a:solidFill>
                  <a:schemeClr val="bg1">
                    <a:lumMod val="50000"/>
                  </a:schemeClr>
                </a:solidFill>
                <a:latin typeface="Arial" panose="020B0604020202020204" pitchFamily="34" charset="0"/>
              </a:rPr>
              <a:t>Lacter</a:t>
            </a:r>
            <a:r>
              <a:rPr lang="en-GB" sz="2400" dirty="0">
                <a:solidFill>
                  <a:schemeClr val="bg1">
                    <a:lumMod val="50000"/>
                  </a:schemeClr>
                </a:solidFill>
                <a:latin typeface="Arial" panose="020B0604020202020204" pitchFamily="34" charset="0"/>
              </a:rPr>
              <a:t> &amp; Lehman (2008) Guidelines for Differential Diagnosis Schizophrenia vs Ritual Abuse / Mind Control</a:t>
            </a:r>
          </a:p>
        </p:txBody>
      </p:sp>
      <p:sp>
        <p:nvSpPr>
          <p:cNvPr id="6" name="TextBox 5"/>
          <p:cNvSpPr txBox="1"/>
          <p:nvPr/>
        </p:nvSpPr>
        <p:spPr>
          <a:xfrm>
            <a:off x="414338" y="474663"/>
            <a:ext cx="9910762" cy="5032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Misdiagnosis Risk</a:t>
            </a:r>
          </a:p>
        </p:txBody>
      </p:sp>
      <p:pic>
        <p:nvPicPr>
          <p:cNvPr id="70661" name="Picture 2"/>
          <p:cNvPicPr>
            <a:picLocks noChangeAspect="1" noChangeArrowheads="1"/>
          </p:cNvPicPr>
          <p:nvPr/>
        </p:nvPicPr>
        <p:blipFill>
          <a:blip r:embed="rId4">
            <a:extLst>
              <a:ext uri="{28A0092B-C50C-407E-A947-70E740481C1C}">
                <a14:useLocalDpi xmlns:a14="http://schemas.microsoft.com/office/drawing/2010/main" val="0"/>
              </a:ext>
            </a:extLst>
          </a:blip>
          <a:srcRect l="51926" t="42549" r="14278" b="10417"/>
          <a:stretch>
            <a:fillRect/>
          </a:stretch>
        </p:blipFill>
        <p:spPr bwMode="auto">
          <a:xfrm>
            <a:off x="5434013" y="2584450"/>
            <a:ext cx="5097462" cy="443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2" name="Picture 3"/>
          <p:cNvPicPr>
            <a:picLocks noChangeAspect="1" noChangeArrowheads="1"/>
          </p:cNvPicPr>
          <p:nvPr/>
        </p:nvPicPr>
        <p:blipFill>
          <a:blip r:embed="rId5">
            <a:extLst>
              <a:ext uri="{28A0092B-C50C-407E-A947-70E740481C1C}">
                <a14:useLocalDpi xmlns:a14="http://schemas.microsoft.com/office/drawing/2010/main" val="0"/>
              </a:ext>
            </a:extLst>
          </a:blip>
          <a:srcRect l="11925" t="86037" r="52757" b="1701"/>
          <a:stretch>
            <a:fillRect/>
          </a:stretch>
        </p:blipFill>
        <p:spPr bwMode="auto">
          <a:xfrm>
            <a:off x="158750" y="2590800"/>
            <a:ext cx="519271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a:extLst>
              <a:ext uri="{28A0092B-C50C-407E-A947-70E740481C1C}">
                <a14:useLocalDpi xmlns:a14="http://schemas.microsoft.com/office/drawing/2010/main" val="0"/>
              </a:ext>
            </a:extLst>
          </a:blip>
          <a:srcRect l="53983" t="12419" r="9341" b="56035"/>
          <a:stretch>
            <a:fillRect/>
          </a:stretch>
        </p:blipFill>
        <p:spPr bwMode="auto">
          <a:xfrm rot="-120000">
            <a:off x="1228725" y="1643063"/>
            <a:ext cx="8618538" cy="438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3113" y="6257925"/>
            <a:ext cx="8991600" cy="646113"/>
          </a:xfrm>
          <a:prstGeom prst="rect">
            <a:avLst/>
          </a:prstGeom>
        </p:spPr>
        <p:txBody>
          <a:bodyPr>
            <a:spAutoFit/>
          </a:bodyPr>
          <a:lstStyle/>
          <a:p>
            <a:pPr eaLnBrk="0" hangingPunct="0">
              <a:defRPr/>
            </a:pPr>
            <a:r>
              <a:rPr lang="en-GB" dirty="0">
                <a:solidFill>
                  <a:schemeClr val="bg1">
                    <a:lumMod val="50000"/>
                  </a:schemeClr>
                </a:solidFill>
                <a:latin typeface="Arial" panose="020B0604020202020204" pitchFamily="34" charset="0"/>
              </a:rPr>
              <a:t>In one case NONE of the 42 left-hand descriptions indicative of Schizophrenia applied, and only about 1/3 of the right-hand descriptions indicative of Trauma / Mind Control</a:t>
            </a:r>
          </a:p>
        </p:txBody>
      </p:sp>
      <p:sp>
        <p:nvSpPr>
          <p:cNvPr id="6" name="Rectangle 5"/>
          <p:cNvSpPr/>
          <p:nvPr/>
        </p:nvSpPr>
        <p:spPr>
          <a:xfrm>
            <a:off x="868363" y="1189038"/>
            <a:ext cx="8991600" cy="461962"/>
          </a:xfrm>
          <a:prstGeom prst="rect">
            <a:avLst/>
          </a:prstGeom>
        </p:spPr>
        <p:txBody>
          <a:bodyPr>
            <a:spAutoFit/>
          </a:bodyPr>
          <a:lstStyle/>
          <a:p>
            <a:pPr eaLnBrk="0" hangingPunct="0">
              <a:defRPr/>
            </a:pPr>
            <a:r>
              <a:rPr lang="en-GB" sz="2400" dirty="0">
                <a:solidFill>
                  <a:schemeClr val="bg1">
                    <a:lumMod val="65000"/>
                  </a:schemeClr>
                </a:solidFill>
                <a:latin typeface="Arial" panose="020B0604020202020204" pitchFamily="34" charset="0"/>
              </a:rPr>
              <a:t>Schizophrenia vs. Ritual Abuse / Mind Control Traumatic Stress</a:t>
            </a:r>
          </a:p>
        </p:txBody>
      </p:sp>
      <p:sp>
        <p:nvSpPr>
          <p:cNvPr id="7" name="TextBox 6"/>
          <p:cNvSpPr txBox="1"/>
          <p:nvPr/>
        </p:nvSpPr>
        <p:spPr>
          <a:xfrm>
            <a:off x="414338" y="474663"/>
            <a:ext cx="9910762" cy="5032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42 Indicators</a:t>
            </a:r>
          </a:p>
        </p:txBody>
      </p:sp>
      <p:sp>
        <p:nvSpPr>
          <p:cNvPr id="3" name="TextBox 2">
            <a:extLst>
              <a:ext uri="{FF2B5EF4-FFF2-40B4-BE49-F238E27FC236}">
                <a16:creationId xmlns:a16="http://schemas.microsoft.com/office/drawing/2014/main" id="{76D0C259-8916-3A0C-39EE-DEA70371F2F8}"/>
              </a:ext>
            </a:extLst>
          </p:cNvPr>
          <p:cNvSpPr txBox="1"/>
          <p:nvPr/>
        </p:nvSpPr>
        <p:spPr>
          <a:xfrm>
            <a:off x="774970" y="7013709"/>
            <a:ext cx="9219135" cy="307777"/>
          </a:xfrm>
          <a:prstGeom prst="rect">
            <a:avLst/>
          </a:prstGeom>
          <a:noFill/>
        </p:spPr>
        <p:txBody>
          <a:bodyPr wrap="square">
            <a:spAutoFit/>
          </a:bodyPr>
          <a:lstStyle/>
          <a:p>
            <a:r>
              <a:rPr lang="en-GB" sz="1400" dirty="0">
                <a:latin typeface="Arial Narrow" panose="020B0606020202030204" pitchFamily="34" charset="0"/>
              </a:rPr>
              <a:t>Kurz, R. (2015). </a:t>
            </a:r>
            <a:r>
              <a:rPr lang="en-GB" sz="1400" i="1" dirty="0">
                <a:latin typeface="Arial Narrow" panose="020B0606020202030204" pitchFamily="34" charset="0"/>
              </a:rPr>
              <a:t>Politics and the Psychology of Abuse and Cover-up. </a:t>
            </a:r>
            <a:r>
              <a:rPr lang="en-GB" sz="1400" dirty="0">
                <a:latin typeface="Arial Narrow" panose="020B0606020202030204" pitchFamily="34" charset="0"/>
              </a:rPr>
              <a:t>The Psychometric Forum ‘Personality and Politics’ Event in London.</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98A01-8109-CB60-59A2-EF0EA929BF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EF10AC-3C2C-6578-2D1B-A6BEB76558E5}"/>
              </a:ext>
            </a:extLst>
          </p:cNvPr>
          <p:cNvSpPr txBox="1"/>
          <p:nvPr/>
        </p:nvSpPr>
        <p:spPr>
          <a:xfrm>
            <a:off x="3614048" y="350837"/>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London Councils</a:t>
            </a:r>
          </a:p>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Local Authority (LA) </a:t>
            </a:r>
          </a:p>
        </p:txBody>
      </p:sp>
      <p:pic>
        <p:nvPicPr>
          <p:cNvPr id="5" name="Picture 4">
            <a:extLst>
              <a:ext uri="{FF2B5EF4-FFF2-40B4-BE49-F238E27FC236}">
                <a16:creationId xmlns:a16="http://schemas.microsoft.com/office/drawing/2014/main" id="{6FE7B368-E089-0D6F-BB18-D5FFE4EB0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36" y="1494552"/>
            <a:ext cx="10158730" cy="5714286"/>
          </a:xfrm>
          <a:prstGeom prst="rect">
            <a:avLst/>
          </a:prstGeom>
        </p:spPr>
      </p:pic>
      <p:sp>
        <p:nvSpPr>
          <p:cNvPr id="6" name="TextBox 5">
            <a:extLst>
              <a:ext uri="{FF2B5EF4-FFF2-40B4-BE49-F238E27FC236}">
                <a16:creationId xmlns:a16="http://schemas.microsoft.com/office/drawing/2014/main" id="{F49382E0-8DDC-7CF2-348D-4398D3E742F3}"/>
              </a:ext>
            </a:extLst>
          </p:cNvPr>
          <p:cNvSpPr txBox="1"/>
          <p:nvPr/>
        </p:nvSpPr>
        <p:spPr>
          <a:xfrm>
            <a:off x="1078706" y="5326459"/>
            <a:ext cx="1066800" cy="1477328"/>
          </a:xfrm>
          <a:prstGeom prst="rect">
            <a:avLst/>
          </a:prstGeom>
          <a:noFill/>
        </p:spPr>
        <p:txBody>
          <a:bodyPr wrap="square" rtlCol="0">
            <a:spAutoFit/>
          </a:bodyPr>
          <a:lstStyle/>
          <a:p>
            <a:pPr algn="ctr"/>
            <a:r>
              <a:rPr lang="en-GB" dirty="0">
                <a:latin typeface="Arial" panose="020B0604020202020204" pitchFamily="34" charset="0"/>
              </a:rPr>
              <a:t>Case Study 1 South-West London</a:t>
            </a:r>
          </a:p>
        </p:txBody>
      </p:sp>
      <p:sp>
        <p:nvSpPr>
          <p:cNvPr id="7" name="TextBox 6">
            <a:extLst>
              <a:ext uri="{FF2B5EF4-FFF2-40B4-BE49-F238E27FC236}">
                <a16:creationId xmlns:a16="http://schemas.microsoft.com/office/drawing/2014/main" id="{83C2F6C6-0AA4-E281-8C7C-93D983FE504D}"/>
              </a:ext>
            </a:extLst>
          </p:cNvPr>
          <p:cNvSpPr txBox="1"/>
          <p:nvPr/>
        </p:nvSpPr>
        <p:spPr>
          <a:xfrm>
            <a:off x="6418300" y="1494552"/>
            <a:ext cx="1066800" cy="1200329"/>
          </a:xfrm>
          <a:prstGeom prst="rect">
            <a:avLst/>
          </a:prstGeom>
          <a:noFill/>
        </p:spPr>
        <p:txBody>
          <a:bodyPr wrap="square" rtlCol="0">
            <a:spAutoFit/>
          </a:bodyPr>
          <a:lstStyle/>
          <a:p>
            <a:pPr algn="ctr"/>
            <a:r>
              <a:rPr lang="en-GB" dirty="0">
                <a:latin typeface="Arial" panose="020B0604020202020204" pitchFamily="34" charset="0"/>
              </a:rPr>
              <a:t>Case Study 2 Central</a:t>
            </a:r>
          </a:p>
          <a:p>
            <a:pPr algn="ctr"/>
            <a:r>
              <a:rPr lang="en-GB" dirty="0">
                <a:latin typeface="Arial" panose="020B0604020202020204" pitchFamily="34" charset="0"/>
              </a:rPr>
              <a:t>London</a:t>
            </a:r>
          </a:p>
        </p:txBody>
      </p:sp>
      <p:sp>
        <p:nvSpPr>
          <p:cNvPr id="8" name="TextBox 7">
            <a:extLst>
              <a:ext uri="{FF2B5EF4-FFF2-40B4-BE49-F238E27FC236}">
                <a16:creationId xmlns:a16="http://schemas.microsoft.com/office/drawing/2014/main" id="{3E11AD1A-2AA2-8772-DFDA-9FE6A57FE965}"/>
              </a:ext>
            </a:extLst>
          </p:cNvPr>
          <p:cNvSpPr txBox="1"/>
          <p:nvPr/>
        </p:nvSpPr>
        <p:spPr>
          <a:xfrm>
            <a:off x="8393906" y="5227637"/>
            <a:ext cx="1066800" cy="1477328"/>
          </a:xfrm>
          <a:prstGeom prst="rect">
            <a:avLst/>
          </a:prstGeom>
          <a:noFill/>
        </p:spPr>
        <p:txBody>
          <a:bodyPr wrap="square" rtlCol="0">
            <a:spAutoFit/>
          </a:bodyPr>
          <a:lstStyle/>
          <a:p>
            <a:pPr algn="ctr"/>
            <a:r>
              <a:rPr lang="en-GB" dirty="0">
                <a:latin typeface="Arial" panose="020B0604020202020204" pitchFamily="34" charset="0"/>
              </a:rPr>
              <a:t>Case Study 3 South-East London</a:t>
            </a:r>
          </a:p>
        </p:txBody>
      </p:sp>
    </p:spTree>
    <p:extLst>
      <p:ext uri="{BB962C8B-B14F-4D97-AF65-F5344CB8AC3E}">
        <p14:creationId xmlns:p14="http://schemas.microsoft.com/office/powerpoint/2010/main" val="26946874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hool days">
  <a:themeElements>
    <a:clrScheme name="Custom 1">
      <a:dk1>
        <a:srgbClr val="000000"/>
      </a:dk1>
      <a:lt1>
        <a:srgbClr val="FFFFFF"/>
      </a:lt1>
      <a:dk2>
        <a:srgbClr val="2C3431"/>
      </a:dk2>
      <a:lt2>
        <a:srgbClr val="F7F5F1"/>
      </a:lt2>
      <a:accent1>
        <a:srgbClr val="D0805C"/>
      </a:accent1>
      <a:accent2>
        <a:srgbClr val="CD972B"/>
      </a:accent2>
      <a:accent3>
        <a:srgbClr val="568A80"/>
      </a:accent3>
      <a:accent4>
        <a:srgbClr val="9FA757"/>
      </a:accent4>
      <a:accent5>
        <a:srgbClr val="78A080"/>
      </a:accent5>
      <a:accent6>
        <a:srgbClr val="93A3C5"/>
      </a:accent6>
      <a:hlink>
        <a:srgbClr val="CB6D48"/>
      </a:hlink>
      <a:folHlink>
        <a:srgbClr val="568A80"/>
      </a:folHlink>
    </a:clrScheme>
    <a:fontScheme name="Custom 1">
      <a:majorFont>
        <a:latin typeface="JasmineUPC"/>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ool Days_win32_v2" id="{EA3A9FFA-819F-4D3E-AEF6-CC5734AB838D}" vid="{1F571BB7-50E8-41A1-A2D5-A3C1959E2B9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13067</TotalTime>
  <Words>6131</Words>
  <Application>Microsoft Office PowerPoint</Application>
  <PresentationFormat>Custom</PresentationFormat>
  <Paragraphs>332</Paragraphs>
  <Slides>46</Slides>
  <Notes>34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46</vt:i4>
      </vt:variant>
    </vt:vector>
  </HeadingPairs>
  <TitlesOfParts>
    <vt:vector size="60" baseType="lpstr">
      <vt:lpstr>apercuLight</vt:lpstr>
      <vt:lpstr>Arial</vt:lpstr>
      <vt:lpstr>Arial Narrow</vt:lpstr>
      <vt:lpstr>Calibri</vt:lpstr>
      <vt:lpstr>JasmineUPC</vt:lpstr>
      <vt:lpstr>Neo Sans</vt:lpstr>
      <vt:lpstr>Raleway</vt:lpstr>
      <vt:lpstr>Segoe UI</vt:lpstr>
      <vt:lpstr>StarSymbol</vt:lpstr>
      <vt:lpstr>Times New Roman</vt:lpstr>
      <vt:lpstr>Default</vt:lpstr>
      <vt:lpstr>1_Default</vt:lpstr>
      <vt:lpstr>School days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Comparative Analysis of Allegations and Interpretive Frameworks</vt:lpstr>
      <vt:lpstr>Comparison of NPCC (UK) &amp; Catholic Church (Germany) Investigation Reports</vt:lpstr>
      <vt:lpstr>Purpose and Scope of the Comparison</vt:lpstr>
      <vt:lpstr>Why Compare the UK  NPCC and the German Investigation Report</vt:lpstr>
      <vt:lpstr>Comparison of Alleged Crime Types</vt:lpstr>
      <vt:lpstr>Areas of Convergence and Divergence in Alleged Crimes</vt:lpstr>
      <vt:lpstr>Individuals, Networks, and Repetition of Narratives</vt:lpstr>
      <vt:lpstr>Attribution, Narrative Structure, and Trauma</vt:lpstr>
      <vt:lpstr>Individuals, Networks, and Repetition of Narratives</vt:lpstr>
      <vt:lpstr>Interpretive Divide and Key Takeaways</vt:lpstr>
      <vt:lpstr>How Frameworks Shape Conclusions</vt:lpstr>
      <vt:lpstr>Comparison Matrix:  Allegations &amp; Interpretation</vt:lpstr>
      <vt:lpstr>PowerPoint Presentation</vt:lpstr>
      <vt:lpstr>Names × Allegations × Interpretation</vt:lpstr>
      <vt:lpstr>SAME DATA → DIFFERENT INTERPRETATION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Hirsau</dc:creator>
  <cp:lastModifiedBy>Rainer Kurz</cp:lastModifiedBy>
  <cp:revision>294</cp:revision>
  <cp:lastPrinted>2015-03-06T16:59:15Z</cp:lastPrinted>
  <dcterms:created xsi:type="dcterms:W3CDTF">2013-02-20T16:05:53Z</dcterms:created>
  <dcterms:modified xsi:type="dcterms:W3CDTF">2026-05-16T15:25:16Z</dcterms:modified>
</cp:coreProperties>
</file>