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notesMasterIdLst>
    <p:notesMasterId r:id="rId13"/>
  </p:notesMasterIdLst>
  <p:sldIdLst>
    <p:sldId id="3825" r:id="rId5"/>
    <p:sldId id="3826" r:id="rId6"/>
    <p:sldId id="3835" r:id="rId7"/>
    <p:sldId id="3837" r:id="rId8"/>
    <p:sldId id="3828" r:id="rId9"/>
    <p:sldId id="3836" r:id="rId10"/>
    <p:sldId id="3838" r:id="rId11"/>
    <p:sldId id="383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E0C62F-871F-4E67-8F3C-4DC9B12C6C3A}" v="42" dt="2023-05-17T12:57:22.4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FBCE81-7963-4F0A-B4EA-F5FA20E32109}" type="doc">
      <dgm:prSet loTypeId="urn:microsoft.com/office/officeart/2005/8/layout/lProcess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C186959-1005-4E1B-87BA-069BC64821C4}">
      <dgm:prSet phldrT="[Text]" custT="1"/>
      <dgm:spPr/>
      <dgm:t>
        <a:bodyPr/>
        <a:lstStyle/>
        <a:p>
          <a:endParaRPr lang="en-US" sz="1200" dirty="0"/>
        </a:p>
        <a:p>
          <a:r>
            <a:rPr lang="en-US" sz="1400" b="1" dirty="0"/>
            <a:t>  </a:t>
          </a:r>
        </a:p>
        <a:p>
          <a:r>
            <a:rPr lang="en-US" sz="1400" b="1" dirty="0"/>
            <a:t>Controlled</a:t>
          </a:r>
        </a:p>
        <a:p>
          <a:endParaRPr lang="en-US" sz="1200" dirty="0"/>
        </a:p>
      </dgm:t>
    </dgm:pt>
    <dgm:pt modelId="{599F5899-F00D-4EA3-85C7-699467D2E269}" type="parTrans" cxnId="{9C0A1458-048D-4D98-A705-E99F0151D28F}">
      <dgm:prSet/>
      <dgm:spPr/>
      <dgm:t>
        <a:bodyPr/>
        <a:lstStyle/>
        <a:p>
          <a:endParaRPr lang="en-US"/>
        </a:p>
      </dgm:t>
    </dgm:pt>
    <dgm:pt modelId="{03500D3A-3D03-43E5-8753-A319F55DCB73}" type="sibTrans" cxnId="{9C0A1458-048D-4D98-A705-E99F0151D28F}">
      <dgm:prSet/>
      <dgm:spPr/>
      <dgm:t>
        <a:bodyPr/>
        <a:lstStyle/>
        <a:p>
          <a:endParaRPr lang="en-US"/>
        </a:p>
      </dgm:t>
    </dgm:pt>
    <dgm:pt modelId="{BDF53238-9D30-4FEB-9F3C-B22734A5071E}">
      <dgm:prSet phldrT="[Text]" custT="1"/>
      <dgm:spPr/>
      <dgm:t>
        <a:bodyPr/>
        <a:lstStyle/>
        <a:p>
          <a:r>
            <a:rPr lang="en-US" sz="1100" dirty="0"/>
            <a:t>Lead and colored pencils,  oil  pastels </a:t>
          </a:r>
        </a:p>
      </dgm:t>
    </dgm:pt>
    <dgm:pt modelId="{CB13A60B-4534-4A1B-A54A-57638476AD5D}" type="parTrans" cxnId="{712B3CA9-7680-47C0-B33E-86BB93832BFC}">
      <dgm:prSet/>
      <dgm:spPr/>
      <dgm:t>
        <a:bodyPr/>
        <a:lstStyle/>
        <a:p>
          <a:endParaRPr lang="en-US"/>
        </a:p>
      </dgm:t>
    </dgm:pt>
    <dgm:pt modelId="{009622A9-77A9-40E8-86AE-934D7C598B93}" type="sibTrans" cxnId="{712B3CA9-7680-47C0-B33E-86BB93832BFC}">
      <dgm:prSet/>
      <dgm:spPr/>
      <dgm:t>
        <a:bodyPr/>
        <a:lstStyle/>
        <a:p>
          <a:endParaRPr lang="en-US"/>
        </a:p>
      </dgm:t>
    </dgm:pt>
    <dgm:pt modelId="{C51E7B95-DD48-4BA4-ACF7-674BDFDADB84}">
      <dgm:prSet phldrT="[Text]" custT="1"/>
      <dgm:spPr/>
      <dgm:t>
        <a:bodyPr/>
        <a:lstStyle/>
        <a:p>
          <a:r>
            <a:rPr lang="en-US" sz="1100"/>
            <a:t>markers,, printing, Wood, metal, stone ,plastilene clay sculpting</a:t>
          </a:r>
        </a:p>
      </dgm:t>
    </dgm:pt>
    <dgm:pt modelId="{20C41038-ED6F-41AF-963D-0EEDE9A633AD}" type="parTrans" cxnId="{F7AC0B37-CDC5-45D0-B1B7-3CFD50EFF3C6}">
      <dgm:prSet/>
      <dgm:spPr/>
      <dgm:t>
        <a:bodyPr/>
        <a:lstStyle/>
        <a:p>
          <a:endParaRPr lang="en-US"/>
        </a:p>
      </dgm:t>
    </dgm:pt>
    <dgm:pt modelId="{B7CF0318-FB31-4FCB-80F4-2BEAD4AFB535}" type="sibTrans" cxnId="{F7AC0B37-CDC5-45D0-B1B7-3CFD50EFF3C6}">
      <dgm:prSet/>
      <dgm:spPr/>
      <dgm:t>
        <a:bodyPr/>
        <a:lstStyle/>
        <a:p>
          <a:endParaRPr lang="en-US"/>
        </a:p>
      </dgm:t>
    </dgm:pt>
    <dgm:pt modelId="{EE88DD45-3AEC-40D4-B067-1039F5E9EA3D}">
      <dgm:prSet phldrT="[Text]" custT="1"/>
      <dgm:spPr/>
      <dgm:t>
        <a:bodyPr/>
        <a:lstStyle/>
        <a:p>
          <a:r>
            <a:rPr lang="en-US" sz="1400" b="1"/>
            <a:t>Expressive</a:t>
          </a:r>
        </a:p>
      </dgm:t>
    </dgm:pt>
    <dgm:pt modelId="{0D5808C6-545E-45FF-B513-BEEEA626DC34}" type="parTrans" cxnId="{89AA71B6-1955-40B1-8125-702332D80F03}">
      <dgm:prSet/>
      <dgm:spPr/>
      <dgm:t>
        <a:bodyPr/>
        <a:lstStyle/>
        <a:p>
          <a:endParaRPr lang="en-US"/>
        </a:p>
      </dgm:t>
    </dgm:pt>
    <dgm:pt modelId="{4C4FCFA7-1F62-4790-9C15-19CBE1FA3F9E}" type="sibTrans" cxnId="{89AA71B6-1955-40B1-8125-702332D80F03}">
      <dgm:prSet/>
      <dgm:spPr/>
      <dgm:t>
        <a:bodyPr/>
        <a:lstStyle/>
        <a:p>
          <a:endParaRPr lang="en-US"/>
        </a:p>
      </dgm:t>
    </dgm:pt>
    <dgm:pt modelId="{347CE0D4-7458-455E-B439-4564890806C8}">
      <dgm:prSet phldrT="[Text]" custT="1"/>
      <dgm:spPr/>
      <dgm:t>
        <a:bodyPr/>
        <a:lstStyle/>
        <a:p>
          <a:r>
            <a:rPr lang="en-US" sz="1100"/>
            <a:t> painting with brush and watercolor, acrylic, tempera, oil</a:t>
          </a:r>
        </a:p>
      </dgm:t>
    </dgm:pt>
    <dgm:pt modelId="{27809D6C-DC29-4B18-868A-BB48C79CCAA2}" type="parTrans" cxnId="{A4924259-0AF4-4627-86BD-E078150413B1}">
      <dgm:prSet/>
      <dgm:spPr/>
      <dgm:t>
        <a:bodyPr/>
        <a:lstStyle/>
        <a:p>
          <a:endParaRPr lang="en-US"/>
        </a:p>
      </dgm:t>
    </dgm:pt>
    <dgm:pt modelId="{1F343A6B-F41E-4F88-AE7D-EB90D14E851D}" type="sibTrans" cxnId="{A4924259-0AF4-4627-86BD-E078150413B1}">
      <dgm:prSet/>
      <dgm:spPr/>
      <dgm:t>
        <a:bodyPr/>
        <a:lstStyle/>
        <a:p>
          <a:endParaRPr lang="en-US"/>
        </a:p>
      </dgm:t>
    </dgm:pt>
    <dgm:pt modelId="{7FAEDB5B-6E19-4456-BA99-E0FF61BC7E2C}">
      <dgm:prSet phldrT="[Text]" custT="1"/>
      <dgm:spPr/>
      <dgm:t>
        <a:bodyPr/>
        <a:lstStyle/>
        <a:p>
          <a:r>
            <a:rPr lang="en-US" sz="1100" dirty="0"/>
            <a:t>ink pen, model magic clay, collage, soft </a:t>
          </a:r>
          <a:r>
            <a:rPr lang="en-US" sz="1100" dirty="0" err="1"/>
            <a:t>pastels,crayons</a:t>
          </a:r>
          <a:r>
            <a:rPr lang="en-US" sz="1100" dirty="0"/>
            <a:t>, assemblage</a:t>
          </a:r>
        </a:p>
      </dgm:t>
    </dgm:pt>
    <dgm:pt modelId="{D5CB4EE8-2861-4EBF-8C86-5D82869D8EAA}" type="parTrans" cxnId="{3CF72D48-2AEC-413F-8AAC-75CA5EF879D2}">
      <dgm:prSet/>
      <dgm:spPr/>
      <dgm:t>
        <a:bodyPr/>
        <a:lstStyle/>
        <a:p>
          <a:endParaRPr lang="en-US"/>
        </a:p>
      </dgm:t>
    </dgm:pt>
    <dgm:pt modelId="{0E7B4C8C-9C37-47B6-AAD6-624795DBDB12}" type="sibTrans" cxnId="{3CF72D48-2AEC-413F-8AAC-75CA5EF879D2}">
      <dgm:prSet/>
      <dgm:spPr/>
      <dgm:t>
        <a:bodyPr/>
        <a:lstStyle/>
        <a:p>
          <a:endParaRPr lang="en-US"/>
        </a:p>
      </dgm:t>
    </dgm:pt>
    <dgm:pt modelId="{50FAE8B3-B394-4554-B3EF-A1B0D1976DE0}">
      <dgm:prSet phldrT="[Text]" custT="1"/>
      <dgm:spPr/>
      <dgm:t>
        <a:bodyPr/>
        <a:lstStyle/>
        <a:p>
          <a:r>
            <a:rPr lang="en-US" sz="1400" b="1" dirty="0"/>
            <a:t>Regressive</a:t>
          </a:r>
        </a:p>
        <a:p>
          <a:r>
            <a:rPr lang="en-US" sz="1400" b="1" dirty="0"/>
            <a:t>(Super Messy)</a:t>
          </a:r>
        </a:p>
      </dgm:t>
    </dgm:pt>
    <dgm:pt modelId="{513D9A45-8E42-4607-8008-7E6F39290E99}" type="parTrans" cxnId="{39A76373-62DA-4A67-A1E0-2A8C89F93B56}">
      <dgm:prSet/>
      <dgm:spPr/>
      <dgm:t>
        <a:bodyPr/>
        <a:lstStyle/>
        <a:p>
          <a:endParaRPr lang="en-US"/>
        </a:p>
      </dgm:t>
    </dgm:pt>
    <dgm:pt modelId="{524EFE3E-F931-46E3-A145-817BA1845099}" type="sibTrans" cxnId="{39A76373-62DA-4A67-A1E0-2A8C89F93B56}">
      <dgm:prSet/>
      <dgm:spPr/>
      <dgm:t>
        <a:bodyPr/>
        <a:lstStyle/>
        <a:p>
          <a:endParaRPr lang="en-US"/>
        </a:p>
      </dgm:t>
    </dgm:pt>
    <dgm:pt modelId="{68A0752F-A54B-47F1-A422-39C73D9F028B}">
      <dgm:prSet phldrT="[Text]" custT="1"/>
      <dgm:spPr/>
      <dgm:t>
        <a:bodyPr/>
        <a:lstStyle/>
        <a:p>
          <a:r>
            <a:rPr lang="en-US" sz="1200"/>
            <a:t>water based paint or  clay, playdough</a:t>
          </a:r>
        </a:p>
      </dgm:t>
    </dgm:pt>
    <dgm:pt modelId="{2584434D-CD19-4B6F-939C-CDF3885540A9}" type="parTrans" cxnId="{F861567C-D1C1-4DA6-810C-C1DF163532FB}">
      <dgm:prSet/>
      <dgm:spPr/>
      <dgm:t>
        <a:bodyPr/>
        <a:lstStyle/>
        <a:p>
          <a:endParaRPr lang="en-US"/>
        </a:p>
      </dgm:t>
    </dgm:pt>
    <dgm:pt modelId="{4F9530FF-0D2A-465A-A6A3-52C001BF198C}" type="sibTrans" cxnId="{F861567C-D1C1-4DA6-810C-C1DF163532FB}">
      <dgm:prSet/>
      <dgm:spPr/>
      <dgm:t>
        <a:bodyPr/>
        <a:lstStyle/>
        <a:p>
          <a:endParaRPr lang="en-US"/>
        </a:p>
      </dgm:t>
    </dgm:pt>
    <dgm:pt modelId="{DA03CD89-AED9-4FDD-9C64-F792D7E4956B}">
      <dgm:prSet phldrT="[Text]" custT="1"/>
      <dgm:spPr/>
      <dgm:t>
        <a:bodyPr/>
        <a:lstStyle/>
        <a:p>
          <a:r>
            <a:rPr lang="en-US" sz="1100" dirty="0"/>
            <a:t>stamping, rubbing  on soft pastels textures, sponge and finger painting</a:t>
          </a:r>
        </a:p>
      </dgm:t>
    </dgm:pt>
    <dgm:pt modelId="{2153FE77-0D3B-47D7-9E0A-2B64BB09582F}" type="parTrans" cxnId="{4FB57BA0-67FB-448A-91A1-F46C0F44881C}">
      <dgm:prSet/>
      <dgm:spPr/>
      <dgm:t>
        <a:bodyPr/>
        <a:lstStyle/>
        <a:p>
          <a:endParaRPr lang="en-US"/>
        </a:p>
      </dgm:t>
    </dgm:pt>
    <dgm:pt modelId="{6D1D9BEB-B8CD-4171-B999-2E2A01E78455}" type="sibTrans" cxnId="{4FB57BA0-67FB-448A-91A1-F46C0F44881C}">
      <dgm:prSet/>
      <dgm:spPr/>
      <dgm:t>
        <a:bodyPr/>
        <a:lstStyle/>
        <a:p>
          <a:endParaRPr lang="en-US"/>
        </a:p>
      </dgm:t>
    </dgm:pt>
    <dgm:pt modelId="{10A315DC-DBB8-446C-9695-0279B906EC8F}" type="pres">
      <dgm:prSet presAssocID="{91FBCE81-7963-4F0A-B4EA-F5FA20E3210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BB918C4-1ABA-4D90-BF0B-23905383502C}" type="pres">
      <dgm:prSet presAssocID="{8C186959-1005-4E1B-87BA-069BC64821C4}" presName="horFlow" presStyleCnt="0"/>
      <dgm:spPr/>
    </dgm:pt>
    <dgm:pt modelId="{F15CFC01-43DE-4C07-BAF6-3EB4A7AFD393}" type="pres">
      <dgm:prSet presAssocID="{8C186959-1005-4E1B-87BA-069BC64821C4}" presName="bigChev" presStyleLbl="node1" presStyleIdx="0" presStyleCnt="3" custScaleX="115712" custLinFactNeighborX="22913" custLinFactNeighborY="6234"/>
      <dgm:spPr/>
    </dgm:pt>
    <dgm:pt modelId="{52E1E277-1BF6-4B64-B3D0-A8084F3AA449}" type="pres">
      <dgm:prSet presAssocID="{CB13A60B-4534-4A1B-A54A-57638476AD5D}" presName="parTrans" presStyleCnt="0"/>
      <dgm:spPr/>
    </dgm:pt>
    <dgm:pt modelId="{10E7DECA-2900-46F6-B4E2-BF563A2C5D74}" type="pres">
      <dgm:prSet presAssocID="{BDF53238-9D30-4FEB-9F3C-B22734A5071E}" presName="node" presStyleLbl="alignAccFollowNode1" presStyleIdx="0" presStyleCnt="6" custScaleX="148713" custLinFactNeighborX="71300" custLinFactNeighborY="5806">
        <dgm:presLayoutVars>
          <dgm:bulletEnabled val="1"/>
        </dgm:presLayoutVars>
      </dgm:prSet>
      <dgm:spPr/>
    </dgm:pt>
    <dgm:pt modelId="{C25AEE88-759E-40D8-927E-B5ACBA45983C}" type="pres">
      <dgm:prSet presAssocID="{009622A9-77A9-40E8-86AE-934D7C598B93}" presName="sibTrans" presStyleCnt="0"/>
      <dgm:spPr/>
    </dgm:pt>
    <dgm:pt modelId="{CA73AF23-AF90-47DD-AE0A-1E7039EB3EA5}" type="pres">
      <dgm:prSet presAssocID="{C51E7B95-DD48-4BA4-ACF7-674BDFDADB84}" presName="node" presStyleLbl="alignAccFollowNode1" presStyleIdx="1" presStyleCnt="6" custScaleX="219430" custLinFactX="9672" custLinFactNeighborX="100000" custLinFactNeighborY="7378">
        <dgm:presLayoutVars>
          <dgm:bulletEnabled val="1"/>
        </dgm:presLayoutVars>
      </dgm:prSet>
      <dgm:spPr/>
    </dgm:pt>
    <dgm:pt modelId="{955E1278-667E-4AF5-AF7F-BEFBCB2DFCB7}" type="pres">
      <dgm:prSet presAssocID="{8C186959-1005-4E1B-87BA-069BC64821C4}" presName="vSp" presStyleCnt="0"/>
      <dgm:spPr/>
    </dgm:pt>
    <dgm:pt modelId="{FAE8B730-05B9-4C8C-9516-7F5D76B6CFB4}" type="pres">
      <dgm:prSet presAssocID="{EE88DD45-3AEC-40D4-B067-1039F5E9EA3D}" presName="horFlow" presStyleCnt="0"/>
      <dgm:spPr/>
    </dgm:pt>
    <dgm:pt modelId="{B8FEDB60-0691-4A76-85D3-8203E8F4D487}" type="pres">
      <dgm:prSet presAssocID="{EE88DD45-3AEC-40D4-B067-1039F5E9EA3D}" presName="bigChev" presStyleLbl="node1" presStyleIdx="1" presStyleCnt="3" custScaleX="117756"/>
      <dgm:spPr/>
    </dgm:pt>
    <dgm:pt modelId="{9CC93A6D-102E-4346-B0C8-D807D9B0B0AD}" type="pres">
      <dgm:prSet presAssocID="{27809D6C-DC29-4B18-868A-BB48C79CCAA2}" presName="parTrans" presStyleCnt="0"/>
      <dgm:spPr/>
    </dgm:pt>
    <dgm:pt modelId="{70ACFABE-A1C6-4105-B0B2-210A44FCA3AB}" type="pres">
      <dgm:prSet presAssocID="{347CE0D4-7458-455E-B439-4564890806C8}" presName="node" presStyleLbl="alignAccFollowNode1" presStyleIdx="2" presStyleCnt="6" custScaleX="163120">
        <dgm:presLayoutVars>
          <dgm:bulletEnabled val="1"/>
        </dgm:presLayoutVars>
      </dgm:prSet>
      <dgm:spPr/>
    </dgm:pt>
    <dgm:pt modelId="{EFF9504B-396B-4BAE-BA1B-BF436A9282B6}" type="pres">
      <dgm:prSet presAssocID="{1F343A6B-F41E-4F88-AE7D-EB90D14E851D}" presName="sibTrans" presStyleCnt="0"/>
      <dgm:spPr/>
    </dgm:pt>
    <dgm:pt modelId="{84D4DB95-C14E-4FE0-918E-CB49BAD806D4}" type="pres">
      <dgm:prSet presAssocID="{7FAEDB5B-6E19-4456-BA99-E0FF61BC7E2C}" presName="node" presStyleLbl="alignAccFollowNode1" presStyleIdx="3" presStyleCnt="6" custScaleX="219585" custLinFactNeighborX="36298" custLinFactNeighborY="4551">
        <dgm:presLayoutVars>
          <dgm:bulletEnabled val="1"/>
        </dgm:presLayoutVars>
      </dgm:prSet>
      <dgm:spPr/>
    </dgm:pt>
    <dgm:pt modelId="{95E8A630-31F6-4F4B-BFC0-66066B26E3F8}" type="pres">
      <dgm:prSet presAssocID="{EE88DD45-3AEC-40D4-B067-1039F5E9EA3D}" presName="vSp" presStyleCnt="0"/>
      <dgm:spPr/>
    </dgm:pt>
    <dgm:pt modelId="{1C8E8437-B0A5-4731-8D1C-92AB92DEE387}" type="pres">
      <dgm:prSet presAssocID="{50FAE8B3-B394-4554-B3EF-A1B0D1976DE0}" presName="horFlow" presStyleCnt="0"/>
      <dgm:spPr/>
    </dgm:pt>
    <dgm:pt modelId="{BDE6E9E5-D00B-4E16-964D-30817B62DAF1}" type="pres">
      <dgm:prSet presAssocID="{50FAE8B3-B394-4554-B3EF-A1B0D1976DE0}" presName="bigChev" presStyleLbl="node1" presStyleIdx="2" presStyleCnt="3" custScaleX="115898"/>
      <dgm:spPr/>
    </dgm:pt>
    <dgm:pt modelId="{5FBB9173-7945-49C8-A52F-3B529B22514E}" type="pres">
      <dgm:prSet presAssocID="{2584434D-CD19-4B6F-939C-CDF3885540A9}" presName="parTrans" presStyleCnt="0"/>
      <dgm:spPr/>
    </dgm:pt>
    <dgm:pt modelId="{186B6065-B09F-4067-82B7-E7BDD1BD6130}" type="pres">
      <dgm:prSet presAssocID="{68A0752F-A54B-47F1-A422-39C73D9F028B}" presName="node" presStyleLbl="alignAccFollowNode1" presStyleIdx="4" presStyleCnt="6" custScaleX="163470" custScaleY="117664" custLinFactNeighborX="61595" custLinFactNeighborY="-2156">
        <dgm:presLayoutVars>
          <dgm:bulletEnabled val="1"/>
        </dgm:presLayoutVars>
      </dgm:prSet>
      <dgm:spPr/>
    </dgm:pt>
    <dgm:pt modelId="{B08472A1-8A80-4098-9ACD-5B84E1D89D1A}" type="pres">
      <dgm:prSet presAssocID="{4F9530FF-0D2A-465A-A6A3-52C001BF198C}" presName="sibTrans" presStyleCnt="0"/>
      <dgm:spPr/>
    </dgm:pt>
    <dgm:pt modelId="{153D812F-C31E-491E-B971-B58C9EE95ACD}" type="pres">
      <dgm:prSet presAssocID="{DA03CD89-AED9-4FDD-9C64-F792D7E4956B}" presName="node" presStyleLbl="alignAccFollowNode1" presStyleIdx="5" presStyleCnt="6" custScaleX="213692" custScaleY="120587" custLinFactNeighborX="86585" custLinFactNeighborY="-2525">
        <dgm:presLayoutVars>
          <dgm:bulletEnabled val="1"/>
        </dgm:presLayoutVars>
      </dgm:prSet>
      <dgm:spPr/>
    </dgm:pt>
  </dgm:ptLst>
  <dgm:cxnLst>
    <dgm:cxn modelId="{BA6F7A02-618B-4785-A937-E39E5EF42F96}" type="presOf" srcId="{EE88DD45-3AEC-40D4-B067-1039F5E9EA3D}" destId="{B8FEDB60-0691-4A76-85D3-8203E8F4D487}" srcOrd="0" destOrd="0" presId="urn:microsoft.com/office/officeart/2005/8/layout/lProcess3"/>
    <dgm:cxn modelId="{21F51E18-6FF0-47CB-9029-E34A723219F0}" type="presOf" srcId="{347CE0D4-7458-455E-B439-4564890806C8}" destId="{70ACFABE-A1C6-4105-B0B2-210A44FCA3AB}" srcOrd="0" destOrd="0" presId="urn:microsoft.com/office/officeart/2005/8/layout/lProcess3"/>
    <dgm:cxn modelId="{64313A23-720D-421C-9984-1387AAF911B6}" type="presOf" srcId="{91FBCE81-7963-4F0A-B4EA-F5FA20E32109}" destId="{10A315DC-DBB8-446C-9695-0279B906EC8F}" srcOrd="0" destOrd="0" presId="urn:microsoft.com/office/officeart/2005/8/layout/lProcess3"/>
    <dgm:cxn modelId="{AABAD523-47B8-457E-A683-90CDE0A85657}" type="presOf" srcId="{68A0752F-A54B-47F1-A422-39C73D9F028B}" destId="{186B6065-B09F-4067-82B7-E7BDD1BD6130}" srcOrd="0" destOrd="0" presId="urn:microsoft.com/office/officeart/2005/8/layout/lProcess3"/>
    <dgm:cxn modelId="{0AA54032-7505-4B7D-A3D2-5A83940FBB2D}" type="presOf" srcId="{C51E7B95-DD48-4BA4-ACF7-674BDFDADB84}" destId="{CA73AF23-AF90-47DD-AE0A-1E7039EB3EA5}" srcOrd="0" destOrd="0" presId="urn:microsoft.com/office/officeart/2005/8/layout/lProcess3"/>
    <dgm:cxn modelId="{F7AC0B37-CDC5-45D0-B1B7-3CFD50EFF3C6}" srcId="{8C186959-1005-4E1B-87BA-069BC64821C4}" destId="{C51E7B95-DD48-4BA4-ACF7-674BDFDADB84}" srcOrd="1" destOrd="0" parTransId="{20C41038-ED6F-41AF-963D-0EEDE9A633AD}" sibTransId="{B7CF0318-FB31-4FCB-80F4-2BEAD4AFB535}"/>
    <dgm:cxn modelId="{1806E044-FDEA-4C70-A501-8C6A4826271C}" type="presOf" srcId="{50FAE8B3-B394-4554-B3EF-A1B0D1976DE0}" destId="{BDE6E9E5-D00B-4E16-964D-30817B62DAF1}" srcOrd="0" destOrd="0" presId="urn:microsoft.com/office/officeart/2005/8/layout/lProcess3"/>
    <dgm:cxn modelId="{3CF72D48-2AEC-413F-8AAC-75CA5EF879D2}" srcId="{EE88DD45-3AEC-40D4-B067-1039F5E9EA3D}" destId="{7FAEDB5B-6E19-4456-BA99-E0FF61BC7E2C}" srcOrd="1" destOrd="0" parTransId="{D5CB4EE8-2861-4EBF-8C86-5D82869D8EAA}" sibTransId="{0E7B4C8C-9C37-47B6-AAD6-624795DBDB12}"/>
    <dgm:cxn modelId="{39A76373-62DA-4A67-A1E0-2A8C89F93B56}" srcId="{91FBCE81-7963-4F0A-B4EA-F5FA20E32109}" destId="{50FAE8B3-B394-4554-B3EF-A1B0D1976DE0}" srcOrd="2" destOrd="0" parTransId="{513D9A45-8E42-4607-8008-7E6F39290E99}" sibTransId="{524EFE3E-F931-46E3-A145-817BA1845099}"/>
    <dgm:cxn modelId="{9C0A1458-048D-4D98-A705-E99F0151D28F}" srcId="{91FBCE81-7963-4F0A-B4EA-F5FA20E32109}" destId="{8C186959-1005-4E1B-87BA-069BC64821C4}" srcOrd="0" destOrd="0" parTransId="{599F5899-F00D-4EA3-85C7-699467D2E269}" sibTransId="{03500D3A-3D03-43E5-8753-A319F55DCB73}"/>
    <dgm:cxn modelId="{A4924259-0AF4-4627-86BD-E078150413B1}" srcId="{EE88DD45-3AEC-40D4-B067-1039F5E9EA3D}" destId="{347CE0D4-7458-455E-B439-4564890806C8}" srcOrd="0" destOrd="0" parTransId="{27809D6C-DC29-4B18-868A-BB48C79CCAA2}" sibTransId="{1F343A6B-F41E-4F88-AE7D-EB90D14E851D}"/>
    <dgm:cxn modelId="{F861567C-D1C1-4DA6-810C-C1DF163532FB}" srcId="{50FAE8B3-B394-4554-B3EF-A1B0D1976DE0}" destId="{68A0752F-A54B-47F1-A422-39C73D9F028B}" srcOrd="0" destOrd="0" parTransId="{2584434D-CD19-4B6F-939C-CDF3885540A9}" sibTransId="{4F9530FF-0D2A-465A-A6A3-52C001BF198C}"/>
    <dgm:cxn modelId="{25808E84-33D2-422F-8B5B-2D243FCD5284}" type="presOf" srcId="{BDF53238-9D30-4FEB-9F3C-B22734A5071E}" destId="{10E7DECA-2900-46F6-B4E2-BF563A2C5D74}" srcOrd="0" destOrd="0" presId="urn:microsoft.com/office/officeart/2005/8/layout/lProcess3"/>
    <dgm:cxn modelId="{A9A2D397-28C3-4305-81FA-A11845C399F3}" type="presOf" srcId="{DA03CD89-AED9-4FDD-9C64-F792D7E4956B}" destId="{153D812F-C31E-491E-B971-B58C9EE95ACD}" srcOrd="0" destOrd="0" presId="urn:microsoft.com/office/officeart/2005/8/layout/lProcess3"/>
    <dgm:cxn modelId="{4FB57BA0-67FB-448A-91A1-F46C0F44881C}" srcId="{50FAE8B3-B394-4554-B3EF-A1B0D1976DE0}" destId="{DA03CD89-AED9-4FDD-9C64-F792D7E4956B}" srcOrd="1" destOrd="0" parTransId="{2153FE77-0D3B-47D7-9E0A-2B64BB09582F}" sibTransId="{6D1D9BEB-B8CD-4171-B999-2E2A01E78455}"/>
    <dgm:cxn modelId="{712B3CA9-7680-47C0-B33E-86BB93832BFC}" srcId="{8C186959-1005-4E1B-87BA-069BC64821C4}" destId="{BDF53238-9D30-4FEB-9F3C-B22734A5071E}" srcOrd="0" destOrd="0" parTransId="{CB13A60B-4534-4A1B-A54A-57638476AD5D}" sibTransId="{009622A9-77A9-40E8-86AE-934D7C598B93}"/>
    <dgm:cxn modelId="{89AA71B6-1955-40B1-8125-702332D80F03}" srcId="{91FBCE81-7963-4F0A-B4EA-F5FA20E32109}" destId="{EE88DD45-3AEC-40D4-B067-1039F5E9EA3D}" srcOrd="1" destOrd="0" parTransId="{0D5808C6-545E-45FF-B513-BEEEA626DC34}" sibTransId="{4C4FCFA7-1F62-4790-9C15-19CBE1FA3F9E}"/>
    <dgm:cxn modelId="{1039E0C4-8DF7-4B75-AF2C-5D3C409D0510}" type="presOf" srcId="{7FAEDB5B-6E19-4456-BA99-E0FF61BC7E2C}" destId="{84D4DB95-C14E-4FE0-918E-CB49BAD806D4}" srcOrd="0" destOrd="0" presId="urn:microsoft.com/office/officeart/2005/8/layout/lProcess3"/>
    <dgm:cxn modelId="{3C269ADF-6FCC-4544-B7EE-7DB7994E0519}" type="presOf" srcId="{8C186959-1005-4E1B-87BA-069BC64821C4}" destId="{F15CFC01-43DE-4C07-BAF6-3EB4A7AFD393}" srcOrd="0" destOrd="0" presId="urn:microsoft.com/office/officeart/2005/8/layout/lProcess3"/>
    <dgm:cxn modelId="{C235EAA8-8368-4469-B020-D1B7166631F7}" type="presParOf" srcId="{10A315DC-DBB8-446C-9695-0279B906EC8F}" destId="{2BB918C4-1ABA-4D90-BF0B-23905383502C}" srcOrd="0" destOrd="0" presId="urn:microsoft.com/office/officeart/2005/8/layout/lProcess3"/>
    <dgm:cxn modelId="{71882728-314B-4110-8B23-26DCA6288E29}" type="presParOf" srcId="{2BB918C4-1ABA-4D90-BF0B-23905383502C}" destId="{F15CFC01-43DE-4C07-BAF6-3EB4A7AFD393}" srcOrd="0" destOrd="0" presId="urn:microsoft.com/office/officeart/2005/8/layout/lProcess3"/>
    <dgm:cxn modelId="{85B07FA3-EEA6-4CA3-A58D-33F74907A931}" type="presParOf" srcId="{2BB918C4-1ABA-4D90-BF0B-23905383502C}" destId="{52E1E277-1BF6-4B64-B3D0-A8084F3AA449}" srcOrd="1" destOrd="0" presId="urn:microsoft.com/office/officeart/2005/8/layout/lProcess3"/>
    <dgm:cxn modelId="{81E84538-6B52-4FEB-9A67-EB541DA93115}" type="presParOf" srcId="{2BB918C4-1ABA-4D90-BF0B-23905383502C}" destId="{10E7DECA-2900-46F6-B4E2-BF563A2C5D74}" srcOrd="2" destOrd="0" presId="urn:microsoft.com/office/officeart/2005/8/layout/lProcess3"/>
    <dgm:cxn modelId="{8952FF2B-9A7F-4DCF-B98E-AD140238FDFC}" type="presParOf" srcId="{2BB918C4-1ABA-4D90-BF0B-23905383502C}" destId="{C25AEE88-759E-40D8-927E-B5ACBA45983C}" srcOrd="3" destOrd="0" presId="urn:microsoft.com/office/officeart/2005/8/layout/lProcess3"/>
    <dgm:cxn modelId="{BC27B294-15F9-439B-A3B5-9E52544DED36}" type="presParOf" srcId="{2BB918C4-1ABA-4D90-BF0B-23905383502C}" destId="{CA73AF23-AF90-47DD-AE0A-1E7039EB3EA5}" srcOrd="4" destOrd="0" presId="urn:microsoft.com/office/officeart/2005/8/layout/lProcess3"/>
    <dgm:cxn modelId="{27098347-15CC-43F2-80EE-625B0FAA941B}" type="presParOf" srcId="{10A315DC-DBB8-446C-9695-0279B906EC8F}" destId="{955E1278-667E-4AF5-AF7F-BEFBCB2DFCB7}" srcOrd="1" destOrd="0" presId="urn:microsoft.com/office/officeart/2005/8/layout/lProcess3"/>
    <dgm:cxn modelId="{1822E120-471D-42A0-B6D8-D970584FE6ED}" type="presParOf" srcId="{10A315DC-DBB8-446C-9695-0279B906EC8F}" destId="{FAE8B730-05B9-4C8C-9516-7F5D76B6CFB4}" srcOrd="2" destOrd="0" presId="urn:microsoft.com/office/officeart/2005/8/layout/lProcess3"/>
    <dgm:cxn modelId="{BF094D2C-B595-4939-A785-FF14653DCB01}" type="presParOf" srcId="{FAE8B730-05B9-4C8C-9516-7F5D76B6CFB4}" destId="{B8FEDB60-0691-4A76-85D3-8203E8F4D487}" srcOrd="0" destOrd="0" presId="urn:microsoft.com/office/officeart/2005/8/layout/lProcess3"/>
    <dgm:cxn modelId="{7E77F094-93F7-46B9-9BDF-32BF49FF7E38}" type="presParOf" srcId="{FAE8B730-05B9-4C8C-9516-7F5D76B6CFB4}" destId="{9CC93A6D-102E-4346-B0C8-D807D9B0B0AD}" srcOrd="1" destOrd="0" presId="urn:microsoft.com/office/officeart/2005/8/layout/lProcess3"/>
    <dgm:cxn modelId="{B74F4179-197B-4CA2-8E75-275628A95713}" type="presParOf" srcId="{FAE8B730-05B9-4C8C-9516-7F5D76B6CFB4}" destId="{70ACFABE-A1C6-4105-B0B2-210A44FCA3AB}" srcOrd="2" destOrd="0" presId="urn:microsoft.com/office/officeart/2005/8/layout/lProcess3"/>
    <dgm:cxn modelId="{C3B22CE2-3585-4025-A738-88A3FD2B3F98}" type="presParOf" srcId="{FAE8B730-05B9-4C8C-9516-7F5D76B6CFB4}" destId="{EFF9504B-396B-4BAE-BA1B-BF436A9282B6}" srcOrd="3" destOrd="0" presId="urn:microsoft.com/office/officeart/2005/8/layout/lProcess3"/>
    <dgm:cxn modelId="{517EBE33-FBC9-40FE-8321-7FB9417FFBFD}" type="presParOf" srcId="{FAE8B730-05B9-4C8C-9516-7F5D76B6CFB4}" destId="{84D4DB95-C14E-4FE0-918E-CB49BAD806D4}" srcOrd="4" destOrd="0" presId="urn:microsoft.com/office/officeart/2005/8/layout/lProcess3"/>
    <dgm:cxn modelId="{D0E2791D-685C-46B5-BD0B-9C9252353D1D}" type="presParOf" srcId="{10A315DC-DBB8-446C-9695-0279B906EC8F}" destId="{95E8A630-31F6-4F4B-BFC0-66066B26E3F8}" srcOrd="3" destOrd="0" presId="urn:microsoft.com/office/officeart/2005/8/layout/lProcess3"/>
    <dgm:cxn modelId="{6A073839-96A1-426E-8115-BFB4EF87E414}" type="presParOf" srcId="{10A315DC-DBB8-446C-9695-0279B906EC8F}" destId="{1C8E8437-B0A5-4731-8D1C-92AB92DEE387}" srcOrd="4" destOrd="0" presId="urn:microsoft.com/office/officeart/2005/8/layout/lProcess3"/>
    <dgm:cxn modelId="{D82CE50F-78ED-450D-990F-FA6248CBAD17}" type="presParOf" srcId="{1C8E8437-B0A5-4731-8D1C-92AB92DEE387}" destId="{BDE6E9E5-D00B-4E16-964D-30817B62DAF1}" srcOrd="0" destOrd="0" presId="urn:microsoft.com/office/officeart/2005/8/layout/lProcess3"/>
    <dgm:cxn modelId="{C6D89336-63C3-4068-8FDA-3D92738FA8A9}" type="presParOf" srcId="{1C8E8437-B0A5-4731-8D1C-92AB92DEE387}" destId="{5FBB9173-7945-49C8-A52F-3B529B22514E}" srcOrd="1" destOrd="0" presId="urn:microsoft.com/office/officeart/2005/8/layout/lProcess3"/>
    <dgm:cxn modelId="{2382601E-661D-4A0C-A16A-92CC7765F09A}" type="presParOf" srcId="{1C8E8437-B0A5-4731-8D1C-92AB92DEE387}" destId="{186B6065-B09F-4067-82B7-E7BDD1BD6130}" srcOrd="2" destOrd="0" presId="urn:microsoft.com/office/officeart/2005/8/layout/lProcess3"/>
    <dgm:cxn modelId="{7113B754-10E1-4C8E-A105-678A46CA2694}" type="presParOf" srcId="{1C8E8437-B0A5-4731-8D1C-92AB92DEE387}" destId="{B08472A1-8A80-4098-9ACD-5B84E1D89D1A}" srcOrd="3" destOrd="0" presId="urn:microsoft.com/office/officeart/2005/8/layout/lProcess3"/>
    <dgm:cxn modelId="{6DCA1D54-2029-4A8F-8852-C3EAA3702337}" type="presParOf" srcId="{1C8E8437-B0A5-4731-8D1C-92AB92DEE387}" destId="{153D812F-C31E-491E-B971-B58C9EE95ACD}" srcOrd="4" destOrd="0" presId="urn:microsoft.com/office/officeart/2005/8/layout/lProcess3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CFC01-43DE-4C07-BAF6-3EB4A7AFD393}">
      <dsp:nvSpPr>
        <dsp:cNvPr id="0" name=""/>
        <dsp:cNvSpPr/>
      </dsp:nvSpPr>
      <dsp:spPr>
        <a:xfrm>
          <a:off x="79916" y="668617"/>
          <a:ext cx="3077953" cy="10640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Controlled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611918" y="668617"/>
        <a:ext cx="2013949" cy="1064004"/>
      </dsp:txXfrm>
    </dsp:sp>
    <dsp:sp modelId="{10E7DECA-2900-46F6-B4E2-BF563A2C5D74}">
      <dsp:nvSpPr>
        <dsp:cNvPr id="0" name=""/>
        <dsp:cNvSpPr/>
      </dsp:nvSpPr>
      <dsp:spPr>
        <a:xfrm>
          <a:off x="2953218" y="744002"/>
          <a:ext cx="3283300" cy="883124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Lead and colored pencils,  oil  pastels </a:t>
          </a:r>
        </a:p>
      </dsp:txBody>
      <dsp:txXfrm>
        <a:off x="3394780" y="744002"/>
        <a:ext cx="2400176" cy="883124"/>
      </dsp:txXfrm>
    </dsp:sp>
    <dsp:sp modelId="{CA73AF23-AF90-47DD-AE0A-1E7039EB3EA5}">
      <dsp:nvSpPr>
        <dsp:cNvPr id="0" name=""/>
        <dsp:cNvSpPr/>
      </dsp:nvSpPr>
      <dsp:spPr>
        <a:xfrm>
          <a:off x="6083597" y="757884"/>
          <a:ext cx="4844597" cy="883124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markers,, printing, Wood, metal, stone ,plastilene clay sculpting</a:t>
          </a:r>
        </a:p>
      </dsp:txBody>
      <dsp:txXfrm>
        <a:off x="6525159" y="757884"/>
        <a:ext cx="3961473" cy="883124"/>
      </dsp:txXfrm>
    </dsp:sp>
    <dsp:sp modelId="{B8FEDB60-0691-4A76-85D3-8203E8F4D487}">
      <dsp:nvSpPr>
        <dsp:cNvPr id="0" name=""/>
        <dsp:cNvSpPr/>
      </dsp:nvSpPr>
      <dsp:spPr>
        <a:xfrm>
          <a:off x="682" y="1815253"/>
          <a:ext cx="3132324" cy="10640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Expressive</a:t>
          </a:r>
        </a:p>
      </dsp:txBody>
      <dsp:txXfrm>
        <a:off x="532684" y="1815253"/>
        <a:ext cx="2068320" cy="1064004"/>
      </dsp:txXfrm>
    </dsp:sp>
    <dsp:sp modelId="{70ACFABE-A1C6-4105-B0B2-210A44FCA3AB}">
      <dsp:nvSpPr>
        <dsp:cNvPr id="0" name=""/>
        <dsp:cNvSpPr/>
      </dsp:nvSpPr>
      <dsp:spPr>
        <a:xfrm>
          <a:off x="2787205" y="1905693"/>
          <a:ext cx="3601380" cy="883124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 painting with brush and watercolor, acrylic, tempera, oil</a:t>
          </a:r>
        </a:p>
      </dsp:txBody>
      <dsp:txXfrm>
        <a:off x="3228767" y="1905693"/>
        <a:ext cx="2718256" cy="883124"/>
      </dsp:txXfrm>
    </dsp:sp>
    <dsp:sp modelId="{84D4DB95-C14E-4FE0-918E-CB49BAD806D4}">
      <dsp:nvSpPr>
        <dsp:cNvPr id="0" name=""/>
        <dsp:cNvSpPr/>
      </dsp:nvSpPr>
      <dsp:spPr>
        <a:xfrm>
          <a:off x="6080174" y="1945884"/>
          <a:ext cx="4848020" cy="883124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ink pen, model magic clay, collage, soft </a:t>
          </a:r>
          <a:r>
            <a:rPr lang="en-US" sz="1100" kern="1200" dirty="0" err="1"/>
            <a:t>pastels,crayons</a:t>
          </a:r>
          <a:r>
            <a:rPr lang="en-US" sz="1100" kern="1200" dirty="0"/>
            <a:t>, assemblage</a:t>
          </a:r>
        </a:p>
      </dsp:txBody>
      <dsp:txXfrm>
        <a:off x="6521736" y="1945884"/>
        <a:ext cx="3964896" cy="883124"/>
      </dsp:txXfrm>
    </dsp:sp>
    <dsp:sp modelId="{BDE6E9E5-D00B-4E16-964D-30817B62DAF1}">
      <dsp:nvSpPr>
        <dsp:cNvPr id="0" name=""/>
        <dsp:cNvSpPr/>
      </dsp:nvSpPr>
      <dsp:spPr>
        <a:xfrm>
          <a:off x="682" y="3028682"/>
          <a:ext cx="3082901" cy="10640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Regressive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(Super Messy)</a:t>
          </a:r>
        </a:p>
      </dsp:txBody>
      <dsp:txXfrm>
        <a:off x="532684" y="3028682"/>
        <a:ext cx="2018897" cy="1064004"/>
      </dsp:txXfrm>
    </dsp:sp>
    <dsp:sp modelId="{186B6065-B09F-4067-82B7-E7BDD1BD6130}">
      <dsp:nvSpPr>
        <dsp:cNvPr id="0" name=""/>
        <dsp:cNvSpPr/>
      </dsp:nvSpPr>
      <dsp:spPr>
        <a:xfrm>
          <a:off x="2928168" y="3022085"/>
          <a:ext cx="3609107" cy="1039119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water based paint or  clay, playdough</a:t>
          </a:r>
        </a:p>
      </dsp:txBody>
      <dsp:txXfrm>
        <a:off x="3447728" y="3022085"/>
        <a:ext cx="2569988" cy="1039119"/>
      </dsp:txXfrm>
    </dsp:sp>
    <dsp:sp modelId="{153D812F-C31E-491E-B971-B58C9EE95ACD}">
      <dsp:nvSpPr>
        <dsp:cNvPr id="0" name=""/>
        <dsp:cNvSpPr/>
      </dsp:nvSpPr>
      <dsp:spPr>
        <a:xfrm>
          <a:off x="6210281" y="3005919"/>
          <a:ext cx="4717913" cy="1064932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stamping, rubbing  on soft pastels textures, sponge and finger painting</a:t>
          </a:r>
        </a:p>
      </dsp:txBody>
      <dsp:txXfrm>
        <a:off x="6742747" y="3005919"/>
        <a:ext cx="3652981" cy="1064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9/3/20XX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8836-40C5-46C2-81BA-21AA271769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Creating Calm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C4EC4-809C-4FD2-AA20-009F08590D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Pat Quinn MS, LCAT – Artist, Creative Art Therapist</a:t>
            </a:r>
          </a:p>
        </p:txBody>
      </p:sp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E49C-11A0-4C95-8A6E-FC7E9C57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C3FD2-AF88-4EF1-AFB7-5D31BD5AA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738" y="1862254"/>
            <a:ext cx="5657830" cy="35327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Getting Around Old Ideas</a:t>
            </a:r>
          </a:p>
          <a:p>
            <a:pPr marL="0" indent="0">
              <a:buNone/>
            </a:pPr>
            <a:r>
              <a:rPr lang="en-US" dirty="0"/>
              <a:t>Variety of Art Materials</a:t>
            </a:r>
          </a:p>
          <a:p>
            <a:r>
              <a:rPr lang="en-US" dirty="0"/>
              <a:t>Some Resources for Calm</a:t>
            </a:r>
          </a:p>
          <a:p>
            <a:r>
              <a:rPr lang="en-US" dirty="0"/>
              <a:t>Creating Calm </a:t>
            </a:r>
          </a:p>
          <a:p>
            <a:r>
              <a:rPr lang="en-US" dirty="0"/>
              <a:t>Optional Sharing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8B647-084C-492D-A242-148BEA5B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B84E-2163-44C1-99D0-6F162AEA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Creating Calm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B1A36-2D6E-4392-AAA4-996FFE03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0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holding a plant&#10;&#10;Description automatically generated with low confidence">
            <a:extLst>
              <a:ext uri="{FF2B5EF4-FFF2-40B4-BE49-F238E27FC236}">
                <a16:creationId xmlns:a16="http://schemas.microsoft.com/office/drawing/2014/main" id="{40163372-A3F5-75B8-2F90-9A3DDF8CD9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554" r="12554"/>
          <a:stretch>
            <a:fillRect/>
          </a:stretch>
        </p:blipFill>
        <p:spPr>
          <a:xfrm rot="5400000">
            <a:off x="7169035" y="1026477"/>
            <a:ext cx="2203450" cy="2206625"/>
          </a:xfrm>
        </p:spPr>
      </p:pic>
      <p:pic>
        <p:nvPicPr>
          <p:cNvPr id="12" name="Picture Placeholder 11" descr="A person standing in front of a sculpture&#10;&#10;Description automatically generated with medium confidence">
            <a:extLst>
              <a:ext uri="{FF2B5EF4-FFF2-40B4-BE49-F238E27FC236}">
                <a16:creationId xmlns:a16="http://schemas.microsoft.com/office/drawing/2014/main" id="{F09533B1-E742-28B4-B69B-CFA7412011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698" b="10698"/>
          <a:stretch>
            <a:fillRect/>
          </a:stretch>
        </p:blipFill>
        <p:spPr>
          <a:xfrm>
            <a:off x="8756866" y="2891917"/>
            <a:ext cx="3096807" cy="3096807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5A06DE-A977-264C-2D0F-A6545F19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6093124" cy="1325880"/>
          </a:xfrm>
        </p:spPr>
        <p:txBody>
          <a:bodyPr/>
          <a:lstStyle/>
          <a:p>
            <a:r>
              <a:rPr lang="en-US" dirty="0"/>
              <a:t>Getting Around Old Ideas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8CA20C-2B48-8F55-FAAC-C8EDFB168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516566"/>
            <a:ext cx="5806440" cy="4661603"/>
          </a:xfrm>
        </p:spPr>
        <p:txBody>
          <a:bodyPr/>
          <a:lstStyle/>
          <a:p>
            <a:r>
              <a:rPr lang="en-US" dirty="0"/>
              <a:t>Creativity generates novel experiences </a:t>
            </a:r>
          </a:p>
          <a:p>
            <a:r>
              <a:rPr lang="en-US" dirty="0"/>
              <a:t>It anchors us in the moment </a:t>
            </a:r>
          </a:p>
          <a:p>
            <a:r>
              <a:rPr lang="en-US" dirty="0"/>
              <a:t>It helps us move forward </a:t>
            </a:r>
          </a:p>
          <a:p>
            <a:r>
              <a:rPr lang="en-US" dirty="0"/>
              <a:t>It can bridge to the unconscious</a:t>
            </a:r>
          </a:p>
          <a:p>
            <a:r>
              <a:rPr lang="en-US" dirty="0"/>
              <a:t>Art reveals or it can cover up</a:t>
            </a:r>
          </a:p>
          <a:p>
            <a:r>
              <a:rPr lang="en-US" dirty="0"/>
              <a:t>Art supplies are nurturing</a:t>
            </a:r>
          </a:p>
          <a:p>
            <a:r>
              <a:rPr lang="en-US" dirty="0"/>
              <a:t>Art gives control</a:t>
            </a:r>
          </a:p>
          <a:p>
            <a:r>
              <a:rPr lang="en-US" dirty="0"/>
              <a:t>Arts </a:t>
            </a:r>
            <a:r>
              <a:rPr lang="en-US" dirty="0" err="1"/>
              <a:t>sensori</a:t>
            </a:r>
            <a:r>
              <a:rPr lang="en-US" dirty="0"/>
              <a:t>-motor properties connect emotions to higher thinking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1DE5B-328D-ED3D-B936-4B0BF6725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C51F7-2D85-6408-BA4B-A8C40BDA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6C47C-D304-8615-B6C2-5D186E37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5346" y="6356350"/>
            <a:ext cx="2743200" cy="365125"/>
          </a:xfrm>
        </p:spPr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88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F12A98-59F1-2019-31D4-DBD4A2A9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D82EDD-B637-5CE0-7149-4288ADD3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FD9CA0-BCB3-294D-A4BA-3EFDEFF8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38F3F9-01E5-481B-4FB9-E92AEC5F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Use &amp; Effect of Art Media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3BCD629-85C4-75A9-89ED-A9F60192FBC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49982162"/>
              </p:ext>
            </p:extLst>
          </p:nvPr>
        </p:nvGraphicFramePr>
        <p:xfrm>
          <a:off x="758282" y="1483112"/>
          <a:ext cx="10928195" cy="4695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C317BA9-E232-26E2-8CEE-AD965AE6C224}"/>
              </a:ext>
            </a:extLst>
          </p:cNvPr>
          <p:cNvSpPr txBox="1"/>
          <p:nvPr/>
        </p:nvSpPr>
        <p:spPr>
          <a:xfrm>
            <a:off x="7850459" y="586554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Kagin &amp; Lusebrink 1978</a:t>
            </a:r>
          </a:p>
        </p:txBody>
      </p:sp>
    </p:spTree>
    <p:extLst>
      <p:ext uri="{BB962C8B-B14F-4D97-AF65-F5344CB8AC3E}">
        <p14:creationId xmlns:p14="http://schemas.microsoft.com/office/powerpoint/2010/main" val="261843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gital balance scale using circles">
            <a:extLst>
              <a:ext uri="{FF2B5EF4-FFF2-40B4-BE49-F238E27FC236}">
                <a16:creationId xmlns:a16="http://schemas.microsoft.com/office/drawing/2014/main" id="{CCC30ADB-267D-DE01-21E6-BC3A02934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414" y="2531327"/>
            <a:ext cx="4493941" cy="2765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1" y="1380745"/>
            <a:ext cx="5869333" cy="1897714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Using Art to Support a Goal or Intention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94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77C93A-8BE6-2F23-50C2-81C0EEFA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Calm</a:t>
            </a:r>
          </a:p>
        </p:txBody>
      </p:sp>
      <p:pic>
        <p:nvPicPr>
          <p:cNvPr id="7" name="Content Placeholder 6" descr="A picture containing landscape, plant, forest, tree&#10;&#10;Description automatically generated">
            <a:extLst>
              <a:ext uri="{FF2B5EF4-FFF2-40B4-BE49-F238E27FC236}">
                <a16:creationId xmlns:a16="http://schemas.microsoft.com/office/drawing/2014/main" id="{B13EC653-74CE-0E0D-E5D1-20750022D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5787482" y="1839951"/>
            <a:ext cx="5586761" cy="3463568"/>
          </a:xfrm>
        </p:spPr>
      </p:pic>
    </p:spTree>
    <p:extLst>
      <p:ext uri="{BB962C8B-B14F-4D97-AF65-F5344CB8AC3E}">
        <p14:creationId xmlns:p14="http://schemas.microsoft.com/office/powerpoint/2010/main" val="309500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9D4BDAF-199F-A1E9-E7B4-5B2F32A2E1F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dirty="0"/>
              <a:t>Some Ways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72851A-B30A-35A1-4732-06DA2EAE4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gratitude</a:t>
            </a:r>
          </a:p>
          <a:p>
            <a:r>
              <a:rPr lang="en-US" dirty="0"/>
              <a:t>Feeling grounded in stillness</a:t>
            </a:r>
          </a:p>
          <a:p>
            <a:r>
              <a:rPr lang="en-US" dirty="0"/>
              <a:t>Rhythmic breathing, tapping, swaying</a:t>
            </a:r>
          </a:p>
          <a:p>
            <a:r>
              <a:rPr lang="en-US" dirty="0"/>
              <a:t>Following a wish for the innate order and healing of now</a:t>
            </a:r>
          </a:p>
          <a:p>
            <a:r>
              <a:rPr lang="en-US" dirty="0"/>
              <a:t>Appreciating self/selves</a:t>
            </a:r>
          </a:p>
          <a:p>
            <a:r>
              <a:rPr lang="en-US" dirty="0"/>
              <a:t>Allowing balance to occur</a:t>
            </a:r>
          </a:p>
          <a:p>
            <a:r>
              <a:rPr lang="en-US" dirty="0"/>
              <a:t>Caring for others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C405CB3-05E0-9862-E85A-81BF0F58B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22911B-DF99-9282-D804-C9D95ED8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C4A1D-D204-C003-7D8E-CA5F2703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0097F-8F18-7635-D8A4-E3AC8759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Macro image shot of blueberries">
            <a:extLst>
              <a:ext uri="{FF2B5EF4-FFF2-40B4-BE49-F238E27FC236}">
                <a16:creationId xmlns:a16="http://schemas.microsoft.com/office/drawing/2014/main" id="{6A3E1965-A6DD-8718-478F-491B7E2F8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1" y="3055434"/>
            <a:ext cx="3932237" cy="280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3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5E0EB-F1F4-436B-A218-93E100A6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noProof="0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D06EF-9416-46F7-8230-B49EE126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6B855D-E9CC-4FF8-AD85-6CDC7B89A0DE}" type="slidenum">
              <a:rPr lang="en-US" noProof="0" smtClean="0"/>
              <a:pPr lvl="0"/>
              <a:t>8</a:t>
            </a:fld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0B6E0-1F7C-4E6A-87B1-554ADE739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</a:t>
            </a:r>
          </a:p>
          <a:p>
            <a:pPr>
              <a:spcBef>
                <a:spcPts val="3000"/>
              </a:spcBef>
            </a:pPr>
            <a:r>
              <a:rPr lang="en-US" sz="1800"/>
              <a:t>Email address:      </a:t>
            </a:r>
            <a:r>
              <a:rPr lang="en-US" sz="1800" dirty="0"/>
              <a:t>phq1988@gmail</a:t>
            </a:r>
            <a:r>
              <a:rPr lang="en-US" sz="1800"/>
              <a:t>.com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58905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{45717F90-FE73-40EC-B559-935317E5C589}tf78504181_win32</Template>
  <TotalTime>2884</TotalTime>
  <Words>241</Words>
  <Application>Microsoft Office PowerPoint</Application>
  <PresentationFormat>Widescreen</PresentationFormat>
  <Paragraphs>58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Next LT Pro</vt:lpstr>
      <vt:lpstr>Calibri</vt:lpstr>
      <vt:lpstr>Tw Cen MT</vt:lpstr>
      <vt:lpstr>ShapesVTI</vt:lpstr>
      <vt:lpstr>Creating Calm</vt:lpstr>
      <vt:lpstr>Agenda</vt:lpstr>
      <vt:lpstr>Getting Around Old Ideas</vt:lpstr>
      <vt:lpstr>Use &amp; Effect of Art Media</vt:lpstr>
      <vt:lpstr>Using Art to Support a Goal or Intention   </vt:lpstr>
      <vt:lpstr>Finding Calm</vt:lpstr>
      <vt:lpstr>Some Ways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Calm</dc:title>
  <dc:creator>patricia quinn</dc:creator>
  <cp:lastModifiedBy>patricia quinn</cp:lastModifiedBy>
  <cp:revision>2</cp:revision>
  <dcterms:created xsi:type="dcterms:W3CDTF">2023-05-11T11:17:06Z</dcterms:created>
  <dcterms:modified xsi:type="dcterms:W3CDTF">2023-05-17T20:46:24Z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