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686" r:id="rId2"/>
    <p:sldId id="690" r:id="rId3"/>
    <p:sldId id="258" r:id="rId4"/>
    <p:sldId id="696" r:id="rId5"/>
    <p:sldId id="387" r:id="rId6"/>
    <p:sldId id="693" r:id="rId7"/>
    <p:sldId id="388" r:id="rId8"/>
    <p:sldId id="389" r:id="rId9"/>
    <p:sldId id="391" r:id="rId10"/>
    <p:sldId id="385" r:id="rId11"/>
    <p:sldId id="386" r:id="rId12"/>
    <p:sldId id="692" r:id="rId13"/>
    <p:sldId id="702" r:id="rId14"/>
    <p:sldId id="701" r:id="rId15"/>
    <p:sldId id="704" r:id="rId16"/>
    <p:sldId id="700" r:id="rId17"/>
    <p:sldId id="694" r:id="rId18"/>
    <p:sldId id="709" r:id="rId19"/>
    <p:sldId id="713" r:id="rId20"/>
    <p:sldId id="708" r:id="rId21"/>
    <p:sldId id="699" r:id="rId22"/>
    <p:sldId id="698" r:id="rId23"/>
    <p:sldId id="394" r:id="rId24"/>
    <p:sldId id="396" r:id="rId25"/>
    <p:sldId id="710" r:id="rId26"/>
    <p:sldId id="328" r:id="rId27"/>
    <p:sldId id="712" r:id="rId28"/>
    <p:sldId id="697" r:id="rId29"/>
    <p:sldId id="325" r:id="rId30"/>
    <p:sldId id="707" r:id="rId31"/>
    <p:sldId id="711" r:id="rId32"/>
    <p:sldId id="706" r:id="rId33"/>
    <p:sldId id="331" r:id="rId34"/>
    <p:sldId id="333" r:id="rId35"/>
    <p:sldId id="357" r:id="rId36"/>
    <p:sldId id="264" r:id="rId37"/>
    <p:sldId id="353" r:id="rId38"/>
    <p:sldId id="354" r:id="rId39"/>
    <p:sldId id="267" r:id="rId40"/>
    <p:sldId id="269" r:id="rId41"/>
    <p:sldId id="277" r:id="rId42"/>
    <p:sldId id="705" r:id="rId43"/>
    <p:sldId id="695" r:id="rId44"/>
  </p:sldIdLst>
  <p:sldSz cx="10691813" cy="7559675"/>
  <p:notesSz cx="6724650" cy="987425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extLst>
    <p:ext uri="{EFAFB233-063F-42B5-8137-9DF3F51BA10A}">
      <p15:sldGuideLst xmlns:p15="http://schemas.microsoft.com/office/powerpoint/2012/main">
        <p15:guide id="1" orient="horz" pos="2381">
          <p15:clr>
            <a:srgbClr val="A4A3A4"/>
          </p15:clr>
        </p15:guide>
        <p15:guide id="2" pos="33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8E8"/>
    <a:srgbClr val="9966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30" autoAdjust="0"/>
    <p:restoredTop sz="94660"/>
  </p:normalViewPr>
  <p:slideViewPr>
    <p:cSldViewPr>
      <p:cViewPr varScale="1">
        <p:scale>
          <a:sx n="83" d="100"/>
          <a:sy n="83" d="100"/>
        </p:scale>
        <p:origin x="1022" y="48"/>
      </p:cViewPr>
      <p:guideLst>
        <p:guide orient="horz" pos="2381"/>
        <p:guide pos="3367"/>
      </p:guideLst>
    </p:cSldViewPr>
  </p:slideViewPr>
  <p:notesTextViewPr>
    <p:cViewPr>
      <p:scale>
        <a:sx n="1" d="1"/>
        <a:sy n="1" d="1"/>
      </p:scale>
      <p:origin x="0" y="0"/>
    </p:cViewPr>
  </p:notesTextViewPr>
  <p:sorterViewPr>
    <p:cViewPr>
      <p:scale>
        <a:sx n="33" d="100"/>
        <a:sy n="33"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19413" cy="493713"/>
          </a:xfrm>
          <a:prstGeom prst="rect">
            <a:avLst/>
          </a:prstGeom>
          <a:noFill/>
          <a:ln>
            <a:noFill/>
          </a:ln>
        </p:spPr>
        <p:txBody>
          <a:bodyPr vert="horz" wrap="none" lIns="83781" tIns="41891" rIns="83781" bIns="41891" anchorCtr="0" compatLnSpc="0"/>
          <a:lstStyle>
            <a:lvl1pPr eaLnBrk="1" fontAlgn="auto" hangingPunct="0">
              <a:spcBef>
                <a:spcPts val="0"/>
              </a:spcBef>
              <a:spcAft>
                <a:spcPts val="0"/>
              </a:spcAft>
              <a:defRPr sz="1400">
                <a:latin typeface="Arial" pitchFamily="18"/>
                <a:ea typeface="Microsoft YaHei" pitchFamily="2"/>
                <a:cs typeface="Mangal" pitchFamily="2"/>
              </a:defRPr>
            </a:lvl1pPr>
          </a:lstStyle>
          <a:p>
            <a:pPr>
              <a:defRPr sz="1400"/>
            </a:pPr>
            <a:endParaRPr lang="en-US"/>
          </a:p>
        </p:txBody>
      </p:sp>
      <p:sp>
        <p:nvSpPr>
          <p:cNvPr id="3" name="Date Placeholder 2"/>
          <p:cNvSpPr txBox="1">
            <a:spLocks noGrp="1"/>
          </p:cNvSpPr>
          <p:nvPr>
            <p:ph type="dt" sz="quarter" idx="1"/>
          </p:nvPr>
        </p:nvSpPr>
        <p:spPr>
          <a:xfrm>
            <a:off x="3805238" y="0"/>
            <a:ext cx="2919412" cy="493713"/>
          </a:xfrm>
          <a:prstGeom prst="rect">
            <a:avLst/>
          </a:prstGeom>
          <a:noFill/>
          <a:ln>
            <a:noFill/>
          </a:ln>
        </p:spPr>
        <p:txBody>
          <a:bodyPr vert="horz" wrap="none" lIns="83781" tIns="41891" rIns="83781" bIns="41891" anchorCtr="0" compatLnSpc="0"/>
          <a:lstStyle>
            <a:lvl1pPr algn="r" eaLnBrk="1" fontAlgn="auto" hangingPunct="0">
              <a:spcBef>
                <a:spcPts val="0"/>
              </a:spcBef>
              <a:spcAft>
                <a:spcPts val="0"/>
              </a:spcAft>
              <a:defRPr sz="1400">
                <a:latin typeface="Arial" pitchFamily="18"/>
                <a:ea typeface="Microsoft YaHei" pitchFamily="2"/>
                <a:cs typeface="Mangal" pitchFamily="2"/>
              </a:defRPr>
            </a:lvl1pPr>
          </a:lstStyle>
          <a:p>
            <a:pPr>
              <a:defRPr sz="1400"/>
            </a:pPr>
            <a:endParaRPr lang="en-US"/>
          </a:p>
        </p:txBody>
      </p:sp>
      <p:sp>
        <p:nvSpPr>
          <p:cNvPr id="4" name="Footer Placeholder 3"/>
          <p:cNvSpPr txBox="1">
            <a:spLocks noGrp="1"/>
          </p:cNvSpPr>
          <p:nvPr>
            <p:ph type="ftr" sz="quarter" idx="2"/>
          </p:nvPr>
        </p:nvSpPr>
        <p:spPr>
          <a:xfrm>
            <a:off x="0" y="9380538"/>
            <a:ext cx="2919413" cy="493712"/>
          </a:xfrm>
          <a:prstGeom prst="rect">
            <a:avLst/>
          </a:prstGeom>
          <a:noFill/>
          <a:ln>
            <a:noFill/>
          </a:ln>
        </p:spPr>
        <p:txBody>
          <a:bodyPr vert="horz" wrap="none" lIns="83781" tIns="41891" rIns="83781" bIns="41891" anchor="b" anchorCtr="0" compatLnSpc="0"/>
          <a:lstStyle>
            <a:lvl1pPr eaLnBrk="1" fontAlgn="auto" hangingPunct="0">
              <a:spcBef>
                <a:spcPts val="0"/>
              </a:spcBef>
              <a:spcAft>
                <a:spcPts val="0"/>
              </a:spcAft>
              <a:defRPr sz="1400">
                <a:latin typeface="Arial" pitchFamily="18"/>
                <a:ea typeface="Microsoft YaHei" pitchFamily="2"/>
                <a:cs typeface="Mangal" pitchFamily="2"/>
              </a:defRPr>
            </a:lvl1pPr>
          </a:lstStyle>
          <a:p>
            <a:pPr>
              <a:defRPr sz="1400"/>
            </a:pPr>
            <a:endParaRPr lang="en-US"/>
          </a:p>
        </p:txBody>
      </p:sp>
      <p:sp>
        <p:nvSpPr>
          <p:cNvPr id="5" name="Slide Number Placeholder 4"/>
          <p:cNvSpPr txBox="1">
            <a:spLocks noGrp="1"/>
          </p:cNvSpPr>
          <p:nvPr>
            <p:ph type="sldNum" sz="quarter" idx="3"/>
          </p:nvPr>
        </p:nvSpPr>
        <p:spPr>
          <a:xfrm>
            <a:off x="3805238" y="9380538"/>
            <a:ext cx="2919412" cy="493712"/>
          </a:xfrm>
          <a:prstGeom prst="rect">
            <a:avLst/>
          </a:prstGeom>
          <a:noFill/>
          <a:ln>
            <a:noFill/>
          </a:ln>
        </p:spPr>
        <p:txBody>
          <a:bodyPr vert="horz" wrap="none" lIns="83781" tIns="41891" rIns="83781" bIns="41891" numCol="1" anchor="b" anchorCtr="0" compatLnSpc="1">
            <a:prstTxWarp prst="textNoShape">
              <a:avLst/>
            </a:prstTxWarp>
          </a:bodyPr>
          <a:lstStyle>
            <a:lvl1pPr algn="r" eaLnBrk="1" hangingPunct="0">
              <a:defRPr sz="1300">
                <a:cs typeface="+mn-cs"/>
              </a:defRPr>
            </a:lvl1pPr>
          </a:lstStyle>
          <a:p>
            <a:pPr>
              <a:defRPr/>
            </a:pPr>
            <a:fld id="{60F5325B-5A58-418D-BBB3-308DAE2B8B1F}" type="slidenum">
              <a:rPr lang="en-US" altLang="en-US"/>
              <a:pPr>
                <a:defRPr/>
              </a:pPr>
              <a:t>‹#›</a:t>
            </a:fld>
            <a:endParaRPr lang="en-US" altLang="en-US">
              <a:latin typeface="Arial" charset="0"/>
              <a:ea typeface="Microsoft YaHei" charset="-122"/>
              <a:cs typeface="Mangal" pitchFamily="18" charset="0"/>
            </a:endParaRPr>
          </a:p>
        </p:txBody>
      </p:sp>
    </p:spTree>
    <p:extLst>
      <p:ext uri="{BB962C8B-B14F-4D97-AF65-F5344CB8AC3E}">
        <p14:creationId xmlns:p14="http://schemas.microsoft.com/office/powerpoint/2010/main" val="1127743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Slide Image Placeholder 1"/>
          <p:cNvSpPr>
            <a:spLocks noGrp="1" noRot="1" noChangeAspect="1"/>
          </p:cNvSpPr>
          <p:nvPr>
            <p:ph type="sldImg" idx="2"/>
          </p:nvPr>
        </p:nvSpPr>
        <p:spPr bwMode="auto">
          <a:xfrm>
            <a:off x="744538" y="749300"/>
            <a:ext cx="5235575" cy="370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 name="Notes Placeholder 2"/>
          <p:cNvSpPr txBox="1">
            <a:spLocks noGrp="1"/>
          </p:cNvSpPr>
          <p:nvPr>
            <p:ph type="body" sz="quarter" idx="3"/>
          </p:nvPr>
        </p:nvSpPr>
        <p:spPr>
          <a:xfrm>
            <a:off x="673100" y="4689475"/>
            <a:ext cx="5378450" cy="4443413"/>
          </a:xfrm>
          <a:prstGeom prst="rect">
            <a:avLst/>
          </a:prstGeom>
          <a:noFill/>
          <a:ln>
            <a:noFill/>
          </a:ln>
        </p:spPr>
        <p:txBody>
          <a:bodyPr lIns="0" tIns="0" rIns="0" bIns="0"/>
          <a:lstStyle/>
          <a:p>
            <a:pPr lvl="0"/>
            <a:endParaRPr lang="en-US" noProof="0"/>
          </a:p>
        </p:txBody>
      </p:sp>
      <p:sp>
        <p:nvSpPr>
          <p:cNvPr id="4" name="Header Placeholder 3"/>
          <p:cNvSpPr txBox="1">
            <a:spLocks noGrp="1"/>
          </p:cNvSpPr>
          <p:nvPr>
            <p:ph type="hdr" sz="quarter"/>
          </p:nvPr>
        </p:nvSpPr>
        <p:spPr>
          <a:xfrm>
            <a:off x="0" y="0"/>
            <a:ext cx="2919413" cy="493713"/>
          </a:xfrm>
          <a:prstGeom prst="rect">
            <a:avLst/>
          </a:prstGeom>
          <a:noFill/>
          <a:ln>
            <a:noFill/>
          </a:ln>
        </p:spPr>
        <p:txBody>
          <a:bodyPr lIns="0" tIns="0" rIns="0" bIns="0" anchorCtr="0"/>
          <a:lstStyle>
            <a:lvl1pPr lvl="0" rtl="0" eaLnBrk="1" fontAlgn="auto" hangingPunct="0">
              <a:spcBef>
                <a:spcPts val="0"/>
              </a:spcBef>
              <a:spcAft>
                <a:spcPts val="0"/>
              </a:spcAft>
              <a:buNone/>
              <a:tabLst/>
              <a:defRPr lang="en-US" sz="1300" kern="1200">
                <a:latin typeface="Times New Roman" pitchFamily="18"/>
                <a:ea typeface="Arial Unicode MS" pitchFamily="2"/>
                <a:cs typeface="Tahoma" pitchFamily="2"/>
              </a:defRPr>
            </a:lvl1pPr>
          </a:lstStyle>
          <a:p>
            <a:pPr>
              <a:defRPr/>
            </a:pPr>
            <a:endParaRPr/>
          </a:p>
        </p:txBody>
      </p:sp>
      <p:sp>
        <p:nvSpPr>
          <p:cNvPr id="5" name="Date Placeholder 4"/>
          <p:cNvSpPr txBox="1">
            <a:spLocks noGrp="1"/>
          </p:cNvSpPr>
          <p:nvPr>
            <p:ph type="dt" idx="1"/>
          </p:nvPr>
        </p:nvSpPr>
        <p:spPr>
          <a:xfrm>
            <a:off x="3805238" y="0"/>
            <a:ext cx="2919412" cy="493713"/>
          </a:xfrm>
          <a:prstGeom prst="rect">
            <a:avLst/>
          </a:prstGeom>
          <a:noFill/>
          <a:ln>
            <a:noFill/>
          </a:ln>
        </p:spPr>
        <p:txBody>
          <a:bodyPr lIns="0" tIns="0" rIns="0" bIns="0" anchorCtr="0"/>
          <a:lstStyle>
            <a:lvl1pPr lvl="0" algn="r" rtl="0" eaLnBrk="1" fontAlgn="auto" hangingPunct="0">
              <a:spcBef>
                <a:spcPts val="0"/>
              </a:spcBef>
              <a:spcAft>
                <a:spcPts val="0"/>
              </a:spcAft>
              <a:buNone/>
              <a:tabLst/>
              <a:defRPr lang="en-US" sz="1300" kern="1200">
                <a:latin typeface="Times New Roman" pitchFamily="18"/>
                <a:ea typeface="Arial Unicode MS" pitchFamily="2"/>
                <a:cs typeface="Tahoma" pitchFamily="2"/>
              </a:defRPr>
            </a:lvl1pPr>
          </a:lstStyle>
          <a:p>
            <a:pPr>
              <a:defRPr/>
            </a:pPr>
            <a:endParaRPr/>
          </a:p>
        </p:txBody>
      </p:sp>
      <p:sp>
        <p:nvSpPr>
          <p:cNvPr id="6" name="Footer Placeholder 5"/>
          <p:cNvSpPr txBox="1">
            <a:spLocks noGrp="1"/>
          </p:cNvSpPr>
          <p:nvPr>
            <p:ph type="ftr" sz="quarter" idx="4"/>
          </p:nvPr>
        </p:nvSpPr>
        <p:spPr>
          <a:xfrm>
            <a:off x="0" y="9380538"/>
            <a:ext cx="2919413" cy="493712"/>
          </a:xfrm>
          <a:prstGeom prst="rect">
            <a:avLst/>
          </a:prstGeom>
          <a:noFill/>
          <a:ln>
            <a:noFill/>
          </a:ln>
        </p:spPr>
        <p:txBody>
          <a:bodyPr lIns="0" tIns="0" rIns="0" bIns="0" anchor="b" anchorCtr="0"/>
          <a:lstStyle>
            <a:lvl1pPr lvl="0" rtl="0" eaLnBrk="1" fontAlgn="auto" hangingPunct="0">
              <a:spcBef>
                <a:spcPts val="0"/>
              </a:spcBef>
              <a:spcAft>
                <a:spcPts val="0"/>
              </a:spcAft>
              <a:buNone/>
              <a:tabLst/>
              <a:defRPr lang="en-US" sz="1300" kern="1200">
                <a:latin typeface="Times New Roman" pitchFamily="18"/>
                <a:ea typeface="Arial Unicode MS" pitchFamily="2"/>
                <a:cs typeface="Tahoma" pitchFamily="2"/>
              </a:defRPr>
            </a:lvl1pPr>
          </a:lstStyle>
          <a:p>
            <a:pPr>
              <a:defRPr/>
            </a:pPr>
            <a:endParaRPr/>
          </a:p>
        </p:txBody>
      </p:sp>
      <p:sp>
        <p:nvSpPr>
          <p:cNvPr id="7" name="Slide Number Placeholder 6"/>
          <p:cNvSpPr txBox="1">
            <a:spLocks noGrp="1"/>
          </p:cNvSpPr>
          <p:nvPr>
            <p:ph type="sldNum" sz="quarter" idx="5"/>
          </p:nvPr>
        </p:nvSpPr>
        <p:spPr>
          <a:xfrm>
            <a:off x="3805238" y="9380538"/>
            <a:ext cx="2919412" cy="493712"/>
          </a:xfrm>
          <a:prstGeom prst="rect">
            <a:avLst/>
          </a:prstGeom>
          <a:noFill/>
          <a:ln>
            <a:noFill/>
          </a:ln>
        </p:spPr>
        <p:txBody>
          <a:bodyPr vert="horz" wrap="square" lIns="0" tIns="0" rIns="0" bIns="0" numCol="1" anchor="b" anchorCtr="0" compatLnSpc="1">
            <a:prstTxWarp prst="textNoShape">
              <a:avLst/>
            </a:prstTxWarp>
          </a:bodyPr>
          <a:lstStyle>
            <a:lvl1pPr algn="r" eaLnBrk="1" hangingPunct="0">
              <a:defRPr sz="1300">
                <a:latin typeface="Times New Roman" pitchFamily="16" charset="0"/>
                <a:ea typeface="Arial Unicode MS" charset="0"/>
                <a:cs typeface="Tahoma" pitchFamily="34" charset="0"/>
              </a:defRPr>
            </a:lvl1pPr>
          </a:lstStyle>
          <a:p>
            <a:pPr>
              <a:defRPr/>
            </a:pPr>
            <a:fld id="{7ED6B36A-502C-43C2-9918-E89DFAC48547}" type="slidenum">
              <a:rPr lang="en-US" altLang="en-US"/>
              <a:pPr>
                <a:defRPr/>
              </a:pPr>
              <a:t>‹#›</a:t>
            </a:fld>
            <a:endParaRPr lang="en-US" altLang="en-US"/>
          </a:p>
        </p:txBody>
      </p:sp>
    </p:spTree>
    <p:extLst>
      <p:ext uri="{BB962C8B-B14F-4D97-AF65-F5344CB8AC3E}">
        <p14:creationId xmlns:p14="http://schemas.microsoft.com/office/powerpoint/2010/main" val="1333125476"/>
      </p:ext>
    </p:extLst>
  </p:cSld>
  <p:clrMap bg1="lt1" tx1="dk1" bg2="lt2" tx2="dk2" accent1="accent1" accent2="accent2" accent3="accent3" accent4="accent4" accent5="accent5" accent6="accent6" hlink="hlink" folHlink="folHlink"/>
  <p:notesStyle>
    <a:lvl1pPr marL="215900" indent="-215900" algn="l" rtl="0" eaLnBrk="0" fontAlgn="base" hangingPunct="0">
      <a:spcBef>
        <a:spcPct val="30000"/>
      </a:spcBef>
      <a:spcAft>
        <a:spcPct val="0"/>
      </a:spcAft>
      <a:defRPr lang="en-US" sz="2000" kern="1200">
        <a:solidFill>
          <a:schemeClr val="tx1"/>
        </a:solidFill>
        <a:latin typeface="Arial" pitchFamily="18"/>
        <a:ea typeface="Microsoft YaHei" pitchFamily="2"/>
        <a:cs typeface="Mangal" pitchFamily="2"/>
      </a:defRPr>
    </a:lvl1pPr>
    <a:lvl2pPr marL="742950" indent="-285750" algn="l" rtl="0" eaLnBrk="0" fontAlgn="base" hangingPunct="0">
      <a:spcBef>
        <a:spcPct val="30000"/>
      </a:spcBef>
      <a:spcAft>
        <a:spcPct val="0"/>
      </a:spcAft>
      <a:defRPr sz="1200" kern="1200">
        <a:solidFill>
          <a:schemeClr val="tx1"/>
        </a:solidFill>
        <a:latin typeface="+mn-lt"/>
        <a:ea typeface="Microsoft YaHei" charset="-122"/>
        <a:cs typeface="+mn-cs"/>
      </a:defRPr>
    </a:lvl2pPr>
    <a:lvl3pPr marL="1143000" indent="-228600" algn="l" rtl="0" eaLnBrk="0" fontAlgn="base" hangingPunct="0">
      <a:spcBef>
        <a:spcPct val="30000"/>
      </a:spcBef>
      <a:spcAft>
        <a:spcPct val="0"/>
      </a:spcAft>
      <a:defRPr sz="1200" kern="1200">
        <a:solidFill>
          <a:schemeClr val="tx1"/>
        </a:solidFill>
        <a:latin typeface="+mn-lt"/>
        <a:ea typeface="Microsoft YaHei" charset="-122"/>
        <a:cs typeface="+mn-cs"/>
      </a:defRPr>
    </a:lvl3pPr>
    <a:lvl4pPr marL="1600200" indent="-228600" algn="l" rtl="0" eaLnBrk="0" fontAlgn="base" hangingPunct="0">
      <a:spcBef>
        <a:spcPct val="30000"/>
      </a:spcBef>
      <a:spcAft>
        <a:spcPct val="0"/>
      </a:spcAft>
      <a:defRPr sz="1200" kern="1200">
        <a:solidFill>
          <a:schemeClr val="tx1"/>
        </a:solidFill>
        <a:latin typeface="+mn-lt"/>
        <a:ea typeface="Microsoft YaHei" charset="-122"/>
        <a:cs typeface="+mn-cs"/>
      </a:defRPr>
    </a:lvl4pPr>
    <a:lvl5pPr marL="2057400" indent="-228600" algn="l" rtl="0" eaLnBrk="0" fontAlgn="base" hangingPunct="0">
      <a:spcBef>
        <a:spcPct val="30000"/>
      </a:spcBef>
      <a:spcAft>
        <a:spcPct val="0"/>
      </a:spcAft>
      <a:defRPr sz="1200" kern="1200">
        <a:solidFill>
          <a:schemeClr val="tx1"/>
        </a:solidFill>
        <a:latin typeface="+mn-lt"/>
        <a:ea typeface="Microsoft YaHei"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solidFill>
            <a:srgbClr val="CFE7F5"/>
          </a:solidFill>
          <a:ln w="25400">
            <a:solidFill>
              <a:srgbClr val="808080"/>
            </a:solidFill>
            <a:miter lim="800000"/>
            <a:headEnd/>
            <a:tailEnd/>
          </a:ln>
        </p:spPr>
      </p:sp>
      <p:sp>
        <p:nvSpPr>
          <p:cNvPr id="81923" name="Notes Placeholder 2"/>
          <p:cNvSpPr txBox="1">
            <a:spLocks noGrp="1"/>
          </p:cNvSpPr>
          <p:nvPr>
            <p:ph type="body" sz="quarter" idx="1"/>
          </p:nvPr>
        </p:nvSpPr>
        <p:spPr bwMode="auto">
          <a:xfrm>
            <a:off x="680410" y="4714356"/>
            <a:ext cx="5436856" cy="30960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3051259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solidFill>
            <a:srgbClr val="CFE7F5"/>
          </a:solidFill>
          <a:ln w="25400">
            <a:solidFill>
              <a:srgbClr val="808080"/>
            </a:solidFill>
            <a:miter lim="800000"/>
            <a:headEnd/>
            <a:tailEnd/>
          </a:ln>
        </p:spPr>
      </p:sp>
      <p:sp>
        <p:nvSpPr>
          <p:cNvPr id="84995" name="Notes Placeholder 2"/>
          <p:cNvSpPr txBox="1">
            <a:spLocks noGrp="1"/>
          </p:cNvSpPr>
          <p:nvPr>
            <p:ph type="body" sz="quarter" idx="1"/>
          </p:nvPr>
        </p:nvSpPr>
        <p:spPr bwMode="auto">
          <a:xfrm>
            <a:off x="673100" y="4689475"/>
            <a:ext cx="5378450" cy="30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3845524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solidFill>
            <a:srgbClr val="CFE7F5"/>
          </a:solidFill>
          <a:ln w="25400">
            <a:solidFill>
              <a:srgbClr val="808080"/>
            </a:solidFill>
            <a:miter lim="800000"/>
            <a:headEnd/>
            <a:tailEnd/>
          </a:ln>
        </p:spPr>
      </p:sp>
      <p:sp>
        <p:nvSpPr>
          <p:cNvPr id="84995" name="Notes Placeholder 2"/>
          <p:cNvSpPr txBox="1">
            <a:spLocks noGrp="1"/>
          </p:cNvSpPr>
          <p:nvPr>
            <p:ph type="body" sz="quarter" idx="1"/>
          </p:nvPr>
        </p:nvSpPr>
        <p:spPr bwMode="auto">
          <a:xfrm>
            <a:off x="673100" y="4689475"/>
            <a:ext cx="5378450" cy="30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1921397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solidFill>
            <a:srgbClr val="CFE7F5"/>
          </a:solidFill>
          <a:ln w="25400">
            <a:solidFill>
              <a:srgbClr val="808080"/>
            </a:solidFill>
            <a:miter lim="800000"/>
            <a:headEnd/>
            <a:tailEnd/>
          </a:ln>
        </p:spPr>
      </p:sp>
      <p:sp>
        <p:nvSpPr>
          <p:cNvPr id="84995" name="Notes Placeholder 2"/>
          <p:cNvSpPr txBox="1">
            <a:spLocks noGrp="1"/>
          </p:cNvSpPr>
          <p:nvPr>
            <p:ph type="body" sz="quarter" idx="1"/>
          </p:nvPr>
        </p:nvSpPr>
        <p:spPr bwMode="auto">
          <a:xfrm>
            <a:off x="673100" y="4689475"/>
            <a:ext cx="5378450" cy="30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4266936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solidFill>
            <a:srgbClr val="CFE7F5"/>
          </a:solidFill>
          <a:ln w="25400">
            <a:solidFill>
              <a:srgbClr val="808080"/>
            </a:solidFill>
            <a:miter lim="800000"/>
            <a:headEnd/>
            <a:tailEnd/>
          </a:ln>
        </p:spPr>
      </p:sp>
      <p:sp>
        <p:nvSpPr>
          <p:cNvPr id="84995" name="Notes Placeholder 2"/>
          <p:cNvSpPr txBox="1">
            <a:spLocks noGrp="1"/>
          </p:cNvSpPr>
          <p:nvPr>
            <p:ph type="body" sz="quarter" idx="1"/>
          </p:nvPr>
        </p:nvSpPr>
        <p:spPr bwMode="auto">
          <a:xfrm>
            <a:off x="673100" y="4689475"/>
            <a:ext cx="5378450" cy="30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11764838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solidFill>
            <a:srgbClr val="CFE7F5"/>
          </a:solidFill>
          <a:ln w="25400">
            <a:solidFill>
              <a:srgbClr val="808080"/>
            </a:solidFill>
            <a:miter lim="800000"/>
            <a:headEnd/>
            <a:tailEnd/>
          </a:ln>
        </p:spPr>
      </p:sp>
      <p:sp>
        <p:nvSpPr>
          <p:cNvPr id="84995" name="Notes Placeholder 2"/>
          <p:cNvSpPr txBox="1">
            <a:spLocks noGrp="1"/>
          </p:cNvSpPr>
          <p:nvPr>
            <p:ph type="body" sz="quarter" idx="1"/>
          </p:nvPr>
        </p:nvSpPr>
        <p:spPr bwMode="auto">
          <a:xfrm>
            <a:off x="673100" y="4689475"/>
            <a:ext cx="5378450" cy="30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19584364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solidFill>
            <a:srgbClr val="CFE7F5"/>
          </a:solidFill>
          <a:ln w="25400">
            <a:solidFill>
              <a:srgbClr val="808080"/>
            </a:solidFill>
            <a:miter lim="800000"/>
            <a:headEnd/>
            <a:tailEnd/>
          </a:ln>
        </p:spPr>
      </p:sp>
      <p:sp>
        <p:nvSpPr>
          <p:cNvPr id="84995" name="Notes Placeholder 2"/>
          <p:cNvSpPr txBox="1">
            <a:spLocks noGrp="1"/>
          </p:cNvSpPr>
          <p:nvPr>
            <p:ph type="body" sz="quarter" idx="1"/>
          </p:nvPr>
        </p:nvSpPr>
        <p:spPr bwMode="auto">
          <a:xfrm>
            <a:off x="673100" y="4689475"/>
            <a:ext cx="5378450" cy="30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1857536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solidFill>
            <a:srgbClr val="CFE7F5"/>
          </a:solidFill>
          <a:ln w="25400">
            <a:solidFill>
              <a:srgbClr val="808080"/>
            </a:solidFill>
            <a:miter lim="800000"/>
            <a:headEnd/>
            <a:tailEnd/>
          </a:ln>
        </p:spPr>
      </p:sp>
      <p:sp>
        <p:nvSpPr>
          <p:cNvPr id="84995" name="Notes Placeholder 2"/>
          <p:cNvSpPr txBox="1">
            <a:spLocks noGrp="1"/>
          </p:cNvSpPr>
          <p:nvPr>
            <p:ph type="body" sz="quarter" idx="1"/>
          </p:nvPr>
        </p:nvSpPr>
        <p:spPr bwMode="auto">
          <a:xfrm>
            <a:off x="673100" y="4689475"/>
            <a:ext cx="5378450" cy="30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4316353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solidFill>
            <a:srgbClr val="CFE7F5"/>
          </a:solidFill>
          <a:ln w="25400">
            <a:solidFill>
              <a:srgbClr val="808080"/>
            </a:solidFill>
            <a:miter lim="800000"/>
            <a:headEnd/>
            <a:tailEnd/>
          </a:ln>
        </p:spPr>
      </p:sp>
      <p:sp>
        <p:nvSpPr>
          <p:cNvPr id="142339" name="Notes Placeholder 2"/>
          <p:cNvSpPr txBox="1">
            <a:spLocks noGrp="1"/>
          </p:cNvSpPr>
          <p:nvPr>
            <p:ph type="body" sz="quarter" idx="1"/>
          </p:nvPr>
        </p:nvSpPr>
        <p:spPr bwMode="auto">
          <a:xfrm>
            <a:off x="673100" y="4689475"/>
            <a:ext cx="5378450" cy="30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solidFill>
            <a:srgbClr val="CFE7F5"/>
          </a:solidFill>
          <a:ln w="25400">
            <a:solidFill>
              <a:srgbClr val="808080"/>
            </a:solidFill>
            <a:miter lim="800000"/>
            <a:headEnd/>
            <a:tailEnd/>
          </a:ln>
        </p:spPr>
      </p:sp>
      <p:sp>
        <p:nvSpPr>
          <p:cNvPr id="142339" name="Notes Placeholder 2"/>
          <p:cNvSpPr txBox="1">
            <a:spLocks noGrp="1"/>
          </p:cNvSpPr>
          <p:nvPr>
            <p:ph type="body" sz="quarter" idx="1"/>
          </p:nvPr>
        </p:nvSpPr>
        <p:spPr bwMode="auto">
          <a:xfrm>
            <a:off x="673100" y="4689475"/>
            <a:ext cx="5378450" cy="30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solidFill>
            <a:srgbClr val="CFE7F5"/>
          </a:solidFill>
          <a:ln w="25400">
            <a:solidFill>
              <a:srgbClr val="808080"/>
            </a:solidFill>
            <a:miter lim="800000"/>
            <a:headEnd/>
            <a:tailEnd/>
          </a:ln>
        </p:spPr>
      </p:sp>
      <p:sp>
        <p:nvSpPr>
          <p:cNvPr id="84995" name="Notes Placeholder 2"/>
          <p:cNvSpPr txBox="1">
            <a:spLocks noGrp="1"/>
          </p:cNvSpPr>
          <p:nvPr>
            <p:ph type="body" sz="quarter" idx="1"/>
          </p:nvPr>
        </p:nvSpPr>
        <p:spPr bwMode="auto">
          <a:xfrm>
            <a:off x="673100" y="4689475"/>
            <a:ext cx="5378450" cy="30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3609034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solidFill>
            <a:srgbClr val="CFE7F5"/>
          </a:solidFill>
          <a:ln w="25400">
            <a:solidFill>
              <a:srgbClr val="808080"/>
            </a:solidFill>
            <a:miter lim="800000"/>
            <a:headEnd/>
            <a:tailEnd/>
          </a:ln>
        </p:spPr>
      </p:sp>
      <p:sp>
        <p:nvSpPr>
          <p:cNvPr id="81923" name="Notes Placeholder 2"/>
          <p:cNvSpPr txBox="1">
            <a:spLocks noGrp="1"/>
          </p:cNvSpPr>
          <p:nvPr>
            <p:ph type="body" sz="quarter" idx="1"/>
          </p:nvPr>
        </p:nvSpPr>
        <p:spPr bwMode="auto">
          <a:xfrm>
            <a:off x="680410" y="4714356"/>
            <a:ext cx="5436856" cy="30960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34482909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solidFill>
            <a:srgbClr val="CFE7F5"/>
          </a:solidFill>
          <a:ln w="25400">
            <a:solidFill>
              <a:srgbClr val="808080"/>
            </a:solidFill>
            <a:miter lim="800000"/>
            <a:headEnd/>
            <a:tailEnd/>
          </a:ln>
        </p:spPr>
      </p:sp>
      <p:sp>
        <p:nvSpPr>
          <p:cNvPr id="98307" name="Notes Placeholder 2"/>
          <p:cNvSpPr txBox="1">
            <a:spLocks noGrp="1"/>
          </p:cNvSpPr>
          <p:nvPr>
            <p:ph type="body" sz="quarter" idx="1"/>
          </p:nvPr>
        </p:nvSpPr>
        <p:spPr bwMode="auto">
          <a:xfrm>
            <a:off x="673100" y="4689475"/>
            <a:ext cx="5378450" cy="30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solidFill>
            <a:srgbClr val="CFE7F5"/>
          </a:solidFill>
          <a:ln w="25400">
            <a:solidFill>
              <a:srgbClr val="808080"/>
            </a:solidFill>
            <a:miter lim="800000"/>
            <a:headEnd/>
            <a:tailEnd/>
          </a:ln>
        </p:spPr>
      </p:sp>
      <p:sp>
        <p:nvSpPr>
          <p:cNvPr id="98307" name="Notes Placeholder 2"/>
          <p:cNvSpPr txBox="1">
            <a:spLocks noGrp="1"/>
          </p:cNvSpPr>
          <p:nvPr>
            <p:ph type="body" sz="quarter" idx="1"/>
          </p:nvPr>
        </p:nvSpPr>
        <p:spPr bwMode="auto">
          <a:xfrm>
            <a:off x="673100" y="4689475"/>
            <a:ext cx="5378450" cy="30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12565796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solidFill>
            <a:srgbClr val="CFE7F5"/>
          </a:solidFill>
          <a:ln w="25400">
            <a:solidFill>
              <a:srgbClr val="808080"/>
            </a:solidFill>
            <a:miter lim="800000"/>
            <a:headEnd/>
            <a:tailEnd/>
          </a:ln>
        </p:spPr>
      </p:sp>
      <p:sp>
        <p:nvSpPr>
          <p:cNvPr id="84995" name="Notes Placeholder 2"/>
          <p:cNvSpPr txBox="1">
            <a:spLocks noGrp="1"/>
          </p:cNvSpPr>
          <p:nvPr>
            <p:ph type="body" sz="quarter" idx="1"/>
          </p:nvPr>
        </p:nvSpPr>
        <p:spPr bwMode="auto">
          <a:xfrm>
            <a:off x="673100" y="4689475"/>
            <a:ext cx="5378450" cy="30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18396194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solidFill>
            <a:srgbClr val="CFE7F5"/>
          </a:solidFill>
          <a:ln w="25400">
            <a:solidFill>
              <a:srgbClr val="808080"/>
            </a:solidFill>
            <a:miter lim="800000"/>
            <a:headEnd/>
            <a:tailEnd/>
          </a:ln>
        </p:spPr>
      </p:sp>
      <p:sp>
        <p:nvSpPr>
          <p:cNvPr id="119811" name="Notes Placeholder 2"/>
          <p:cNvSpPr txBox="1">
            <a:spLocks noGrp="1"/>
          </p:cNvSpPr>
          <p:nvPr>
            <p:ph type="body" sz="quarter" idx="1"/>
          </p:nvPr>
        </p:nvSpPr>
        <p:spPr bwMode="auto">
          <a:xfrm>
            <a:off x="673100" y="4689475"/>
            <a:ext cx="5378450" cy="30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solidFill>
            <a:srgbClr val="CFE7F5"/>
          </a:solidFill>
          <a:ln w="25400">
            <a:solidFill>
              <a:srgbClr val="808080"/>
            </a:solidFill>
            <a:miter lim="800000"/>
            <a:headEnd/>
            <a:tailEnd/>
          </a:ln>
        </p:spPr>
      </p:sp>
      <p:sp>
        <p:nvSpPr>
          <p:cNvPr id="84995" name="Notes Placeholder 2"/>
          <p:cNvSpPr txBox="1">
            <a:spLocks noGrp="1"/>
          </p:cNvSpPr>
          <p:nvPr>
            <p:ph type="body" sz="quarter" idx="1"/>
          </p:nvPr>
        </p:nvSpPr>
        <p:spPr bwMode="auto">
          <a:xfrm>
            <a:off x="673100" y="4689475"/>
            <a:ext cx="5378450" cy="30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28681943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solidFill>
            <a:srgbClr val="CFE7F5"/>
          </a:solidFill>
          <a:ln w="25400">
            <a:solidFill>
              <a:srgbClr val="808080"/>
            </a:solidFill>
            <a:miter lim="800000"/>
            <a:headEnd/>
            <a:tailEnd/>
          </a:ln>
        </p:spPr>
      </p:sp>
      <p:sp>
        <p:nvSpPr>
          <p:cNvPr id="84995" name="Notes Placeholder 2"/>
          <p:cNvSpPr txBox="1">
            <a:spLocks noGrp="1"/>
          </p:cNvSpPr>
          <p:nvPr>
            <p:ph type="body" sz="quarter" idx="1"/>
          </p:nvPr>
        </p:nvSpPr>
        <p:spPr bwMode="auto">
          <a:xfrm>
            <a:off x="673100" y="4689475"/>
            <a:ext cx="5378450" cy="30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15520251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solidFill>
            <a:srgbClr val="CFE7F5"/>
          </a:solidFill>
          <a:ln w="25400">
            <a:solidFill>
              <a:srgbClr val="808080"/>
            </a:solidFill>
            <a:miter lim="800000"/>
            <a:headEnd/>
            <a:tailEnd/>
          </a:ln>
        </p:spPr>
      </p:sp>
      <p:sp>
        <p:nvSpPr>
          <p:cNvPr id="84995" name="Notes Placeholder 2"/>
          <p:cNvSpPr txBox="1">
            <a:spLocks noGrp="1"/>
          </p:cNvSpPr>
          <p:nvPr>
            <p:ph type="body" sz="quarter" idx="1"/>
          </p:nvPr>
        </p:nvSpPr>
        <p:spPr bwMode="auto">
          <a:xfrm>
            <a:off x="673100" y="4689475"/>
            <a:ext cx="5378450" cy="30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8333758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solidFill>
            <a:srgbClr val="CFE7F5"/>
          </a:solidFill>
          <a:ln w="25400">
            <a:solidFill>
              <a:srgbClr val="808080"/>
            </a:solidFill>
            <a:miter lim="800000"/>
            <a:headEnd/>
            <a:tailEnd/>
          </a:ln>
        </p:spPr>
      </p:sp>
      <p:sp>
        <p:nvSpPr>
          <p:cNvPr id="93187" name="Notes Placeholder 2"/>
          <p:cNvSpPr txBox="1">
            <a:spLocks noGrp="1"/>
          </p:cNvSpPr>
          <p:nvPr>
            <p:ph type="body" sz="quarter" idx="1"/>
          </p:nvPr>
        </p:nvSpPr>
        <p:spPr bwMode="auto">
          <a:xfrm>
            <a:off x="673100" y="4689475"/>
            <a:ext cx="5378450" cy="30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solidFill>
            <a:srgbClr val="CFE7F5"/>
          </a:solidFill>
          <a:ln w="25400">
            <a:solidFill>
              <a:srgbClr val="808080"/>
            </a:solidFill>
            <a:miter lim="800000"/>
            <a:headEnd/>
            <a:tailEnd/>
          </a:ln>
        </p:spPr>
      </p:sp>
      <p:sp>
        <p:nvSpPr>
          <p:cNvPr id="97283" name="Notes Placeholder 2"/>
          <p:cNvSpPr txBox="1">
            <a:spLocks noGrp="1"/>
          </p:cNvSpPr>
          <p:nvPr>
            <p:ph type="body" sz="quarter" idx="1"/>
          </p:nvPr>
        </p:nvSpPr>
        <p:spPr bwMode="auto">
          <a:xfrm>
            <a:off x="673100" y="4689475"/>
            <a:ext cx="5378450" cy="30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solidFill>
            <a:srgbClr val="CFE7F5"/>
          </a:solidFill>
          <a:ln w="25400">
            <a:solidFill>
              <a:srgbClr val="808080"/>
            </a:solidFill>
            <a:miter lim="800000"/>
            <a:headEnd/>
            <a:tailEnd/>
          </a:ln>
        </p:spPr>
      </p:sp>
      <p:sp>
        <p:nvSpPr>
          <p:cNvPr id="132099" name="Notes Placeholder 2"/>
          <p:cNvSpPr txBox="1">
            <a:spLocks noGrp="1"/>
          </p:cNvSpPr>
          <p:nvPr>
            <p:ph type="body" sz="quarter" idx="1"/>
          </p:nvPr>
        </p:nvSpPr>
        <p:spPr bwMode="auto">
          <a:xfrm>
            <a:off x="673100" y="4689475"/>
            <a:ext cx="5378450" cy="30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solidFill>
            <a:srgbClr val="CFE7F5"/>
          </a:solidFill>
          <a:ln w="25400">
            <a:solidFill>
              <a:srgbClr val="808080"/>
            </a:solidFill>
            <a:miter lim="800000"/>
            <a:headEnd/>
            <a:tailEnd/>
          </a:ln>
        </p:spPr>
      </p:sp>
      <p:sp>
        <p:nvSpPr>
          <p:cNvPr id="82947" name="Notes Placeholder 2"/>
          <p:cNvSpPr txBox="1">
            <a:spLocks noGrp="1"/>
          </p:cNvSpPr>
          <p:nvPr>
            <p:ph type="body" sz="quarter" idx="1"/>
          </p:nvPr>
        </p:nvSpPr>
        <p:spPr bwMode="auto">
          <a:xfrm>
            <a:off x="673100" y="4689475"/>
            <a:ext cx="5378450" cy="30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solidFill>
            <a:srgbClr val="CFE7F5"/>
          </a:solidFill>
          <a:ln w="25400">
            <a:solidFill>
              <a:srgbClr val="808080"/>
            </a:solidFill>
            <a:miter lim="800000"/>
            <a:headEnd/>
            <a:tailEnd/>
          </a:ln>
        </p:spPr>
      </p:sp>
      <p:sp>
        <p:nvSpPr>
          <p:cNvPr id="134147" name="Notes Placeholder 2"/>
          <p:cNvSpPr txBox="1">
            <a:spLocks noGrp="1"/>
          </p:cNvSpPr>
          <p:nvPr>
            <p:ph type="body" sz="quarter" idx="1"/>
          </p:nvPr>
        </p:nvSpPr>
        <p:spPr bwMode="auto">
          <a:xfrm>
            <a:off x="673100" y="4689475"/>
            <a:ext cx="5378450" cy="30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solidFill>
            <a:srgbClr val="CFE7F5"/>
          </a:solidFill>
          <a:ln w="25400">
            <a:solidFill>
              <a:srgbClr val="808080"/>
            </a:solidFill>
            <a:miter lim="800000"/>
            <a:headEnd/>
            <a:tailEnd/>
          </a:ln>
        </p:spPr>
      </p:sp>
      <p:sp>
        <p:nvSpPr>
          <p:cNvPr id="135171" name="Notes Placeholder 2"/>
          <p:cNvSpPr txBox="1">
            <a:spLocks noGrp="1"/>
          </p:cNvSpPr>
          <p:nvPr>
            <p:ph type="body" sz="quarter" idx="1"/>
          </p:nvPr>
        </p:nvSpPr>
        <p:spPr bwMode="auto">
          <a:xfrm>
            <a:off x="673100" y="4689475"/>
            <a:ext cx="5378450" cy="30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solidFill>
            <a:srgbClr val="CFE7F5"/>
          </a:solidFill>
          <a:ln w="25400">
            <a:solidFill>
              <a:srgbClr val="808080"/>
            </a:solidFill>
            <a:miter lim="800000"/>
            <a:headEnd/>
            <a:tailEnd/>
          </a:ln>
        </p:spPr>
      </p:sp>
      <p:sp>
        <p:nvSpPr>
          <p:cNvPr id="137219" name="Notes Placeholder 2"/>
          <p:cNvSpPr txBox="1">
            <a:spLocks noGrp="1"/>
          </p:cNvSpPr>
          <p:nvPr>
            <p:ph type="body" sz="quarter" idx="1"/>
          </p:nvPr>
        </p:nvSpPr>
        <p:spPr bwMode="auto">
          <a:xfrm>
            <a:off x="673100" y="4689475"/>
            <a:ext cx="5378450" cy="30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solidFill>
            <a:srgbClr val="CFE7F5"/>
          </a:solidFill>
          <a:ln w="25400">
            <a:solidFill>
              <a:srgbClr val="808080"/>
            </a:solidFill>
            <a:miter lim="800000"/>
            <a:headEnd/>
            <a:tailEnd/>
          </a:ln>
        </p:spPr>
      </p:sp>
      <p:sp>
        <p:nvSpPr>
          <p:cNvPr id="138243" name="Notes Placeholder 2"/>
          <p:cNvSpPr txBox="1">
            <a:spLocks noGrp="1"/>
          </p:cNvSpPr>
          <p:nvPr>
            <p:ph type="body" sz="quarter" idx="1"/>
          </p:nvPr>
        </p:nvSpPr>
        <p:spPr bwMode="auto">
          <a:xfrm>
            <a:off x="673100" y="4689475"/>
            <a:ext cx="5378450" cy="30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solidFill>
            <a:srgbClr val="CFE7F5"/>
          </a:solidFill>
          <a:ln w="25400">
            <a:solidFill>
              <a:srgbClr val="808080"/>
            </a:solidFill>
            <a:miter lim="800000"/>
            <a:headEnd/>
            <a:tailEnd/>
          </a:ln>
        </p:spPr>
      </p:sp>
      <p:sp>
        <p:nvSpPr>
          <p:cNvPr id="139267" name="Notes Placeholder 2"/>
          <p:cNvSpPr txBox="1">
            <a:spLocks noGrp="1"/>
          </p:cNvSpPr>
          <p:nvPr>
            <p:ph type="body" sz="quarter" idx="1"/>
          </p:nvPr>
        </p:nvSpPr>
        <p:spPr bwMode="auto">
          <a:xfrm>
            <a:off x="673100" y="4689475"/>
            <a:ext cx="5378450" cy="30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solidFill>
            <a:srgbClr val="CFE7F5"/>
          </a:solidFill>
          <a:ln w="25400">
            <a:solidFill>
              <a:srgbClr val="808080"/>
            </a:solidFill>
            <a:miter lim="800000"/>
            <a:headEnd/>
            <a:tailEnd/>
          </a:ln>
        </p:spPr>
      </p:sp>
      <p:sp>
        <p:nvSpPr>
          <p:cNvPr id="84995" name="Notes Placeholder 2"/>
          <p:cNvSpPr txBox="1">
            <a:spLocks noGrp="1"/>
          </p:cNvSpPr>
          <p:nvPr>
            <p:ph type="body" sz="quarter" idx="1"/>
          </p:nvPr>
        </p:nvSpPr>
        <p:spPr bwMode="auto">
          <a:xfrm>
            <a:off x="673100" y="4689475"/>
            <a:ext cx="5378450" cy="30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8959364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solidFill>
            <a:srgbClr val="CFE7F5"/>
          </a:solidFill>
          <a:ln w="25400">
            <a:solidFill>
              <a:srgbClr val="808080"/>
            </a:solidFill>
            <a:miter lim="800000"/>
            <a:headEnd/>
            <a:tailEnd/>
          </a:ln>
        </p:spPr>
      </p:sp>
      <p:sp>
        <p:nvSpPr>
          <p:cNvPr id="84995" name="Notes Placeholder 2"/>
          <p:cNvSpPr txBox="1">
            <a:spLocks noGrp="1"/>
          </p:cNvSpPr>
          <p:nvPr>
            <p:ph type="body" sz="quarter" idx="1"/>
          </p:nvPr>
        </p:nvSpPr>
        <p:spPr bwMode="auto">
          <a:xfrm>
            <a:off x="673100" y="4689475"/>
            <a:ext cx="5378450" cy="30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3210831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solidFill>
            <a:srgbClr val="CFE7F5"/>
          </a:solidFill>
          <a:ln w="25400">
            <a:solidFill>
              <a:srgbClr val="808080"/>
            </a:solidFill>
            <a:miter lim="800000"/>
            <a:headEnd/>
            <a:tailEnd/>
          </a:ln>
        </p:spPr>
      </p:sp>
      <p:sp>
        <p:nvSpPr>
          <p:cNvPr id="84995" name="Notes Placeholder 2"/>
          <p:cNvSpPr txBox="1">
            <a:spLocks noGrp="1"/>
          </p:cNvSpPr>
          <p:nvPr>
            <p:ph type="body" sz="quarter" idx="1"/>
          </p:nvPr>
        </p:nvSpPr>
        <p:spPr bwMode="auto">
          <a:xfrm>
            <a:off x="673100" y="4689475"/>
            <a:ext cx="5378450" cy="30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967302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solidFill>
            <a:srgbClr val="CFE7F5"/>
          </a:solidFill>
          <a:ln w="25400">
            <a:solidFill>
              <a:srgbClr val="808080"/>
            </a:solidFill>
            <a:miter lim="800000"/>
            <a:headEnd/>
            <a:tailEnd/>
          </a:ln>
        </p:spPr>
      </p:sp>
      <p:sp>
        <p:nvSpPr>
          <p:cNvPr id="113667" name="Notes Placeholder 2"/>
          <p:cNvSpPr txBox="1">
            <a:spLocks noGrp="1"/>
          </p:cNvSpPr>
          <p:nvPr>
            <p:ph type="body" sz="quarter" idx="1"/>
          </p:nvPr>
        </p:nvSpPr>
        <p:spPr bwMode="auto">
          <a:xfrm>
            <a:off x="673100" y="4689475"/>
            <a:ext cx="5378450" cy="30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solidFill>
            <a:srgbClr val="CFE7F5"/>
          </a:solidFill>
          <a:ln w="25400">
            <a:solidFill>
              <a:srgbClr val="808080"/>
            </a:solidFill>
            <a:miter lim="800000"/>
            <a:headEnd/>
            <a:tailEnd/>
          </a:ln>
        </p:spPr>
      </p:sp>
      <p:sp>
        <p:nvSpPr>
          <p:cNvPr id="84995" name="Notes Placeholder 2"/>
          <p:cNvSpPr txBox="1">
            <a:spLocks noGrp="1"/>
          </p:cNvSpPr>
          <p:nvPr>
            <p:ph type="body" sz="quarter" idx="1"/>
          </p:nvPr>
        </p:nvSpPr>
        <p:spPr bwMode="auto">
          <a:xfrm>
            <a:off x="673100" y="4689475"/>
            <a:ext cx="5378450" cy="30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1903494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solidFill>
            <a:srgbClr val="CFE7F5"/>
          </a:solidFill>
          <a:ln w="25400">
            <a:solidFill>
              <a:srgbClr val="808080"/>
            </a:solidFill>
            <a:miter lim="800000"/>
            <a:headEnd/>
            <a:tailEnd/>
          </a:ln>
        </p:spPr>
      </p:sp>
      <p:sp>
        <p:nvSpPr>
          <p:cNvPr id="84995" name="Notes Placeholder 2"/>
          <p:cNvSpPr txBox="1">
            <a:spLocks noGrp="1"/>
          </p:cNvSpPr>
          <p:nvPr>
            <p:ph type="body" sz="quarter" idx="1"/>
          </p:nvPr>
        </p:nvSpPr>
        <p:spPr bwMode="auto">
          <a:xfrm>
            <a:off x="673100" y="4689475"/>
            <a:ext cx="5378450" cy="30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4198224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solidFill>
            <a:srgbClr val="CFE7F5"/>
          </a:solidFill>
          <a:ln w="25400">
            <a:solidFill>
              <a:srgbClr val="808080"/>
            </a:solidFill>
            <a:miter lim="800000"/>
            <a:headEnd/>
            <a:tailEnd/>
          </a:ln>
        </p:spPr>
      </p:sp>
      <p:sp>
        <p:nvSpPr>
          <p:cNvPr id="84995" name="Notes Placeholder 2"/>
          <p:cNvSpPr txBox="1">
            <a:spLocks noGrp="1"/>
          </p:cNvSpPr>
          <p:nvPr>
            <p:ph type="body" sz="quarter" idx="1"/>
          </p:nvPr>
        </p:nvSpPr>
        <p:spPr bwMode="auto">
          <a:xfrm>
            <a:off x="673100" y="4689475"/>
            <a:ext cx="5378450" cy="30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2282581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solidFill>
            <a:srgbClr val="CFE7F5"/>
          </a:solidFill>
          <a:ln w="25400">
            <a:solidFill>
              <a:srgbClr val="808080"/>
            </a:solidFill>
            <a:miter lim="800000"/>
            <a:headEnd/>
            <a:tailEnd/>
          </a:ln>
        </p:spPr>
      </p:sp>
      <p:sp>
        <p:nvSpPr>
          <p:cNvPr id="84995" name="Notes Placeholder 2"/>
          <p:cNvSpPr txBox="1">
            <a:spLocks noGrp="1"/>
          </p:cNvSpPr>
          <p:nvPr>
            <p:ph type="body" sz="quarter" idx="1"/>
          </p:nvPr>
        </p:nvSpPr>
        <p:spPr bwMode="auto">
          <a:xfrm>
            <a:off x="673100" y="4689475"/>
            <a:ext cx="5378450" cy="30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2141184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688" y="2347913"/>
            <a:ext cx="9088437" cy="1620837"/>
          </a:xfrm>
        </p:spPr>
        <p:txBody>
          <a:bodyPr/>
          <a:lstStyle/>
          <a:p>
            <a:r>
              <a:rPr lang="en-US"/>
              <a:t>Click to edit Master title style</a:t>
            </a:r>
          </a:p>
        </p:txBody>
      </p:sp>
      <p:sp>
        <p:nvSpPr>
          <p:cNvPr id="3" name="Subtitle 2"/>
          <p:cNvSpPr>
            <a:spLocks noGrp="1"/>
          </p:cNvSpPr>
          <p:nvPr>
            <p:ph type="subTitle" idx="1"/>
          </p:nvPr>
        </p:nvSpPr>
        <p:spPr>
          <a:xfrm>
            <a:off x="1603375" y="4283075"/>
            <a:ext cx="7485063" cy="19319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txBox="1">
            <a:spLocks noGrp="1"/>
          </p:cNvSpPr>
          <p:nvPr>
            <p:ph type="dt" sz="half" idx="10"/>
          </p:nvPr>
        </p:nvSpPr>
        <p:spPr>
          <a:ln/>
        </p:spPr>
        <p:txBody>
          <a:bodyPr/>
          <a:lstStyle>
            <a:lvl1pPr>
              <a:defRPr/>
            </a:lvl1pPr>
          </a:lstStyle>
          <a:p>
            <a:pPr>
              <a:defRPr/>
            </a:pPr>
            <a:endParaRPr/>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pPr>
              <a:defRPr/>
            </a:pPr>
            <a:fld id="{E22B011F-77F2-46FB-BAE8-2215C3415E0C}" type="slidenum">
              <a:rPr lang="en-US" altLang="en-US"/>
              <a:pPr>
                <a:defRPr/>
              </a:pPr>
              <a:t>‹#›</a:t>
            </a:fld>
            <a:endParaRPr lang="en-US" altLang="en-US"/>
          </a:p>
        </p:txBody>
      </p:sp>
    </p:spTree>
    <p:extLst>
      <p:ext uri="{BB962C8B-B14F-4D97-AF65-F5344CB8AC3E}">
        <p14:creationId xmlns:p14="http://schemas.microsoft.com/office/powerpoint/2010/main" val="3891564234"/>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10"/>
          </p:nvPr>
        </p:nvSpPr>
        <p:spPr>
          <a:ln/>
        </p:spPr>
        <p:txBody>
          <a:bodyPr/>
          <a:lstStyle>
            <a:lvl1pPr>
              <a:defRPr/>
            </a:lvl1pPr>
          </a:lstStyle>
          <a:p>
            <a:pPr>
              <a:defRPr/>
            </a:pPr>
            <a:endParaRPr/>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pPr>
              <a:defRPr/>
            </a:pPr>
            <a:fld id="{B8F985E1-4F1B-43CC-AF70-09BC4632F027}" type="slidenum">
              <a:rPr lang="en-US" altLang="en-US"/>
              <a:pPr>
                <a:defRPr/>
              </a:pPr>
              <a:t>‹#›</a:t>
            </a:fld>
            <a:endParaRPr lang="en-US" altLang="en-US"/>
          </a:p>
        </p:txBody>
      </p:sp>
    </p:spTree>
    <p:extLst>
      <p:ext uri="{BB962C8B-B14F-4D97-AF65-F5344CB8AC3E}">
        <p14:creationId xmlns:p14="http://schemas.microsoft.com/office/powerpoint/2010/main" val="125480578"/>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88250" y="631825"/>
            <a:ext cx="2243138" cy="584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57250" y="631825"/>
            <a:ext cx="6578600" cy="584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10"/>
          </p:nvPr>
        </p:nvSpPr>
        <p:spPr>
          <a:ln/>
        </p:spPr>
        <p:txBody>
          <a:bodyPr/>
          <a:lstStyle>
            <a:lvl1pPr>
              <a:defRPr/>
            </a:lvl1pPr>
          </a:lstStyle>
          <a:p>
            <a:pPr>
              <a:defRPr/>
            </a:pPr>
            <a:endParaRPr/>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pPr>
              <a:defRPr/>
            </a:pPr>
            <a:fld id="{2D2E4315-85E5-40C9-A211-B73380E57160}" type="slidenum">
              <a:rPr lang="en-US" altLang="en-US"/>
              <a:pPr>
                <a:defRPr/>
              </a:pPr>
              <a:t>‹#›</a:t>
            </a:fld>
            <a:endParaRPr lang="en-US" altLang="en-US"/>
          </a:p>
        </p:txBody>
      </p:sp>
    </p:spTree>
    <p:extLst>
      <p:ext uri="{BB962C8B-B14F-4D97-AF65-F5344CB8AC3E}">
        <p14:creationId xmlns:p14="http://schemas.microsoft.com/office/powerpoint/2010/main" val="3448850806"/>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10"/>
          </p:nvPr>
        </p:nvSpPr>
        <p:spPr>
          <a:ln/>
        </p:spPr>
        <p:txBody>
          <a:bodyPr/>
          <a:lstStyle>
            <a:lvl1pPr>
              <a:defRPr/>
            </a:lvl1pPr>
          </a:lstStyle>
          <a:p>
            <a:pPr>
              <a:defRPr/>
            </a:pPr>
            <a:endParaRPr/>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pPr>
              <a:defRPr/>
            </a:pPr>
            <a:fld id="{4AEF135F-5FDB-484D-AC5E-1C2692B7AC4E}" type="slidenum">
              <a:rPr lang="en-US" altLang="en-US"/>
              <a:pPr>
                <a:defRPr/>
              </a:pPr>
              <a:t>‹#›</a:t>
            </a:fld>
            <a:endParaRPr lang="en-US" altLang="en-US"/>
          </a:p>
        </p:txBody>
      </p:sp>
    </p:spTree>
    <p:extLst>
      <p:ext uri="{BB962C8B-B14F-4D97-AF65-F5344CB8AC3E}">
        <p14:creationId xmlns:p14="http://schemas.microsoft.com/office/powerpoint/2010/main" val="3371493655"/>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550" y="4857750"/>
            <a:ext cx="9088438"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44550" y="3203575"/>
            <a:ext cx="9088438" cy="1654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txBox="1">
            <a:spLocks noGrp="1"/>
          </p:cNvSpPr>
          <p:nvPr>
            <p:ph type="dt" sz="half" idx="10"/>
          </p:nvPr>
        </p:nvSpPr>
        <p:spPr>
          <a:ln/>
        </p:spPr>
        <p:txBody>
          <a:bodyPr/>
          <a:lstStyle>
            <a:lvl1pPr>
              <a:defRPr/>
            </a:lvl1pPr>
          </a:lstStyle>
          <a:p>
            <a:pPr>
              <a:defRPr/>
            </a:pPr>
            <a:endParaRPr/>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pPr>
              <a:defRPr/>
            </a:pPr>
            <a:fld id="{9922AAB2-F2B3-4D7B-ABCA-0BAA1606F176}" type="slidenum">
              <a:rPr lang="en-US" altLang="en-US"/>
              <a:pPr>
                <a:defRPr/>
              </a:pPr>
              <a:t>‹#›</a:t>
            </a:fld>
            <a:endParaRPr lang="en-US" altLang="en-US"/>
          </a:p>
        </p:txBody>
      </p:sp>
    </p:spTree>
    <p:extLst>
      <p:ext uri="{BB962C8B-B14F-4D97-AF65-F5344CB8AC3E}">
        <p14:creationId xmlns:p14="http://schemas.microsoft.com/office/powerpoint/2010/main" val="199598936"/>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57250" y="1960563"/>
            <a:ext cx="4410075" cy="4513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19725" y="1960563"/>
            <a:ext cx="4411663" cy="4513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txBox="1">
            <a:spLocks noGrp="1"/>
          </p:cNvSpPr>
          <p:nvPr>
            <p:ph type="dt" sz="half" idx="10"/>
          </p:nvPr>
        </p:nvSpPr>
        <p:spPr>
          <a:ln/>
        </p:spPr>
        <p:txBody>
          <a:bodyPr/>
          <a:lstStyle>
            <a:lvl1pPr>
              <a:defRPr/>
            </a:lvl1pPr>
          </a:lstStyle>
          <a:p>
            <a:pPr>
              <a:defRPr/>
            </a:pPr>
            <a:endParaRPr/>
          </a:p>
        </p:txBody>
      </p:sp>
      <p:sp>
        <p:nvSpPr>
          <p:cNvPr id="6" name="Footer Placeholder 4"/>
          <p:cNvSpPr txBox="1">
            <a:spLocks noGrp="1"/>
          </p:cNvSpPr>
          <p:nvPr>
            <p:ph type="ftr" sz="quarter" idx="11"/>
          </p:nvPr>
        </p:nvSpPr>
        <p:spPr>
          <a:ln/>
        </p:spPr>
        <p:txBody>
          <a:bodyPr/>
          <a:lstStyle>
            <a:lvl1pPr>
              <a:defRPr/>
            </a:lvl1pPr>
          </a:lstStyle>
          <a:p>
            <a:pPr>
              <a:defRPr/>
            </a:pPr>
            <a:endParaRPr/>
          </a:p>
        </p:txBody>
      </p:sp>
      <p:sp>
        <p:nvSpPr>
          <p:cNvPr id="7" name="Slide Number Placeholder 5"/>
          <p:cNvSpPr txBox="1">
            <a:spLocks noGrp="1"/>
          </p:cNvSpPr>
          <p:nvPr>
            <p:ph type="sldNum" sz="quarter" idx="12"/>
          </p:nvPr>
        </p:nvSpPr>
        <p:spPr>
          <a:ln/>
        </p:spPr>
        <p:txBody>
          <a:bodyPr/>
          <a:lstStyle>
            <a:lvl1pPr>
              <a:defRPr/>
            </a:lvl1pPr>
          </a:lstStyle>
          <a:p>
            <a:pPr>
              <a:defRPr/>
            </a:pPr>
            <a:fld id="{BD25A7BA-C1A3-4E9B-BBBE-C9142184360C}" type="slidenum">
              <a:rPr lang="en-US" altLang="en-US"/>
              <a:pPr>
                <a:defRPr/>
              </a:pPr>
              <a:t>‹#›</a:t>
            </a:fld>
            <a:endParaRPr lang="en-US" altLang="en-US"/>
          </a:p>
        </p:txBody>
      </p:sp>
    </p:spTree>
    <p:extLst>
      <p:ext uri="{BB962C8B-B14F-4D97-AF65-F5344CB8AC3E}">
        <p14:creationId xmlns:p14="http://schemas.microsoft.com/office/powerpoint/2010/main" val="2422481320"/>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988" y="303213"/>
            <a:ext cx="9621837" cy="125888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34988" y="1692275"/>
            <a:ext cx="4724400"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4988" y="2397125"/>
            <a:ext cx="4724400"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430838" y="1692275"/>
            <a:ext cx="4725987"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430838" y="2397125"/>
            <a:ext cx="4725987"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txBox="1">
            <a:spLocks noGrp="1"/>
          </p:cNvSpPr>
          <p:nvPr>
            <p:ph type="dt" sz="half" idx="10"/>
          </p:nvPr>
        </p:nvSpPr>
        <p:spPr>
          <a:ln/>
        </p:spPr>
        <p:txBody>
          <a:bodyPr/>
          <a:lstStyle>
            <a:lvl1pPr>
              <a:defRPr/>
            </a:lvl1pPr>
          </a:lstStyle>
          <a:p>
            <a:pPr>
              <a:defRPr/>
            </a:pPr>
            <a:endParaRPr/>
          </a:p>
        </p:txBody>
      </p:sp>
      <p:sp>
        <p:nvSpPr>
          <p:cNvPr id="8" name="Footer Placeholder 4"/>
          <p:cNvSpPr txBox="1">
            <a:spLocks noGrp="1"/>
          </p:cNvSpPr>
          <p:nvPr>
            <p:ph type="ftr" sz="quarter" idx="11"/>
          </p:nvPr>
        </p:nvSpPr>
        <p:spPr>
          <a:ln/>
        </p:spPr>
        <p:txBody>
          <a:bodyPr/>
          <a:lstStyle>
            <a:lvl1pPr>
              <a:defRPr/>
            </a:lvl1pPr>
          </a:lstStyle>
          <a:p>
            <a:pPr>
              <a:defRPr/>
            </a:pPr>
            <a:endParaRPr/>
          </a:p>
        </p:txBody>
      </p:sp>
      <p:sp>
        <p:nvSpPr>
          <p:cNvPr id="9" name="Slide Number Placeholder 5"/>
          <p:cNvSpPr txBox="1">
            <a:spLocks noGrp="1"/>
          </p:cNvSpPr>
          <p:nvPr>
            <p:ph type="sldNum" sz="quarter" idx="12"/>
          </p:nvPr>
        </p:nvSpPr>
        <p:spPr>
          <a:ln/>
        </p:spPr>
        <p:txBody>
          <a:bodyPr/>
          <a:lstStyle>
            <a:lvl1pPr>
              <a:defRPr/>
            </a:lvl1pPr>
          </a:lstStyle>
          <a:p>
            <a:pPr>
              <a:defRPr/>
            </a:pPr>
            <a:fld id="{CB366526-D70F-4BC5-8910-95CC28305EA5}" type="slidenum">
              <a:rPr lang="en-US" altLang="en-US"/>
              <a:pPr>
                <a:defRPr/>
              </a:pPr>
              <a:t>‹#›</a:t>
            </a:fld>
            <a:endParaRPr lang="en-US" altLang="en-US"/>
          </a:p>
        </p:txBody>
      </p:sp>
    </p:spTree>
    <p:extLst>
      <p:ext uri="{BB962C8B-B14F-4D97-AF65-F5344CB8AC3E}">
        <p14:creationId xmlns:p14="http://schemas.microsoft.com/office/powerpoint/2010/main" val="1520329851"/>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txBox="1">
            <a:spLocks noGrp="1"/>
          </p:cNvSpPr>
          <p:nvPr>
            <p:ph type="dt" sz="half" idx="10"/>
          </p:nvPr>
        </p:nvSpPr>
        <p:spPr>
          <a:ln/>
        </p:spPr>
        <p:txBody>
          <a:bodyPr/>
          <a:lstStyle>
            <a:lvl1pPr>
              <a:defRPr/>
            </a:lvl1pPr>
          </a:lstStyle>
          <a:p>
            <a:pPr>
              <a:defRPr/>
            </a:pPr>
            <a:endParaRPr/>
          </a:p>
        </p:txBody>
      </p:sp>
      <p:sp>
        <p:nvSpPr>
          <p:cNvPr id="4" name="Footer Placeholder 4"/>
          <p:cNvSpPr txBox="1">
            <a:spLocks noGrp="1"/>
          </p:cNvSpPr>
          <p:nvPr>
            <p:ph type="ftr" sz="quarter" idx="11"/>
          </p:nvPr>
        </p:nvSpPr>
        <p:spPr>
          <a:ln/>
        </p:spPr>
        <p:txBody>
          <a:bodyPr/>
          <a:lstStyle>
            <a:lvl1pPr>
              <a:defRPr/>
            </a:lvl1pPr>
          </a:lstStyle>
          <a:p>
            <a:pPr>
              <a:defRPr/>
            </a:pPr>
            <a:endParaRPr/>
          </a:p>
        </p:txBody>
      </p:sp>
      <p:sp>
        <p:nvSpPr>
          <p:cNvPr id="5" name="Slide Number Placeholder 5"/>
          <p:cNvSpPr txBox="1">
            <a:spLocks noGrp="1"/>
          </p:cNvSpPr>
          <p:nvPr>
            <p:ph type="sldNum" sz="quarter" idx="12"/>
          </p:nvPr>
        </p:nvSpPr>
        <p:spPr>
          <a:ln/>
        </p:spPr>
        <p:txBody>
          <a:bodyPr/>
          <a:lstStyle>
            <a:lvl1pPr>
              <a:defRPr/>
            </a:lvl1pPr>
          </a:lstStyle>
          <a:p>
            <a:pPr>
              <a:defRPr/>
            </a:pPr>
            <a:fld id="{ED1DEA51-7EB0-4966-AEA2-46CB7BFF1BE7}" type="slidenum">
              <a:rPr lang="en-US" altLang="en-US"/>
              <a:pPr>
                <a:defRPr/>
              </a:pPr>
              <a:t>‹#›</a:t>
            </a:fld>
            <a:endParaRPr lang="en-US" altLang="en-US"/>
          </a:p>
        </p:txBody>
      </p:sp>
    </p:spTree>
    <p:extLst>
      <p:ext uri="{BB962C8B-B14F-4D97-AF65-F5344CB8AC3E}">
        <p14:creationId xmlns:p14="http://schemas.microsoft.com/office/powerpoint/2010/main" val="640693020"/>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2"/>
          <p:cNvSpPr>
            <a:spLocks noChangeArrowheads="1"/>
          </p:cNvSpPr>
          <p:nvPr userDrawn="1"/>
        </p:nvSpPr>
        <p:spPr bwMode="auto">
          <a:xfrm>
            <a:off x="6989763" y="260350"/>
            <a:ext cx="3319462" cy="900113"/>
          </a:xfrm>
          <a:prstGeom prst="rect">
            <a:avLst/>
          </a:prstGeom>
          <a:solidFill>
            <a:srgbClr val="CE1126"/>
          </a:solidFill>
          <a:ln>
            <a:noFill/>
          </a:ln>
          <a:extLst>
            <a:ext uri="{91240B29-F687-4F45-9708-019B960494DF}">
              <a14:hiddenLine xmlns:a14="http://schemas.microsoft.com/office/drawing/2010/main" w="76200" algn="ctr">
                <a:solidFill>
                  <a:srgbClr val="000000"/>
                </a:solidFill>
                <a:round/>
                <a:headEnd/>
                <a:tailEnd/>
              </a14:hiddenLine>
            </a:ext>
          </a:extLst>
        </p:spPr>
        <p:txBody>
          <a:bodyPr lIns="15800" tIns="7899" rIns="15800" bIns="7899">
            <a:spAutoFit/>
          </a:bodyPr>
          <a:lstStyle>
            <a:lvl1pPr defTabSz="222250">
              <a:defRPr>
                <a:solidFill>
                  <a:schemeClr val="tx1"/>
                </a:solidFill>
                <a:latin typeface="Calibri" pitchFamily="34" charset="0"/>
              </a:defRPr>
            </a:lvl1pPr>
            <a:lvl2pPr marL="742950" indent="-285750" defTabSz="222250">
              <a:defRPr>
                <a:solidFill>
                  <a:schemeClr val="tx1"/>
                </a:solidFill>
                <a:latin typeface="Calibri" pitchFamily="34" charset="0"/>
              </a:defRPr>
            </a:lvl2pPr>
            <a:lvl3pPr marL="1143000" indent="-228600" defTabSz="222250">
              <a:defRPr>
                <a:solidFill>
                  <a:schemeClr val="tx1"/>
                </a:solidFill>
                <a:latin typeface="Calibri" pitchFamily="34" charset="0"/>
              </a:defRPr>
            </a:lvl3pPr>
            <a:lvl4pPr marL="1600200" indent="-228600" defTabSz="222250">
              <a:defRPr>
                <a:solidFill>
                  <a:schemeClr val="tx1"/>
                </a:solidFill>
                <a:latin typeface="Calibri" pitchFamily="34" charset="0"/>
              </a:defRPr>
            </a:lvl4pPr>
            <a:lvl5pPr marL="2057400" indent="-228600" defTabSz="222250">
              <a:defRPr>
                <a:solidFill>
                  <a:schemeClr val="tx1"/>
                </a:solidFill>
                <a:latin typeface="Calibri" pitchFamily="34" charset="0"/>
              </a:defRPr>
            </a:lvl5pPr>
            <a:lvl6pPr marL="2514600" indent="-228600" defTabSz="222250" eaLnBrk="0" fontAlgn="base" hangingPunct="0">
              <a:spcBef>
                <a:spcPct val="0"/>
              </a:spcBef>
              <a:spcAft>
                <a:spcPct val="0"/>
              </a:spcAft>
              <a:defRPr>
                <a:solidFill>
                  <a:schemeClr val="tx1"/>
                </a:solidFill>
                <a:latin typeface="Calibri" pitchFamily="34" charset="0"/>
              </a:defRPr>
            </a:lvl6pPr>
            <a:lvl7pPr marL="2971800" indent="-228600" defTabSz="222250" eaLnBrk="0" fontAlgn="base" hangingPunct="0">
              <a:spcBef>
                <a:spcPct val="0"/>
              </a:spcBef>
              <a:spcAft>
                <a:spcPct val="0"/>
              </a:spcAft>
              <a:defRPr>
                <a:solidFill>
                  <a:schemeClr val="tx1"/>
                </a:solidFill>
                <a:latin typeface="Calibri" pitchFamily="34" charset="0"/>
              </a:defRPr>
            </a:lvl7pPr>
            <a:lvl8pPr marL="3429000" indent="-228600" defTabSz="222250" eaLnBrk="0" fontAlgn="base" hangingPunct="0">
              <a:spcBef>
                <a:spcPct val="0"/>
              </a:spcBef>
              <a:spcAft>
                <a:spcPct val="0"/>
              </a:spcAft>
              <a:defRPr>
                <a:solidFill>
                  <a:schemeClr val="tx1"/>
                </a:solidFill>
                <a:latin typeface="Calibri" pitchFamily="34" charset="0"/>
              </a:defRPr>
            </a:lvl8pPr>
            <a:lvl9pPr marL="3886200" indent="-228600" defTabSz="222250" eaLnBrk="0" fontAlgn="base" hangingPunct="0">
              <a:spcBef>
                <a:spcPct val="0"/>
              </a:spcBef>
              <a:spcAft>
                <a:spcPct val="0"/>
              </a:spcAft>
              <a:defRPr>
                <a:solidFill>
                  <a:schemeClr val="tx1"/>
                </a:solidFill>
                <a:latin typeface="Calibri" pitchFamily="34" charset="0"/>
              </a:defRPr>
            </a:lvl9pPr>
          </a:lstStyle>
          <a:p>
            <a:pPr eaLnBrk="0" hangingPunct="0">
              <a:defRPr/>
            </a:pPr>
            <a:endParaRPr lang="en-GB" altLang="en-US" sz="600">
              <a:latin typeface="Neo Sans"/>
              <a:cs typeface="+mn-cs"/>
            </a:endParaRPr>
          </a:p>
        </p:txBody>
      </p:sp>
      <p:sp>
        <p:nvSpPr>
          <p:cNvPr id="3" name="Rectangle 30"/>
          <p:cNvSpPr>
            <a:spLocks noChangeArrowheads="1"/>
          </p:cNvSpPr>
          <p:nvPr userDrawn="1"/>
        </p:nvSpPr>
        <p:spPr bwMode="auto">
          <a:xfrm>
            <a:off x="361950" y="263525"/>
            <a:ext cx="3319463" cy="900113"/>
          </a:xfrm>
          <a:prstGeom prst="rect">
            <a:avLst/>
          </a:prstGeom>
          <a:solidFill>
            <a:srgbClr val="002B7F"/>
          </a:solidFill>
          <a:ln>
            <a:noFill/>
          </a:ln>
          <a:extLst>
            <a:ext uri="{91240B29-F687-4F45-9708-019B960494DF}">
              <a14:hiddenLine xmlns:a14="http://schemas.microsoft.com/office/drawing/2010/main" w="76200" algn="ctr">
                <a:solidFill>
                  <a:srgbClr val="000000"/>
                </a:solidFill>
                <a:round/>
                <a:headEnd/>
                <a:tailEnd/>
              </a14:hiddenLine>
            </a:ext>
          </a:extLst>
        </p:spPr>
        <p:txBody>
          <a:bodyPr lIns="15800" tIns="7899" rIns="15800" bIns="7899">
            <a:spAutoFit/>
          </a:bodyPr>
          <a:lstStyle>
            <a:lvl1pPr defTabSz="222250">
              <a:defRPr>
                <a:solidFill>
                  <a:schemeClr val="tx1"/>
                </a:solidFill>
                <a:latin typeface="Calibri" pitchFamily="34" charset="0"/>
              </a:defRPr>
            </a:lvl1pPr>
            <a:lvl2pPr marL="742950" indent="-285750" defTabSz="222250">
              <a:defRPr>
                <a:solidFill>
                  <a:schemeClr val="tx1"/>
                </a:solidFill>
                <a:latin typeface="Calibri" pitchFamily="34" charset="0"/>
              </a:defRPr>
            </a:lvl2pPr>
            <a:lvl3pPr marL="1143000" indent="-228600" defTabSz="222250">
              <a:defRPr>
                <a:solidFill>
                  <a:schemeClr val="tx1"/>
                </a:solidFill>
                <a:latin typeface="Calibri" pitchFamily="34" charset="0"/>
              </a:defRPr>
            </a:lvl3pPr>
            <a:lvl4pPr marL="1600200" indent="-228600" defTabSz="222250">
              <a:defRPr>
                <a:solidFill>
                  <a:schemeClr val="tx1"/>
                </a:solidFill>
                <a:latin typeface="Calibri" pitchFamily="34" charset="0"/>
              </a:defRPr>
            </a:lvl4pPr>
            <a:lvl5pPr marL="2057400" indent="-228600" defTabSz="222250">
              <a:defRPr>
                <a:solidFill>
                  <a:schemeClr val="tx1"/>
                </a:solidFill>
                <a:latin typeface="Calibri" pitchFamily="34" charset="0"/>
              </a:defRPr>
            </a:lvl5pPr>
            <a:lvl6pPr marL="2514600" indent="-228600" defTabSz="222250" eaLnBrk="0" fontAlgn="base" hangingPunct="0">
              <a:spcBef>
                <a:spcPct val="0"/>
              </a:spcBef>
              <a:spcAft>
                <a:spcPct val="0"/>
              </a:spcAft>
              <a:defRPr>
                <a:solidFill>
                  <a:schemeClr val="tx1"/>
                </a:solidFill>
                <a:latin typeface="Calibri" pitchFamily="34" charset="0"/>
              </a:defRPr>
            </a:lvl6pPr>
            <a:lvl7pPr marL="2971800" indent="-228600" defTabSz="222250" eaLnBrk="0" fontAlgn="base" hangingPunct="0">
              <a:spcBef>
                <a:spcPct val="0"/>
              </a:spcBef>
              <a:spcAft>
                <a:spcPct val="0"/>
              </a:spcAft>
              <a:defRPr>
                <a:solidFill>
                  <a:schemeClr val="tx1"/>
                </a:solidFill>
                <a:latin typeface="Calibri" pitchFamily="34" charset="0"/>
              </a:defRPr>
            </a:lvl7pPr>
            <a:lvl8pPr marL="3429000" indent="-228600" defTabSz="222250" eaLnBrk="0" fontAlgn="base" hangingPunct="0">
              <a:spcBef>
                <a:spcPct val="0"/>
              </a:spcBef>
              <a:spcAft>
                <a:spcPct val="0"/>
              </a:spcAft>
              <a:defRPr>
                <a:solidFill>
                  <a:schemeClr val="tx1"/>
                </a:solidFill>
                <a:latin typeface="Calibri" pitchFamily="34" charset="0"/>
              </a:defRPr>
            </a:lvl8pPr>
            <a:lvl9pPr marL="3886200" indent="-228600" defTabSz="222250" eaLnBrk="0" fontAlgn="base" hangingPunct="0">
              <a:spcBef>
                <a:spcPct val="0"/>
              </a:spcBef>
              <a:spcAft>
                <a:spcPct val="0"/>
              </a:spcAft>
              <a:defRPr>
                <a:solidFill>
                  <a:schemeClr val="tx1"/>
                </a:solidFill>
                <a:latin typeface="Calibri" pitchFamily="34" charset="0"/>
              </a:defRPr>
            </a:lvl9pPr>
          </a:lstStyle>
          <a:p>
            <a:pPr eaLnBrk="0" hangingPunct="0">
              <a:defRPr/>
            </a:pPr>
            <a:endParaRPr lang="en-GB" altLang="en-US" sz="600">
              <a:latin typeface="Neo Sans"/>
              <a:cs typeface="+mn-cs"/>
            </a:endParaRPr>
          </a:p>
        </p:txBody>
      </p:sp>
      <p:sp>
        <p:nvSpPr>
          <p:cNvPr id="4" name="Rectangle 31"/>
          <p:cNvSpPr>
            <a:spLocks noChangeArrowheads="1"/>
          </p:cNvSpPr>
          <p:nvPr userDrawn="1"/>
        </p:nvSpPr>
        <p:spPr bwMode="auto">
          <a:xfrm>
            <a:off x="3681413" y="260350"/>
            <a:ext cx="3319462" cy="900113"/>
          </a:xfrm>
          <a:prstGeom prst="rect">
            <a:avLst/>
          </a:prstGeom>
          <a:solidFill>
            <a:srgbClr val="FCD116"/>
          </a:solidFill>
          <a:ln>
            <a:noFill/>
          </a:ln>
          <a:extLst>
            <a:ext uri="{91240B29-F687-4F45-9708-019B960494DF}">
              <a14:hiddenLine xmlns:a14="http://schemas.microsoft.com/office/drawing/2010/main" w="76200" algn="ctr">
                <a:solidFill>
                  <a:srgbClr val="000000"/>
                </a:solidFill>
                <a:round/>
                <a:headEnd/>
                <a:tailEnd/>
              </a14:hiddenLine>
            </a:ext>
          </a:extLst>
        </p:spPr>
        <p:txBody>
          <a:bodyPr lIns="15800" tIns="7899" rIns="15800" bIns="7899">
            <a:spAutoFit/>
          </a:bodyPr>
          <a:lstStyle>
            <a:lvl1pPr defTabSz="222250">
              <a:defRPr>
                <a:solidFill>
                  <a:schemeClr val="tx1"/>
                </a:solidFill>
                <a:latin typeface="Calibri" pitchFamily="34" charset="0"/>
              </a:defRPr>
            </a:lvl1pPr>
            <a:lvl2pPr marL="742950" indent="-285750" defTabSz="222250">
              <a:defRPr>
                <a:solidFill>
                  <a:schemeClr val="tx1"/>
                </a:solidFill>
                <a:latin typeface="Calibri" pitchFamily="34" charset="0"/>
              </a:defRPr>
            </a:lvl2pPr>
            <a:lvl3pPr marL="1143000" indent="-228600" defTabSz="222250">
              <a:defRPr>
                <a:solidFill>
                  <a:schemeClr val="tx1"/>
                </a:solidFill>
                <a:latin typeface="Calibri" pitchFamily="34" charset="0"/>
              </a:defRPr>
            </a:lvl3pPr>
            <a:lvl4pPr marL="1600200" indent="-228600" defTabSz="222250">
              <a:defRPr>
                <a:solidFill>
                  <a:schemeClr val="tx1"/>
                </a:solidFill>
                <a:latin typeface="Calibri" pitchFamily="34" charset="0"/>
              </a:defRPr>
            </a:lvl4pPr>
            <a:lvl5pPr marL="2057400" indent="-228600" defTabSz="222250">
              <a:defRPr>
                <a:solidFill>
                  <a:schemeClr val="tx1"/>
                </a:solidFill>
                <a:latin typeface="Calibri" pitchFamily="34" charset="0"/>
              </a:defRPr>
            </a:lvl5pPr>
            <a:lvl6pPr marL="2514600" indent="-228600" defTabSz="222250" eaLnBrk="0" fontAlgn="base" hangingPunct="0">
              <a:spcBef>
                <a:spcPct val="0"/>
              </a:spcBef>
              <a:spcAft>
                <a:spcPct val="0"/>
              </a:spcAft>
              <a:defRPr>
                <a:solidFill>
                  <a:schemeClr val="tx1"/>
                </a:solidFill>
                <a:latin typeface="Calibri" pitchFamily="34" charset="0"/>
              </a:defRPr>
            </a:lvl6pPr>
            <a:lvl7pPr marL="2971800" indent="-228600" defTabSz="222250" eaLnBrk="0" fontAlgn="base" hangingPunct="0">
              <a:spcBef>
                <a:spcPct val="0"/>
              </a:spcBef>
              <a:spcAft>
                <a:spcPct val="0"/>
              </a:spcAft>
              <a:defRPr>
                <a:solidFill>
                  <a:schemeClr val="tx1"/>
                </a:solidFill>
                <a:latin typeface="Calibri" pitchFamily="34" charset="0"/>
              </a:defRPr>
            </a:lvl7pPr>
            <a:lvl8pPr marL="3429000" indent="-228600" defTabSz="222250" eaLnBrk="0" fontAlgn="base" hangingPunct="0">
              <a:spcBef>
                <a:spcPct val="0"/>
              </a:spcBef>
              <a:spcAft>
                <a:spcPct val="0"/>
              </a:spcAft>
              <a:defRPr>
                <a:solidFill>
                  <a:schemeClr val="tx1"/>
                </a:solidFill>
                <a:latin typeface="Calibri" pitchFamily="34" charset="0"/>
              </a:defRPr>
            </a:lvl8pPr>
            <a:lvl9pPr marL="3886200" indent="-228600" defTabSz="222250" eaLnBrk="0" fontAlgn="base" hangingPunct="0">
              <a:spcBef>
                <a:spcPct val="0"/>
              </a:spcBef>
              <a:spcAft>
                <a:spcPct val="0"/>
              </a:spcAft>
              <a:defRPr>
                <a:solidFill>
                  <a:schemeClr val="tx1"/>
                </a:solidFill>
                <a:latin typeface="Calibri" pitchFamily="34" charset="0"/>
              </a:defRPr>
            </a:lvl9pPr>
          </a:lstStyle>
          <a:p>
            <a:pPr eaLnBrk="0" hangingPunct="0">
              <a:defRPr/>
            </a:pPr>
            <a:endParaRPr lang="en-GB" altLang="en-US" sz="600">
              <a:latin typeface="Neo Sans"/>
              <a:cs typeface="+mn-cs"/>
            </a:endParaRPr>
          </a:p>
        </p:txBody>
      </p:sp>
      <p:sp>
        <p:nvSpPr>
          <p:cNvPr id="5" name="TextBox 4"/>
          <p:cNvSpPr txBox="1"/>
          <p:nvPr userDrawn="1"/>
        </p:nvSpPr>
        <p:spPr>
          <a:xfrm>
            <a:off x="-6350" y="7173913"/>
            <a:ext cx="10725150" cy="385762"/>
          </a:xfrm>
          <a:prstGeom prst="rect">
            <a:avLst/>
          </a:prstGeom>
          <a:noFill/>
          <a:ln>
            <a:noFill/>
          </a:ln>
        </p:spPr>
        <p:txBody>
          <a:bodyPr lIns="90000" tIns="45000" rIns="90000" bIns="45000" compatLnSpc="0">
            <a:spAutoFit/>
          </a:bodyPr>
          <a:lstStyle/>
          <a:p>
            <a:pPr algn="ctr" fontAlgn="auto" hangingPunct="0">
              <a:spcBef>
                <a:spcPts val="0"/>
              </a:spcBef>
              <a:spcAft>
                <a:spcPts val="0"/>
              </a:spcAft>
              <a:defRPr sz="1100"/>
            </a:pPr>
            <a:r>
              <a:rPr lang="en-US" sz="2000" dirty="0">
                <a:solidFill>
                  <a:schemeClr val="bg1">
                    <a:lumMod val="65000"/>
                  </a:schemeClr>
                </a:solidFill>
                <a:latin typeface="Arial" pitchFamily="18"/>
                <a:ea typeface="Microsoft YaHei" pitchFamily="2"/>
                <a:cs typeface="Mangal" pitchFamily="2"/>
              </a:rPr>
              <a:t>   </a:t>
            </a:r>
            <a:r>
              <a:rPr lang="en-US" sz="1600" dirty="0">
                <a:solidFill>
                  <a:schemeClr val="bg1"/>
                </a:solidFill>
                <a:latin typeface="Arial" pitchFamily="18"/>
                <a:ea typeface="Microsoft YaHei" pitchFamily="2"/>
                <a:cs typeface="Mangal" pitchFamily="2"/>
              </a:rPr>
              <a:t>© Outstanding Achievements                                   </a:t>
            </a:r>
            <a:fld id="{B2C66D9D-9F81-45F6-8403-F5C4868CFA1C}" type="slidenum">
              <a:rPr lang="en-US" sz="1600" smtClean="0">
                <a:solidFill>
                  <a:schemeClr val="bg1">
                    <a:lumMod val="50000"/>
                  </a:schemeClr>
                </a:solidFill>
                <a:latin typeface="Arial" pitchFamily="18"/>
                <a:ea typeface="Microsoft YaHei" pitchFamily="2"/>
                <a:cs typeface="Mangal" pitchFamily="2"/>
              </a:rPr>
              <a:pPr algn="ctr" fontAlgn="auto" hangingPunct="0">
                <a:spcBef>
                  <a:spcPts val="0"/>
                </a:spcBef>
                <a:spcAft>
                  <a:spcPts val="0"/>
                </a:spcAft>
                <a:defRPr sz="1100"/>
              </a:pPr>
              <a:t>‹#›</a:t>
            </a:fld>
            <a:r>
              <a:rPr lang="en-US" sz="1600" dirty="0">
                <a:solidFill>
                  <a:schemeClr val="bg1">
                    <a:lumMod val="50000"/>
                  </a:schemeClr>
                </a:solidFill>
                <a:latin typeface="Arial" pitchFamily="18"/>
                <a:ea typeface="Microsoft YaHei" pitchFamily="2"/>
                <a:cs typeface="Mangal" pitchFamily="2"/>
              </a:rPr>
              <a:t>                                      </a:t>
            </a:r>
            <a:r>
              <a:rPr lang="en-US" sz="1600" baseline="0" dirty="0">
                <a:solidFill>
                  <a:schemeClr val="bg1"/>
                </a:solidFill>
                <a:latin typeface="Arial" pitchFamily="18"/>
                <a:ea typeface="Microsoft YaHei" pitchFamily="2"/>
                <a:cs typeface="Mangal" pitchFamily="2"/>
              </a:rPr>
              <a:t>TPF London 11th March 2015</a:t>
            </a:r>
          </a:p>
        </p:txBody>
      </p:sp>
    </p:spTree>
    <p:extLst>
      <p:ext uri="{BB962C8B-B14F-4D97-AF65-F5344CB8AC3E}">
        <p14:creationId xmlns:p14="http://schemas.microsoft.com/office/powerpoint/2010/main" val="1929112092"/>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988" y="301625"/>
            <a:ext cx="3517900" cy="12795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179888" y="301625"/>
            <a:ext cx="5976937"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4988" y="1581150"/>
            <a:ext cx="3517900"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txBox="1">
            <a:spLocks noGrp="1"/>
          </p:cNvSpPr>
          <p:nvPr>
            <p:ph type="dt" sz="half" idx="10"/>
          </p:nvPr>
        </p:nvSpPr>
        <p:spPr>
          <a:ln/>
        </p:spPr>
        <p:txBody>
          <a:bodyPr/>
          <a:lstStyle>
            <a:lvl1pPr>
              <a:defRPr/>
            </a:lvl1pPr>
          </a:lstStyle>
          <a:p>
            <a:pPr>
              <a:defRPr/>
            </a:pPr>
            <a:endParaRPr/>
          </a:p>
        </p:txBody>
      </p:sp>
      <p:sp>
        <p:nvSpPr>
          <p:cNvPr id="6" name="Footer Placeholder 4"/>
          <p:cNvSpPr txBox="1">
            <a:spLocks noGrp="1"/>
          </p:cNvSpPr>
          <p:nvPr>
            <p:ph type="ftr" sz="quarter" idx="11"/>
          </p:nvPr>
        </p:nvSpPr>
        <p:spPr>
          <a:ln/>
        </p:spPr>
        <p:txBody>
          <a:bodyPr/>
          <a:lstStyle>
            <a:lvl1pPr>
              <a:defRPr/>
            </a:lvl1pPr>
          </a:lstStyle>
          <a:p>
            <a:pPr>
              <a:defRPr/>
            </a:pPr>
            <a:endParaRPr/>
          </a:p>
        </p:txBody>
      </p:sp>
      <p:sp>
        <p:nvSpPr>
          <p:cNvPr id="7" name="Slide Number Placeholder 5"/>
          <p:cNvSpPr txBox="1">
            <a:spLocks noGrp="1"/>
          </p:cNvSpPr>
          <p:nvPr>
            <p:ph type="sldNum" sz="quarter" idx="12"/>
          </p:nvPr>
        </p:nvSpPr>
        <p:spPr>
          <a:ln/>
        </p:spPr>
        <p:txBody>
          <a:bodyPr/>
          <a:lstStyle>
            <a:lvl1pPr>
              <a:defRPr/>
            </a:lvl1pPr>
          </a:lstStyle>
          <a:p>
            <a:pPr>
              <a:defRPr/>
            </a:pPr>
            <a:fld id="{DAB5DEDD-D938-4510-8E8C-0C746A24C9DB}" type="slidenum">
              <a:rPr lang="en-US" altLang="en-US"/>
              <a:pPr>
                <a:defRPr/>
              </a:pPr>
              <a:t>‹#›</a:t>
            </a:fld>
            <a:endParaRPr lang="en-US" altLang="en-US"/>
          </a:p>
        </p:txBody>
      </p:sp>
    </p:spTree>
    <p:extLst>
      <p:ext uri="{BB962C8B-B14F-4D97-AF65-F5344CB8AC3E}">
        <p14:creationId xmlns:p14="http://schemas.microsoft.com/office/powerpoint/2010/main" val="3950964839"/>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500" y="5291138"/>
            <a:ext cx="6415088" cy="6254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095500" y="674688"/>
            <a:ext cx="6415088"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095500" y="5916613"/>
            <a:ext cx="6415088"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txBox="1">
            <a:spLocks noGrp="1"/>
          </p:cNvSpPr>
          <p:nvPr>
            <p:ph type="dt" sz="half" idx="10"/>
          </p:nvPr>
        </p:nvSpPr>
        <p:spPr>
          <a:ln/>
        </p:spPr>
        <p:txBody>
          <a:bodyPr/>
          <a:lstStyle>
            <a:lvl1pPr>
              <a:defRPr/>
            </a:lvl1pPr>
          </a:lstStyle>
          <a:p>
            <a:pPr>
              <a:defRPr/>
            </a:pPr>
            <a:endParaRPr/>
          </a:p>
        </p:txBody>
      </p:sp>
      <p:sp>
        <p:nvSpPr>
          <p:cNvPr id="6" name="Footer Placeholder 4"/>
          <p:cNvSpPr txBox="1">
            <a:spLocks noGrp="1"/>
          </p:cNvSpPr>
          <p:nvPr>
            <p:ph type="ftr" sz="quarter" idx="11"/>
          </p:nvPr>
        </p:nvSpPr>
        <p:spPr>
          <a:ln/>
        </p:spPr>
        <p:txBody>
          <a:bodyPr/>
          <a:lstStyle>
            <a:lvl1pPr>
              <a:defRPr/>
            </a:lvl1pPr>
          </a:lstStyle>
          <a:p>
            <a:pPr>
              <a:defRPr/>
            </a:pPr>
            <a:endParaRPr/>
          </a:p>
        </p:txBody>
      </p:sp>
      <p:sp>
        <p:nvSpPr>
          <p:cNvPr id="7" name="Slide Number Placeholder 5"/>
          <p:cNvSpPr txBox="1">
            <a:spLocks noGrp="1"/>
          </p:cNvSpPr>
          <p:nvPr>
            <p:ph type="sldNum" sz="quarter" idx="12"/>
          </p:nvPr>
        </p:nvSpPr>
        <p:spPr>
          <a:ln/>
        </p:spPr>
        <p:txBody>
          <a:bodyPr/>
          <a:lstStyle>
            <a:lvl1pPr>
              <a:defRPr/>
            </a:lvl1pPr>
          </a:lstStyle>
          <a:p>
            <a:pPr>
              <a:defRPr/>
            </a:pPr>
            <a:fld id="{4437069A-B26A-4A7B-8374-EC0F4D4A5B89}" type="slidenum">
              <a:rPr lang="en-US" altLang="en-US"/>
              <a:pPr>
                <a:defRPr/>
              </a:pPr>
              <a:t>‹#›</a:t>
            </a:fld>
            <a:endParaRPr lang="en-US" altLang="en-US"/>
          </a:p>
        </p:txBody>
      </p:sp>
    </p:spTree>
    <p:extLst>
      <p:ext uri="{BB962C8B-B14F-4D97-AF65-F5344CB8AC3E}">
        <p14:creationId xmlns:p14="http://schemas.microsoft.com/office/powerpoint/2010/main" val="3084530560"/>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txBox="1">
            <a:spLocks noGrp="1"/>
          </p:cNvSpPr>
          <p:nvPr>
            <p:ph type="title"/>
          </p:nvPr>
        </p:nvSpPr>
        <p:spPr bwMode="auto">
          <a:xfrm>
            <a:off x="857250" y="631825"/>
            <a:ext cx="8974138"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endParaRPr lang="en-US" altLang="en-US"/>
          </a:p>
        </p:txBody>
      </p:sp>
      <p:sp>
        <p:nvSpPr>
          <p:cNvPr id="3" name="Text Placeholder 2"/>
          <p:cNvSpPr txBox="1">
            <a:spLocks noGrp="1"/>
          </p:cNvSpPr>
          <p:nvPr>
            <p:ph type="body" idx="1"/>
          </p:nvPr>
        </p:nvSpPr>
        <p:spPr>
          <a:xfrm>
            <a:off x="857250" y="1960563"/>
            <a:ext cx="8974138" cy="4513262"/>
          </a:xfrm>
          <a:prstGeom prst="rect">
            <a:avLst/>
          </a:prstGeom>
          <a:noFill/>
          <a:ln>
            <a:noFill/>
          </a:ln>
        </p:spPr>
        <p:txBody>
          <a:bodyPr lIns="0" tIns="0" rIns="0" bIns="0"/>
          <a:lstStyle>
            <a:defPPr marL="432000" marR="0" lvl="0" indent="-324000">
              <a:spcBef>
                <a:spcPts val="0"/>
              </a:spcBef>
              <a:spcAft>
                <a:spcPts val="1273"/>
              </a:spcAft>
              <a:buSzPct val="45000"/>
              <a:buFont typeface="StarSymbol"/>
              <a:buNone/>
              <a:defRPr lang="en-US" sz="2890" b="0" i="0" u="none" strike="noStrike" kern="1200">
                <a:ln>
                  <a:noFill/>
                </a:ln>
                <a:latin typeface="Arial" pitchFamily="18"/>
                <a:ea typeface="Microsoft YaHei" pitchFamily="2"/>
                <a:cs typeface="Mangal" pitchFamily="2"/>
              </a:defRPr>
            </a:defPPr>
            <a:lvl1pPr marL="432000" marR="0" lvl="0" indent="-324000">
              <a:spcBef>
                <a:spcPts val="0"/>
              </a:spcBef>
              <a:spcAft>
                <a:spcPts val="1273"/>
              </a:spcAft>
              <a:buSzPct val="45000"/>
              <a:buFont typeface="StarSymbol"/>
              <a:buChar char="●"/>
              <a:defRPr lang="en-US" sz="2890" b="0" i="0" u="none" strike="noStrike" kern="1200">
                <a:ln>
                  <a:noFill/>
                </a:ln>
                <a:latin typeface="Arial" pitchFamily="18"/>
                <a:ea typeface="Microsoft YaHei" pitchFamily="2"/>
                <a:cs typeface="Mangal" pitchFamily="2"/>
              </a:defRPr>
            </a:lvl1pPr>
            <a:lvl2pPr marL="864000" marR="0" lvl="1" indent="-324000">
              <a:spcBef>
                <a:spcPts val="0"/>
              </a:spcBef>
              <a:spcAft>
                <a:spcPts val="1015"/>
              </a:spcAft>
              <a:buSzPct val="75000"/>
              <a:buFont typeface="StarSymbol"/>
              <a:buChar char="–"/>
              <a:defRPr lang="en-US" sz="2530" b="0" i="0" u="none" strike="noStrike" kern="1200">
                <a:ln>
                  <a:noFill/>
                </a:ln>
                <a:latin typeface="Arial" pitchFamily="18"/>
                <a:ea typeface="Microsoft YaHei" pitchFamily="2"/>
                <a:cs typeface="Mangal" pitchFamily="2"/>
              </a:defRPr>
            </a:lvl2pPr>
            <a:lvl3pPr marL="1295999" marR="0" lvl="2" indent="-288000">
              <a:spcBef>
                <a:spcPts val="0"/>
              </a:spcBef>
              <a:spcAft>
                <a:spcPts val="760"/>
              </a:spcAft>
              <a:buSzPct val="45000"/>
              <a:buFont typeface="StarSymbol"/>
              <a:buChar char="●"/>
              <a:defRPr lang="en-US" sz="2170" b="0" i="0" u="none" strike="noStrike" kern="1200">
                <a:ln>
                  <a:noFill/>
                </a:ln>
                <a:latin typeface="Arial" pitchFamily="18"/>
                <a:ea typeface="Microsoft YaHei" pitchFamily="2"/>
                <a:cs typeface="Mangal" pitchFamily="2"/>
              </a:defRPr>
            </a:lvl3pPr>
            <a:lvl4pPr marL="1728000" marR="0" lvl="3" indent="-216000">
              <a:spcBef>
                <a:spcPts val="0"/>
              </a:spcBef>
              <a:spcAft>
                <a:spcPts val="505"/>
              </a:spcAft>
              <a:buSzPct val="75000"/>
              <a:buFont typeface="StarSymbol"/>
              <a:buChar char="–"/>
              <a:defRPr lang="en-US" sz="1810" b="0" i="0" u="none" strike="noStrike" kern="1200">
                <a:ln>
                  <a:noFill/>
                </a:ln>
                <a:latin typeface="Arial" pitchFamily="18"/>
                <a:ea typeface="Microsoft YaHei" pitchFamily="2"/>
                <a:cs typeface="Mangal" pitchFamily="2"/>
              </a:defRPr>
            </a:lvl4pPr>
            <a:lvl5pPr marL="2160000" marR="0" lvl="4" indent="-216000">
              <a:spcBef>
                <a:spcPts val="0"/>
              </a:spcBef>
              <a:spcAft>
                <a:spcPts val="252"/>
              </a:spcAft>
              <a:buSzPct val="45000"/>
              <a:buFont typeface="StarSymbol"/>
              <a:buChar char="●"/>
              <a:defRPr lang="en-US" sz="1810" b="0" i="0" u="none" strike="noStrike" kern="1200">
                <a:ln>
                  <a:noFill/>
                </a:ln>
                <a:latin typeface="Arial" pitchFamily="18"/>
                <a:ea typeface="Microsoft YaHei" pitchFamily="2"/>
                <a:cs typeface="Mangal" pitchFamily="2"/>
              </a:defRPr>
            </a:lvl5pPr>
            <a:lvl6pPr marL="2592000" marR="0" lvl="5" indent="-216000">
              <a:spcBef>
                <a:spcPts val="0"/>
              </a:spcBef>
              <a:spcAft>
                <a:spcPts val="252"/>
              </a:spcAft>
              <a:buSzPct val="45000"/>
              <a:buFont typeface="StarSymbol"/>
              <a:buChar char="●"/>
              <a:defRPr lang="en-US" sz="1810" b="0" i="0" u="none" strike="noStrike" kern="1200">
                <a:ln>
                  <a:noFill/>
                </a:ln>
                <a:latin typeface="Arial" pitchFamily="18"/>
                <a:ea typeface="Microsoft YaHei" pitchFamily="2"/>
                <a:cs typeface="Mangal" pitchFamily="2"/>
              </a:defRPr>
            </a:lvl6pPr>
            <a:lvl7pPr marL="3024000" marR="0" lvl="6" indent="-216000">
              <a:spcBef>
                <a:spcPts val="0"/>
              </a:spcBef>
              <a:spcAft>
                <a:spcPts val="252"/>
              </a:spcAft>
              <a:buSzPct val="45000"/>
              <a:buFont typeface="StarSymbol"/>
              <a:buChar char="●"/>
              <a:defRPr lang="en-US" sz="1810" b="0" i="0" u="none" strike="noStrike" kern="1200">
                <a:ln>
                  <a:noFill/>
                </a:ln>
                <a:latin typeface="Arial" pitchFamily="18"/>
                <a:ea typeface="Microsoft YaHei" pitchFamily="2"/>
                <a:cs typeface="Mangal" pitchFamily="2"/>
              </a:defRPr>
            </a:lvl7pPr>
            <a:lvl8pPr marL="3456000" marR="0" lvl="7" indent="-216000">
              <a:spcBef>
                <a:spcPts val="0"/>
              </a:spcBef>
              <a:spcAft>
                <a:spcPts val="252"/>
              </a:spcAft>
              <a:buSzPct val="45000"/>
              <a:buFont typeface="StarSymbol"/>
              <a:buChar char="●"/>
              <a:defRPr lang="en-US" sz="1810" b="0" i="0" u="none" strike="noStrike" kern="1200">
                <a:ln>
                  <a:noFill/>
                </a:ln>
                <a:latin typeface="Arial" pitchFamily="18"/>
                <a:ea typeface="Microsoft YaHei" pitchFamily="2"/>
                <a:cs typeface="Mangal" pitchFamily="2"/>
              </a:defRPr>
            </a:lvl8pPr>
            <a:lvl9pPr marL="3887999" marR="0" lvl="8" indent="-216000">
              <a:spcBef>
                <a:spcPts val="0"/>
              </a:spcBef>
              <a:spcAft>
                <a:spcPts val="252"/>
              </a:spcAft>
              <a:buSzPct val="45000"/>
              <a:buFont typeface="StarSymbol"/>
              <a:buChar char="●"/>
              <a:defRPr lang="en-US" sz="1810" b="0" i="0" u="none" strike="noStrike" kern="1200">
                <a:ln>
                  <a:noFill/>
                </a:ln>
                <a:latin typeface="Arial" pitchFamily="18"/>
                <a:ea typeface="Microsoft YaHei" pitchFamily="2"/>
                <a:cs typeface="Mangal" pitchFamily="2"/>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2"/>
          </p:nvPr>
        </p:nvSpPr>
        <p:spPr>
          <a:xfrm>
            <a:off x="857250" y="6591300"/>
            <a:ext cx="2324100" cy="471488"/>
          </a:xfrm>
          <a:prstGeom prst="rect">
            <a:avLst/>
          </a:prstGeom>
          <a:noFill/>
          <a:ln>
            <a:noFill/>
          </a:ln>
        </p:spPr>
        <p:txBody>
          <a:bodyPr lIns="0" tIns="0" rIns="0" bIns="0" anchorCtr="0"/>
          <a:lstStyle>
            <a:lvl1pPr lvl="0" rtl="0" eaLnBrk="1" fontAlgn="auto" hangingPunct="0">
              <a:spcBef>
                <a:spcPts val="0"/>
              </a:spcBef>
              <a:spcAft>
                <a:spcPts val="0"/>
              </a:spcAft>
              <a:buNone/>
              <a:tabLst/>
              <a:defRPr lang="en-US" sz="1400" kern="1200">
                <a:latin typeface="Times New Roman" pitchFamily="18"/>
                <a:ea typeface="Arial Unicode MS" pitchFamily="2"/>
                <a:cs typeface="Tahoma" pitchFamily="2"/>
              </a:defRPr>
            </a:lvl1pPr>
          </a:lstStyle>
          <a:p>
            <a:pPr>
              <a:defRPr/>
            </a:pPr>
            <a:endParaRPr/>
          </a:p>
        </p:txBody>
      </p:sp>
      <p:sp>
        <p:nvSpPr>
          <p:cNvPr id="5" name="Footer Placeholder 4"/>
          <p:cNvSpPr txBox="1">
            <a:spLocks noGrp="1"/>
          </p:cNvSpPr>
          <p:nvPr>
            <p:ph type="ftr" sz="quarter" idx="3"/>
          </p:nvPr>
        </p:nvSpPr>
        <p:spPr>
          <a:xfrm>
            <a:off x="3770313" y="6591300"/>
            <a:ext cx="3160712" cy="471488"/>
          </a:xfrm>
          <a:prstGeom prst="rect">
            <a:avLst/>
          </a:prstGeom>
          <a:noFill/>
          <a:ln>
            <a:noFill/>
          </a:ln>
        </p:spPr>
        <p:txBody>
          <a:bodyPr lIns="0" tIns="0" rIns="0" bIns="0" anchorCtr="0"/>
          <a:lstStyle>
            <a:lvl1pPr lvl="0" algn="ctr" rtl="0" eaLnBrk="1" fontAlgn="auto" hangingPunct="0">
              <a:spcBef>
                <a:spcPts val="0"/>
              </a:spcBef>
              <a:spcAft>
                <a:spcPts val="0"/>
              </a:spcAft>
              <a:buNone/>
              <a:tabLst/>
              <a:defRPr lang="en-US" sz="1400" kern="1200">
                <a:latin typeface="Times New Roman" pitchFamily="18"/>
                <a:ea typeface="Arial Unicode MS" pitchFamily="2"/>
                <a:cs typeface="Tahoma" pitchFamily="2"/>
              </a:defRPr>
            </a:lvl1pPr>
          </a:lstStyle>
          <a:p>
            <a:pPr>
              <a:defRPr/>
            </a:pPr>
            <a:endParaRPr/>
          </a:p>
        </p:txBody>
      </p:sp>
      <p:sp>
        <p:nvSpPr>
          <p:cNvPr id="6" name="Slide Number Placeholder 5"/>
          <p:cNvSpPr txBox="1">
            <a:spLocks noGrp="1"/>
          </p:cNvSpPr>
          <p:nvPr>
            <p:ph type="sldNum" sz="quarter" idx="4"/>
          </p:nvPr>
        </p:nvSpPr>
        <p:spPr>
          <a:xfrm>
            <a:off x="7508875" y="6591300"/>
            <a:ext cx="2322513" cy="471488"/>
          </a:xfrm>
          <a:prstGeom prst="rect">
            <a:avLst/>
          </a:prstGeom>
          <a:noFill/>
          <a:ln>
            <a:noFill/>
          </a:ln>
        </p:spPr>
        <p:txBody>
          <a:bodyPr vert="horz" wrap="square" lIns="0" tIns="0" rIns="0" bIns="0" numCol="1" anchor="t" anchorCtr="0" compatLnSpc="1">
            <a:prstTxWarp prst="textNoShape">
              <a:avLst/>
            </a:prstTxWarp>
          </a:bodyPr>
          <a:lstStyle>
            <a:lvl1pPr algn="r" eaLnBrk="1" hangingPunct="0">
              <a:defRPr sz="1400">
                <a:latin typeface="Times New Roman" pitchFamily="16" charset="0"/>
                <a:ea typeface="Arial Unicode MS" charset="0"/>
                <a:cs typeface="Tahoma" pitchFamily="34" charset="0"/>
              </a:defRPr>
            </a:lvl1pPr>
          </a:lstStyle>
          <a:p>
            <a:pPr>
              <a:defRPr/>
            </a:pPr>
            <a:fld id="{3E1B6479-2C92-4B97-A399-F6F92F2D5B6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9" r:id="rId7"/>
    <p:sldLayoutId id="2147483895" r:id="rId8"/>
    <p:sldLayoutId id="2147483896" r:id="rId9"/>
    <p:sldLayoutId id="2147483897" r:id="rId10"/>
    <p:sldLayoutId id="2147483898" r:id="rId11"/>
  </p:sldLayoutIdLst>
  <p:transition spd="slow"/>
  <p:hf hdr="0" ftr="0" dt="0"/>
  <p:txStyles>
    <p:titleStyle>
      <a:lvl1pPr algn="ctr" rtl="0" eaLnBrk="0" fontAlgn="base" hangingPunct="0">
        <a:spcBef>
          <a:spcPct val="0"/>
        </a:spcBef>
        <a:spcAft>
          <a:spcPct val="0"/>
        </a:spcAft>
        <a:defRPr lang="en-US" sz="3900" kern="1200">
          <a:solidFill>
            <a:schemeClr val="tx2"/>
          </a:solidFill>
          <a:latin typeface="Arial" pitchFamily="18"/>
          <a:ea typeface="Microsoft YaHei" pitchFamily="2"/>
          <a:cs typeface="Mangal" pitchFamily="2"/>
        </a:defRPr>
      </a:lvl1pPr>
      <a:lvl2pPr algn="ctr" rtl="0" eaLnBrk="0" fontAlgn="base" hangingPunct="0">
        <a:spcBef>
          <a:spcPct val="0"/>
        </a:spcBef>
        <a:spcAft>
          <a:spcPct val="0"/>
        </a:spcAft>
        <a:defRPr sz="3900">
          <a:solidFill>
            <a:schemeClr val="tx2"/>
          </a:solidFill>
          <a:latin typeface="Arial" charset="0"/>
          <a:ea typeface="Microsoft YaHei" charset="-122"/>
          <a:cs typeface="Mangal" pitchFamily="18" charset="0"/>
        </a:defRPr>
      </a:lvl2pPr>
      <a:lvl3pPr algn="ctr" rtl="0" eaLnBrk="0" fontAlgn="base" hangingPunct="0">
        <a:spcBef>
          <a:spcPct val="0"/>
        </a:spcBef>
        <a:spcAft>
          <a:spcPct val="0"/>
        </a:spcAft>
        <a:defRPr sz="3900">
          <a:solidFill>
            <a:schemeClr val="tx2"/>
          </a:solidFill>
          <a:latin typeface="Arial" charset="0"/>
          <a:ea typeface="Microsoft YaHei" charset="-122"/>
          <a:cs typeface="Mangal" pitchFamily="18" charset="0"/>
        </a:defRPr>
      </a:lvl3pPr>
      <a:lvl4pPr algn="ctr" rtl="0" eaLnBrk="0" fontAlgn="base" hangingPunct="0">
        <a:spcBef>
          <a:spcPct val="0"/>
        </a:spcBef>
        <a:spcAft>
          <a:spcPct val="0"/>
        </a:spcAft>
        <a:defRPr sz="3900">
          <a:solidFill>
            <a:schemeClr val="tx2"/>
          </a:solidFill>
          <a:latin typeface="Arial" charset="0"/>
          <a:ea typeface="Microsoft YaHei" charset="-122"/>
          <a:cs typeface="Mangal" pitchFamily="18" charset="0"/>
        </a:defRPr>
      </a:lvl4pPr>
      <a:lvl5pPr algn="ctr" rtl="0" eaLnBrk="0" fontAlgn="base" hangingPunct="0">
        <a:spcBef>
          <a:spcPct val="0"/>
        </a:spcBef>
        <a:spcAft>
          <a:spcPct val="0"/>
        </a:spcAft>
        <a:defRPr sz="3900">
          <a:solidFill>
            <a:schemeClr val="tx2"/>
          </a:solidFill>
          <a:latin typeface="Arial" charset="0"/>
          <a:ea typeface="Microsoft YaHei" charset="-122"/>
          <a:cs typeface="Mangal" pitchFamily="18" charset="0"/>
        </a:defRPr>
      </a:lvl5pPr>
      <a:lvl6pPr marL="457200" algn="ctr" rtl="0" eaLnBrk="0" fontAlgn="base" hangingPunct="0">
        <a:spcBef>
          <a:spcPct val="0"/>
        </a:spcBef>
        <a:spcAft>
          <a:spcPct val="0"/>
        </a:spcAft>
        <a:defRPr sz="3900">
          <a:solidFill>
            <a:schemeClr val="tx2"/>
          </a:solidFill>
          <a:latin typeface="Arial" charset="0"/>
          <a:ea typeface="Microsoft YaHei" charset="-122"/>
          <a:cs typeface="Mangal" pitchFamily="18" charset="0"/>
        </a:defRPr>
      </a:lvl6pPr>
      <a:lvl7pPr marL="914400" algn="ctr" rtl="0" eaLnBrk="0" fontAlgn="base" hangingPunct="0">
        <a:spcBef>
          <a:spcPct val="0"/>
        </a:spcBef>
        <a:spcAft>
          <a:spcPct val="0"/>
        </a:spcAft>
        <a:defRPr sz="3900">
          <a:solidFill>
            <a:schemeClr val="tx2"/>
          </a:solidFill>
          <a:latin typeface="Arial" charset="0"/>
          <a:ea typeface="Microsoft YaHei" charset="-122"/>
          <a:cs typeface="Mangal" pitchFamily="18" charset="0"/>
        </a:defRPr>
      </a:lvl7pPr>
      <a:lvl8pPr marL="1371600" algn="ctr" rtl="0" eaLnBrk="0" fontAlgn="base" hangingPunct="0">
        <a:spcBef>
          <a:spcPct val="0"/>
        </a:spcBef>
        <a:spcAft>
          <a:spcPct val="0"/>
        </a:spcAft>
        <a:defRPr sz="3900">
          <a:solidFill>
            <a:schemeClr val="tx2"/>
          </a:solidFill>
          <a:latin typeface="Arial" charset="0"/>
          <a:ea typeface="Microsoft YaHei" charset="-122"/>
          <a:cs typeface="Mangal" pitchFamily="18" charset="0"/>
        </a:defRPr>
      </a:lvl8pPr>
      <a:lvl9pPr marL="1828800" algn="ctr" rtl="0" eaLnBrk="0" fontAlgn="base" hangingPunct="0">
        <a:spcBef>
          <a:spcPct val="0"/>
        </a:spcBef>
        <a:spcAft>
          <a:spcPct val="0"/>
        </a:spcAft>
        <a:defRPr sz="3900">
          <a:solidFill>
            <a:schemeClr val="tx2"/>
          </a:solidFill>
          <a:latin typeface="Arial" charset="0"/>
          <a:ea typeface="Microsoft YaHei" charset="-122"/>
          <a:cs typeface="Mangal" pitchFamily="18" charset="0"/>
        </a:defRPr>
      </a:lvl9pPr>
    </p:titleStyle>
    <p:bodyStyle>
      <a:lvl1pPr algn="l" rtl="0" eaLnBrk="0" fontAlgn="base" hangingPunct="0">
        <a:spcBef>
          <a:spcPct val="0"/>
        </a:spcBef>
        <a:spcAft>
          <a:spcPts val="1275"/>
        </a:spcAft>
        <a:defRPr lang="en-US" sz="2800" kern="1200">
          <a:solidFill>
            <a:schemeClr val="tx1"/>
          </a:solidFill>
          <a:latin typeface="Arial" pitchFamily="18"/>
          <a:ea typeface="Microsoft YaHei" pitchFamily="2"/>
          <a:cs typeface="Mangal" pitchFamily="2"/>
        </a:defRPr>
      </a:lvl1pPr>
      <a:lvl2pPr marL="742950" indent="-285750" algn="l" rtl="0" eaLnBrk="0" fontAlgn="base" hangingPunct="0">
        <a:spcBef>
          <a:spcPct val="20000"/>
        </a:spcBef>
        <a:spcAft>
          <a:spcPct val="0"/>
        </a:spcAft>
        <a:buChar char="–"/>
        <a:defRPr sz="2800">
          <a:solidFill>
            <a:schemeClr val="tx1"/>
          </a:solidFill>
          <a:latin typeface="Arial" charset="0"/>
          <a:ea typeface="Microsoft YaHei" charset="-122"/>
        </a:defRPr>
      </a:lvl2pPr>
      <a:lvl3pPr marL="1143000" indent="-228600" algn="l" rtl="0" eaLnBrk="0" fontAlgn="base" hangingPunct="0">
        <a:spcBef>
          <a:spcPct val="20000"/>
        </a:spcBef>
        <a:spcAft>
          <a:spcPct val="0"/>
        </a:spcAft>
        <a:buChar char="•"/>
        <a:defRPr sz="2400">
          <a:solidFill>
            <a:schemeClr val="tx1"/>
          </a:solidFill>
          <a:latin typeface="Arial" charset="0"/>
          <a:ea typeface="Microsoft YaHei" charset="-122"/>
        </a:defRPr>
      </a:lvl3pPr>
      <a:lvl4pPr marL="1600200" indent="-228600" algn="l" rtl="0" eaLnBrk="0" fontAlgn="base" hangingPunct="0">
        <a:spcBef>
          <a:spcPct val="20000"/>
        </a:spcBef>
        <a:spcAft>
          <a:spcPct val="0"/>
        </a:spcAft>
        <a:buChar char="–"/>
        <a:defRPr sz="2000">
          <a:solidFill>
            <a:schemeClr val="tx1"/>
          </a:solidFill>
          <a:latin typeface="Arial" charset="0"/>
          <a:ea typeface="Microsoft YaHei" charset="-122"/>
        </a:defRPr>
      </a:lvl4pPr>
      <a:lvl5pPr marL="2057400" indent="-228600" algn="l" rtl="0" eaLnBrk="0" fontAlgn="base" hangingPunct="0">
        <a:spcBef>
          <a:spcPct val="20000"/>
        </a:spcBef>
        <a:spcAft>
          <a:spcPct val="0"/>
        </a:spcAft>
        <a:buChar char="»"/>
        <a:defRPr sz="2000">
          <a:solidFill>
            <a:schemeClr val="tx1"/>
          </a:solidFill>
          <a:latin typeface="Arial" charset="0"/>
          <a:ea typeface="Microsoft YaHei" charset="-122"/>
        </a:defRPr>
      </a:lvl5pPr>
      <a:lvl6pPr marL="2514600" indent="-228600" algn="l" rtl="0" eaLnBrk="0" fontAlgn="base" hangingPunct="0">
        <a:spcBef>
          <a:spcPct val="20000"/>
        </a:spcBef>
        <a:spcAft>
          <a:spcPct val="0"/>
        </a:spcAft>
        <a:buChar char="»"/>
        <a:defRPr sz="2000">
          <a:solidFill>
            <a:schemeClr val="tx1"/>
          </a:solidFill>
          <a:latin typeface="Arial" charset="0"/>
          <a:ea typeface="Microsoft YaHei" charset="-122"/>
        </a:defRPr>
      </a:lvl6pPr>
      <a:lvl7pPr marL="2971800" indent="-228600" algn="l" rtl="0" eaLnBrk="0" fontAlgn="base" hangingPunct="0">
        <a:spcBef>
          <a:spcPct val="20000"/>
        </a:spcBef>
        <a:spcAft>
          <a:spcPct val="0"/>
        </a:spcAft>
        <a:buChar char="»"/>
        <a:defRPr sz="2000">
          <a:solidFill>
            <a:schemeClr val="tx1"/>
          </a:solidFill>
          <a:latin typeface="Arial" charset="0"/>
          <a:ea typeface="Microsoft YaHei" charset="-122"/>
        </a:defRPr>
      </a:lvl7pPr>
      <a:lvl8pPr marL="3429000" indent="-228600" algn="l" rtl="0" eaLnBrk="0" fontAlgn="base" hangingPunct="0">
        <a:spcBef>
          <a:spcPct val="20000"/>
        </a:spcBef>
        <a:spcAft>
          <a:spcPct val="0"/>
        </a:spcAft>
        <a:buChar char="»"/>
        <a:defRPr sz="2000">
          <a:solidFill>
            <a:schemeClr val="tx1"/>
          </a:solidFill>
          <a:latin typeface="Arial" charset="0"/>
          <a:ea typeface="Microsoft YaHei" charset="-122"/>
        </a:defRPr>
      </a:lvl8pPr>
      <a:lvl9pPr marL="3886200" indent="-228600" algn="l" rtl="0" eaLnBrk="0" fontAlgn="base" hangingPunct="0">
        <a:spcBef>
          <a:spcPct val="20000"/>
        </a:spcBef>
        <a:spcAft>
          <a:spcPct val="0"/>
        </a:spcAft>
        <a:buChar char="»"/>
        <a:defRPr sz="2000">
          <a:solidFill>
            <a:schemeClr val="tx1"/>
          </a:solidFill>
          <a:latin typeface="Arial" charset="0"/>
          <a:ea typeface="Microsoft YaHei" charset="-122"/>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ichinendaimoku@gmail.com"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8" Type="http://schemas.openxmlformats.org/officeDocument/2006/relationships/hyperlink" Target="http://www.express.co.uk/posts/view/370439/Jimmy-Savile-was-part-of-satanic-ring" TargetMode="External"/><Relationship Id="rId3" Type="http://schemas.openxmlformats.org/officeDocument/2006/relationships/hyperlink" Target="http://en.wikipedia.org/wiki/Rochdale_sex_trafficking_gang" TargetMode="External"/><Relationship Id="rId7" Type="http://schemas.openxmlformats.org/officeDocument/2006/relationships/hyperlink" Target="http://en.wikipedia.org/wiki/Jimmy_Savile_sexual_abuse_scandal" TargetMode="External"/><Relationship Id="rId2" Type="http://schemas.openxmlformats.org/officeDocument/2006/relationships/hyperlink" Target="http://www.mirror.co.uk/news/uk-news/pervert-mp-cyril-smith-was-pals-1546290" TargetMode="External"/><Relationship Id="rId1" Type="http://schemas.openxmlformats.org/officeDocument/2006/relationships/slideLayout" Target="../slideLayouts/slideLayout7.xml"/><Relationship Id="rId6" Type="http://schemas.openxmlformats.org/officeDocument/2006/relationships/hyperlink" Target="http://www.guardian.co.uk/uk/2012/dec/14/cornish-white-witches-guilty-ritual-abuse" TargetMode="External"/><Relationship Id="rId11" Type="http://schemas.openxmlformats.org/officeDocument/2006/relationships/hyperlink" Target="http://www.slideshare.net/slideshow/embed_code/29386021" TargetMode="External"/><Relationship Id="rId5" Type="http://schemas.openxmlformats.org/officeDocument/2006/relationships/hyperlink" Target="http://www.walesonline.co.uk/news/wales-news/satanic-sex-cult-paedophile-guilty-1845296" TargetMode="External"/><Relationship Id="rId10" Type="http://schemas.openxmlformats.org/officeDocument/2006/relationships/hyperlink" Target="http://en.wikipedia.org/wiki/Woman_B#Sexual_offences" TargetMode="External"/><Relationship Id="rId4" Type="http://schemas.openxmlformats.org/officeDocument/2006/relationships/hyperlink" Target="http://www.bbc.co.uk/news/uk-wales-12703785" TargetMode="External"/><Relationship Id="rId9" Type="http://schemas.openxmlformats.org/officeDocument/2006/relationships/hyperlink" Target="http://www.express.co.uk/posts/view/371936/I-was-raped-at-13-by-Jimmy-Savile-in-satanist-ritual"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news.bbc.co.uk/1/hi/programmes/this_world/4446342.stm" TargetMode="External"/><Relationship Id="rId3" Type="http://schemas.openxmlformats.org/officeDocument/2006/relationships/hyperlink" Target="http://en.wikipedia.org/wiki/Natascha_Kampusch" TargetMode="External"/><Relationship Id="rId7" Type="http://schemas.openxmlformats.org/officeDocument/2006/relationships/hyperlink" Target="http://en.wikipedia.org/wiki/Beasts_of_Satan" TargetMode="External"/><Relationship Id="rId2" Type="http://schemas.openxmlformats.org/officeDocument/2006/relationships/hyperlink" Target="http://www.vaterunserinderh&#246;lle.de/" TargetMode="External"/><Relationship Id="rId1" Type="http://schemas.openxmlformats.org/officeDocument/2006/relationships/slideLayout" Target="../slideLayouts/slideLayout7.xml"/><Relationship Id="rId6" Type="http://schemas.openxmlformats.org/officeDocument/2006/relationships/hyperlink" Target="http://en.wikipedia.org/wiki/Marc_Dutroux" TargetMode="External"/><Relationship Id="rId5" Type="http://schemas.openxmlformats.org/officeDocument/2006/relationships/hyperlink" Target="http://en.wikipedia.org/wiki/Fritzl_case" TargetMode="External"/><Relationship Id="rId10" Type="http://schemas.openxmlformats.org/officeDocument/2006/relationships/hyperlink" Target="http://en.wikipedia.org/wiki/Casa_Pia_child_sexual_abuse_scandal" TargetMode="External"/><Relationship Id="rId4" Type="http://schemas.openxmlformats.org/officeDocument/2006/relationships/hyperlink" Target="http://www.scotsman.com/news/world/eight-year-kidnap-girl-s-mother-is-to-stand-trial-1-748999" TargetMode="External"/><Relationship Id="rId9" Type="http://schemas.openxmlformats.org/officeDocument/2006/relationships/hyperlink" Target="http://news.bbc.co.uk/1/hi/world/europe/4669944.st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dailymail.co.uk/news/article-447972/Middle-aged-couple-die-suicide-pact-husband-charged-rape.html"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news.bbc.co.uk/1/hi/wales/south_east/4303696.stm" TargetMode="External"/><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en.wikipedia.org/wiki/Every_Breath_You_Take"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1.jpeg"/><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hyperlink" Target="https://en.wikipedia.org/wiki/Chickenshed"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forced-adoption.com/"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hyperlink" Target="http://youtu.be/YYX2tsqAU-8"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leedsth.nhs.uk/about-us/trust-documents/savile-report/"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www.express.co.uk/posts/view/371936/I-was-raped-at-13-by-Jimmy-Savile-in-satanist-ritual"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hyperlink" Target="https://www.bbc.co.uk/news/uk-england-manchester-30050989" TargetMode="External"/><Relationship Id="rId3" Type="http://schemas.openxmlformats.org/officeDocument/2006/relationships/image" Target="../media/image4.png"/><Relationship Id="rId7" Type="http://schemas.openxmlformats.org/officeDocument/2006/relationships/hyperlink" Target="https://www.bbc.co.uk/news/uk-england-manchester-30350179" TargetMode="External"/><Relationship Id="rId2" Type="http://schemas.openxmlformats.org/officeDocument/2006/relationships/hyperlink" Target="http://www.express.co.uk/posts/view/371936/I-was-raped-at-13-by-Jimmy-Savile-in-satanist-ritual" TargetMode="External"/><Relationship Id="rId1" Type="http://schemas.openxmlformats.org/officeDocument/2006/relationships/slideLayout" Target="../slideLayouts/slideLayout7.xml"/><Relationship Id="rId6" Type="http://schemas.openxmlformats.org/officeDocument/2006/relationships/hyperlink" Target="https://en.wikipedia.org/wiki/Ray_Teret#cite_note-Guardian111214-2" TargetMode="External"/><Relationship Id="rId5" Type="http://schemas.openxmlformats.org/officeDocument/2006/relationships/hyperlink" Target="https://en.wikipedia.org/wiki/Disc_jockey" TargetMode="External"/><Relationship Id="rId4" Type="http://schemas.openxmlformats.org/officeDocument/2006/relationships/hyperlink" Target="https://en.wikipedia.org/wiki/Ray_Teret#cite_note-1"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thesun.co.uk/tech/2054243/what-dark-web-how-work/" TargetMode="External"/><Relationship Id="rId3" Type="http://schemas.openxmlformats.org/officeDocument/2006/relationships/image" Target="../media/image6.png"/><Relationship Id="rId7" Type="http://schemas.openxmlformats.org/officeDocument/2006/relationships/hyperlink" Target="https://www.thesun.co.uk/news/21679878/paedo-gary-glitter-browses-phone-talks-about-dark-web/" TargetMode="Externa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s://www.thesun.co.uk/news/21698886/shamed-rock-star-gary-glitter-recalled-to-jail/" TargetMode="External"/><Relationship Id="rId5" Type="http://schemas.openxmlformats.org/officeDocument/2006/relationships/hyperlink" Target="https://www.thesun.co.uk/news/10081308/gary-glitter-net-worth-rock-roll-joker/" TargetMode="External"/><Relationship Id="rId4" Type="http://schemas.openxmlformats.org/officeDocument/2006/relationships/hyperlink" Target="https://www.thesun.co.uk/news/21702848/gary-glitter-recalled-priso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8883" y="1722437"/>
            <a:ext cx="9219168" cy="916746"/>
          </a:xfrm>
          <a:prstGeom prst="rect">
            <a:avLst/>
          </a:prstGeom>
          <a:noFill/>
          <a:ln>
            <a:noFill/>
          </a:ln>
        </p:spPr>
        <p:txBody>
          <a:bodyPr wrap="none" lIns="90000" tIns="45000" rIns="90000" bIns="45000" compatLnSpc="0">
            <a:spAutoFit/>
          </a:bodyPr>
          <a:lstStyle/>
          <a:p>
            <a:pPr algn="ctr" fontAlgn="auto" hangingPunct="0">
              <a:spcBef>
                <a:spcPts val="0"/>
              </a:spcBef>
              <a:spcAft>
                <a:spcPts val="0"/>
              </a:spcAft>
              <a:defRPr sz="1650"/>
            </a:pPr>
            <a:r>
              <a:rPr lang="en-GB" sz="2800" b="1" dirty="0">
                <a:solidFill>
                  <a:schemeClr val="bg1">
                    <a:lumMod val="50000"/>
                  </a:schemeClr>
                </a:solidFill>
                <a:latin typeface="Arial" pitchFamily="18"/>
                <a:ea typeface="Microsoft YaHei" pitchFamily="2"/>
                <a:cs typeface="Mangal" pitchFamily="2"/>
              </a:rPr>
              <a:t>Child Trafficking through Family Court Proceedings: </a:t>
            </a:r>
          </a:p>
          <a:p>
            <a:pPr algn="ctr" fontAlgn="auto" hangingPunct="0">
              <a:spcBef>
                <a:spcPts val="0"/>
              </a:spcBef>
              <a:spcAft>
                <a:spcPts val="0"/>
              </a:spcAft>
              <a:defRPr sz="1650"/>
            </a:pPr>
            <a:r>
              <a:rPr lang="en-GB" sz="2800" b="1" dirty="0">
                <a:solidFill>
                  <a:schemeClr val="bg1">
                    <a:lumMod val="50000"/>
                  </a:schemeClr>
                </a:solidFill>
                <a:latin typeface="Arial" pitchFamily="18"/>
                <a:ea typeface="Microsoft YaHei" pitchFamily="2"/>
                <a:cs typeface="Mangal" pitchFamily="2"/>
              </a:rPr>
              <a:t>A UK Case Study</a:t>
            </a:r>
          </a:p>
        </p:txBody>
      </p:sp>
      <p:sp>
        <p:nvSpPr>
          <p:cNvPr id="6" name="TextBox 5"/>
          <p:cNvSpPr txBox="1"/>
          <p:nvPr/>
        </p:nvSpPr>
        <p:spPr>
          <a:xfrm>
            <a:off x="3632267" y="220212"/>
            <a:ext cx="3392400" cy="1015663"/>
          </a:xfrm>
          <a:prstGeom prst="rect">
            <a:avLst/>
          </a:prstGeom>
          <a:noFill/>
        </p:spPr>
        <p:txBody>
          <a:bodyPr wrap="square" rtlCol="0">
            <a:spAutoFit/>
          </a:bodyPr>
          <a:lstStyle/>
          <a:p>
            <a:pPr algn="ctr"/>
            <a:r>
              <a:rPr lang="en-GB" sz="2000" dirty="0">
                <a:solidFill>
                  <a:schemeClr val="bg1">
                    <a:lumMod val="50000"/>
                  </a:schemeClr>
                </a:solidFill>
                <a:latin typeface="Arial" panose="020B0604020202020204" pitchFamily="34" charset="0"/>
              </a:rPr>
              <a:t>Survivorship of Extreme or Ritualistic Abuse 2023 Online Conference</a:t>
            </a:r>
          </a:p>
        </p:txBody>
      </p:sp>
      <p:sp>
        <p:nvSpPr>
          <p:cNvPr id="2" name="TextBox 1">
            <a:extLst>
              <a:ext uri="{FF2B5EF4-FFF2-40B4-BE49-F238E27FC236}">
                <a16:creationId xmlns:a16="http://schemas.microsoft.com/office/drawing/2014/main" id="{E66DA50D-5E26-3EF7-2EC1-9AEF058DB0B4}"/>
              </a:ext>
            </a:extLst>
          </p:cNvPr>
          <p:cNvSpPr txBox="1"/>
          <p:nvPr/>
        </p:nvSpPr>
        <p:spPr>
          <a:xfrm>
            <a:off x="-1" y="2722046"/>
            <a:ext cx="10691813" cy="1057954"/>
          </a:xfrm>
          <a:prstGeom prst="rect">
            <a:avLst/>
          </a:prstGeom>
          <a:noFill/>
          <a:ln>
            <a:noFill/>
          </a:ln>
        </p:spPr>
        <p:txBody>
          <a:bodyPr wrap="square" lIns="71600" tIns="35800" rIns="71600" bIns="35800" compatLnSpc="0">
            <a:spAutoFit/>
          </a:bodyPr>
          <a:lstStyle/>
          <a:p>
            <a:pPr algn="ctr" defTabSz="727510" fontAlgn="auto" hangingPunct="0">
              <a:spcBef>
                <a:spcPts val="0"/>
              </a:spcBef>
              <a:spcAft>
                <a:spcPts val="0"/>
              </a:spcAft>
              <a:defRPr sz="1100"/>
            </a:pPr>
            <a:r>
              <a:rPr lang="en-US" sz="2228" dirty="0" err="1">
                <a:solidFill>
                  <a:prstClr val="white">
                    <a:lumMod val="50000"/>
                  </a:prstClr>
                </a:solidFill>
                <a:latin typeface="Arial" pitchFamily="18"/>
                <a:ea typeface="Microsoft YaHei" pitchFamily="2"/>
                <a:cs typeface="Mangal" pitchFamily="2"/>
              </a:rPr>
              <a:t>Dr</a:t>
            </a:r>
            <a:r>
              <a:rPr lang="en-US" sz="2228" dirty="0">
                <a:solidFill>
                  <a:prstClr val="white">
                    <a:lumMod val="50000"/>
                  </a:prstClr>
                </a:solidFill>
                <a:latin typeface="Arial" pitchFamily="18"/>
                <a:ea typeface="Microsoft YaHei" pitchFamily="2"/>
                <a:cs typeface="Mangal" pitchFamily="2"/>
              </a:rPr>
              <a:t> Rainer Hermann </a:t>
            </a:r>
            <a:r>
              <a:rPr lang="en-US" sz="2228" dirty="0" err="1">
                <a:solidFill>
                  <a:prstClr val="white">
                    <a:lumMod val="50000"/>
                  </a:prstClr>
                </a:solidFill>
                <a:latin typeface="Arial" pitchFamily="18"/>
                <a:ea typeface="Microsoft YaHei" pitchFamily="2"/>
                <a:cs typeface="Mangal" pitchFamily="2"/>
              </a:rPr>
              <a:t>Kurz</a:t>
            </a:r>
            <a:r>
              <a:rPr lang="en-US" sz="2228" dirty="0">
                <a:solidFill>
                  <a:prstClr val="white">
                    <a:lumMod val="50000"/>
                  </a:prstClr>
                </a:solidFill>
                <a:latin typeface="Arial" pitchFamily="18"/>
                <a:ea typeface="Microsoft YaHei" pitchFamily="2"/>
                <a:cs typeface="Mangal" pitchFamily="2"/>
              </a:rPr>
              <a:t> </a:t>
            </a:r>
          </a:p>
          <a:p>
            <a:pPr algn="ctr" defTabSz="727510" fontAlgn="auto" hangingPunct="0">
              <a:spcBef>
                <a:spcPts val="0"/>
              </a:spcBef>
              <a:spcAft>
                <a:spcPts val="0"/>
              </a:spcAft>
              <a:defRPr sz="1100"/>
            </a:pPr>
            <a:r>
              <a:rPr lang="en-US" sz="2228" dirty="0" err="1">
                <a:solidFill>
                  <a:prstClr val="white">
                    <a:lumMod val="50000"/>
                  </a:prstClr>
                </a:solidFill>
                <a:latin typeface="Arial" pitchFamily="18"/>
                <a:ea typeface="Microsoft YaHei" pitchFamily="2"/>
                <a:cs typeface="Mangal" pitchFamily="2"/>
              </a:rPr>
              <a:t>C.Psychol</a:t>
            </a:r>
            <a:r>
              <a:rPr lang="en-US" sz="2228" dirty="0">
                <a:solidFill>
                  <a:prstClr val="white">
                    <a:lumMod val="50000"/>
                  </a:prstClr>
                </a:solidFill>
                <a:latin typeface="Arial" pitchFamily="18"/>
                <a:ea typeface="Microsoft YaHei" pitchFamily="2"/>
                <a:cs typeface="Mangal" pitchFamily="2"/>
              </a:rPr>
              <a:t>      </a:t>
            </a:r>
          </a:p>
          <a:p>
            <a:pPr algn="ctr" defTabSz="727510" fontAlgn="auto" hangingPunct="0">
              <a:spcBef>
                <a:spcPts val="0"/>
              </a:spcBef>
              <a:spcAft>
                <a:spcPts val="0"/>
              </a:spcAft>
              <a:defRPr sz="1100"/>
            </a:pPr>
            <a:r>
              <a:rPr lang="en-US" sz="2228" dirty="0">
                <a:solidFill>
                  <a:srgbClr val="7F7F7F"/>
                </a:solidFill>
                <a:latin typeface="Arial" pitchFamily="18"/>
                <a:ea typeface="Microsoft YaHei" pitchFamily="2"/>
                <a:cs typeface="Mangal" pitchFamily="2"/>
                <a:hlinkClick r:id="rId3"/>
              </a:rPr>
              <a:t>ichinendaimoku@gmail.com</a:t>
            </a:r>
            <a:endParaRPr lang="en-US" sz="2228" dirty="0">
              <a:solidFill>
                <a:srgbClr val="7F7F7F"/>
              </a:solidFill>
              <a:latin typeface="Arial" pitchFamily="18"/>
              <a:ea typeface="Microsoft YaHei" pitchFamily="2"/>
              <a:cs typeface="Mangal" pitchFamily="2"/>
            </a:endParaRPr>
          </a:p>
        </p:txBody>
      </p:sp>
      <p:sp>
        <p:nvSpPr>
          <p:cNvPr id="5" name="TextBox 4">
            <a:extLst>
              <a:ext uri="{FF2B5EF4-FFF2-40B4-BE49-F238E27FC236}">
                <a16:creationId xmlns:a16="http://schemas.microsoft.com/office/drawing/2014/main" id="{2E84DFE3-CBF7-8B64-5170-7CD872E586A6}"/>
              </a:ext>
            </a:extLst>
          </p:cNvPr>
          <p:cNvSpPr txBox="1"/>
          <p:nvPr/>
        </p:nvSpPr>
        <p:spPr>
          <a:xfrm>
            <a:off x="7174706" y="7121219"/>
            <a:ext cx="3392400" cy="400110"/>
          </a:xfrm>
          <a:prstGeom prst="rect">
            <a:avLst/>
          </a:prstGeom>
          <a:noFill/>
        </p:spPr>
        <p:txBody>
          <a:bodyPr wrap="square" rtlCol="0">
            <a:spAutoFit/>
          </a:bodyPr>
          <a:lstStyle/>
          <a:p>
            <a:pPr algn="r"/>
            <a:r>
              <a:rPr lang="en-GB" sz="2000" dirty="0">
                <a:solidFill>
                  <a:schemeClr val="bg1">
                    <a:lumMod val="50000"/>
                  </a:schemeClr>
                </a:solidFill>
                <a:latin typeface="Arial" panose="020B0604020202020204" pitchFamily="34" charset="0"/>
              </a:rPr>
              <a:t>21</a:t>
            </a:r>
            <a:r>
              <a:rPr lang="en-GB" sz="2000" baseline="30000" dirty="0">
                <a:solidFill>
                  <a:schemeClr val="bg1">
                    <a:lumMod val="50000"/>
                  </a:schemeClr>
                </a:solidFill>
                <a:latin typeface="Arial" panose="020B0604020202020204" pitchFamily="34" charset="0"/>
              </a:rPr>
              <a:t>st</a:t>
            </a:r>
            <a:r>
              <a:rPr lang="en-GB" sz="2000" dirty="0">
                <a:solidFill>
                  <a:schemeClr val="bg1">
                    <a:lumMod val="50000"/>
                  </a:schemeClr>
                </a:solidFill>
                <a:latin typeface="Arial" panose="020B0604020202020204" pitchFamily="34" charset="0"/>
              </a:rPr>
              <a:t> May 2023</a:t>
            </a:r>
          </a:p>
        </p:txBody>
      </p:sp>
      <p:pic>
        <p:nvPicPr>
          <p:cNvPr id="9" name="Picture 8">
            <a:extLst>
              <a:ext uri="{FF2B5EF4-FFF2-40B4-BE49-F238E27FC236}">
                <a16:creationId xmlns:a16="http://schemas.microsoft.com/office/drawing/2014/main" id="{AE72A09E-E669-EB8A-DF73-B1E67E98E5F1}"/>
              </a:ext>
            </a:extLst>
          </p:cNvPr>
          <p:cNvPicPr/>
          <p:nvPr/>
        </p:nvPicPr>
        <p:blipFill rotWithShape="1">
          <a:blip r:embed="rId4" cstate="print">
            <a:extLst>
              <a:ext uri="{28A0092B-C50C-407E-A947-70E740481C1C}">
                <a14:useLocalDpi xmlns:a14="http://schemas.microsoft.com/office/drawing/2010/main" val="0"/>
              </a:ext>
            </a:extLst>
          </a:blip>
          <a:srcRect l="19658" t="11119" r="8359" b="7844"/>
          <a:stretch/>
        </p:blipFill>
        <p:spPr>
          <a:xfrm>
            <a:off x="3440906" y="4144324"/>
            <a:ext cx="4125685" cy="2612571"/>
          </a:xfrm>
          <a:prstGeom prst="rect">
            <a:avLst/>
          </a:prstGeom>
        </p:spPr>
      </p:pic>
    </p:spTree>
    <p:extLst>
      <p:ext uri="{BB962C8B-B14F-4D97-AF65-F5344CB8AC3E}">
        <p14:creationId xmlns:p14="http://schemas.microsoft.com/office/powerpoint/2010/main" val="1076251579"/>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4338" y="1509713"/>
            <a:ext cx="10277475" cy="5429250"/>
          </a:xfrm>
          <a:prstGeom prst="rect">
            <a:avLst/>
          </a:prstGeom>
          <a:noFill/>
          <a:ln>
            <a:noFill/>
          </a:ln>
        </p:spPr>
        <p:txBody>
          <a:bodyPr lIns="90000" tIns="45000" rIns="90000" bIns="45000" compatLnSpc="0">
            <a:spAutoFit/>
          </a:bodyPr>
          <a:lstStyle/>
          <a:p>
            <a:pPr eaLnBrk="0" hangingPunct="0">
              <a:defRPr/>
            </a:pPr>
            <a:r>
              <a:rPr lang="en-GB" sz="2000" dirty="0">
                <a:solidFill>
                  <a:schemeClr val="bg1">
                    <a:lumMod val="50000"/>
                  </a:schemeClr>
                </a:solidFill>
                <a:latin typeface="Arial" panose="020B0604020202020204" pitchFamily="34" charset="0"/>
              </a:rPr>
              <a:t>Rochdale:</a:t>
            </a:r>
          </a:p>
          <a:p>
            <a:pPr eaLnBrk="0" hangingPunct="0">
              <a:defRPr/>
            </a:pPr>
            <a:r>
              <a:rPr lang="en-GB" dirty="0">
                <a:solidFill>
                  <a:schemeClr val="bg1">
                    <a:lumMod val="50000"/>
                  </a:schemeClr>
                </a:solidFill>
                <a:latin typeface="Arial" panose="020B0604020202020204" pitchFamily="34" charset="0"/>
                <a:hlinkClick r:id="rId2"/>
              </a:rPr>
              <a:t>http://www.mirror.co.uk/news/uk-news/pervert-mp-cyril-smith-was-pals-1546290</a:t>
            </a:r>
            <a:r>
              <a:rPr lang="en-GB" dirty="0">
                <a:solidFill>
                  <a:schemeClr val="bg1">
                    <a:lumMod val="50000"/>
                  </a:schemeClr>
                </a:solidFill>
                <a:latin typeface="Arial" panose="020B0604020202020204" pitchFamily="34" charset="0"/>
              </a:rPr>
              <a:t> (1992)</a:t>
            </a:r>
          </a:p>
          <a:p>
            <a:pPr eaLnBrk="0" hangingPunct="0">
              <a:defRPr/>
            </a:pPr>
            <a:r>
              <a:rPr lang="en-GB" dirty="0">
                <a:solidFill>
                  <a:schemeClr val="bg1">
                    <a:lumMod val="50000"/>
                  </a:schemeClr>
                </a:solidFill>
                <a:latin typeface="Arial" panose="020B0604020202020204" pitchFamily="34" charset="0"/>
                <a:hlinkClick r:id="rId3"/>
              </a:rPr>
              <a:t>http://en.wikipedia.org/wiki/Rochdale_sex_trafficking_gang</a:t>
            </a:r>
            <a:r>
              <a:rPr lang="en-GB" dirty="0">
                <a:solidFill>
                  <a:schemeClr val="bg1">
                    <a:lumMod val="50000"/>
                  </a:schemeClr>
                </a:solidFill>
                <a:latin typeface="Arial" panose="020B0604020202020204" pitchFamily="34" charset="0"/>
              </a:rPr>
              <a:t> (2012)</a:t>
            </a:r>
          </a:p>
          <a:p>
            <a:pPr eaLnBrk="0" hangingPunct="0">
              <a:defRPr/>
            </a:pPr>
            <a:endParaRPr lang="en-GB" sz="2000" dirty="0">
              <a:solidFill>
                <a:schemeClr val="bg1">
                  <a:lumMod val="50000"/>
                </a:schemeClr>
              </a:solidFill>
              <a:latin typeface="Arial" panose="020B0604020202020204" pitchFamily="34" charset="0"/>
            </a:endParaRPr>
          </a:p>
          <a:p>
            <a:pPr eaLnBrk="0" hangingPunct="0">
              <a:defRPr/>
            </a:pPr>
            <a:r>
              <a:rPr lang="en-GB" sz="2000" dirty="0">
                <a:solidFill>
                  <a:schemeClr val="bg1">
                    <a:lumMod val="50000"/>
                  </a:schemeClr>
                </a:solidFill>
                <a:latin typeface="Arial" panose="020B0604020202020204" pitchFamily="34" charset="0"/>
              </a:rPr>
              <a:t>Colin &amp; Elaine Batley, </a:t>
            </a:r>
            <a:r>
              <a:rPr lang="en-GB" sz="2000" dirty="0" err="1">
                <a:solidFill>
                  <a:schemeClr val="bg1">
                    <a:lumMod val="50000"/>
                  </a:schemeClr>
                </a:solidFill>
                <a:latin typeface="Arial" panose="020B0604020202020204" pitchFamily="34" charset="0"/>
              </a:rPr>
              <a:t>Kidwelly</a:t>
            </a:r>
            <a:r>
              <a:rPr lang="en-GB" sz="2000" dirty="0">
                <a:solidFill>
                  <a:schemeClr val="bg1">
                    <a:lumMod val="50000"/>
                  </a:schemeClr>
                </a:solidFill>
                <a:latin typeface="Arial" panose="020B0604020202020204" pitchFamily="34" charset="0"/>
              </a:rPr>
              <a:t>, Wales (March 2011):</a:t>
            </a:r>
          </a:p>
          <a:p>
            <a:pPr eaLnBrk="0" hangingPunct="0">
              <a:defRPr/>
            </a:pPr>
            <a:r>
              <a:rPr lang="en-GB" dirty="0">
                <a:solidFill>
                  <a:schemeClr val="bg1">
                    <a:lumMod val="50000"/>
                  </a:schemeClr>
                </a:solidFill>
                <a:latin typeface="Arial" panose="020B0604020202020204" pitchFamily="34" charset="0"/>
                <a:hlinkClick r:id="rId4"/>
              </a:rPr>
              <a:t>http://www.bbc.co.uk/news/uk-wales-12703785</a:t>
            </a:r>
            <a:endParaRPr lang="en-GB" dirty="0">
              <a:solidFill>
                <a:schemeClr val="bg1">
                  <a:lumMod val="50000"/>
                </a:schemeClr>
              </a:solidFill>
              <a:latin typeface="Arial" panose="020B0604020202020204" pitchFamily="34" charset="0"/>
            </a:endParaRPr>
          </a:p>
          <a:p>
            <a:pPr eaLnBrk="0" hangingPunct="0">
              <a:defRPr/>
            </a:pPr>
            <a:r>
              <a:rPr lang="en-GB" dirty="0">
                <a:solidFill>
                  <a:schemeClr val="bg1">
                    <a:lumMod val="50000"/>
                  </a:schemeClr>
                </a:solidFill>
                <a:latin typeface="Arial" panose="020B0604020202020204" pitchFamily="34" charset="0"/>
                <a:hlinkClick r:id="rId5"/>
              </a:rPr>
              <a:t>http://www.walesonline.co.uk/news/wales-news/satanic-sex-cult-paedophile-guilty-1845296</a:t>
            </a:r>
            <a:endParaRPr lang="en-GB" dirty="0">
              <a:solidFill>
                <a:schemeClr val="bg1">
                  <a:lumMod val="50000"/>
                </a:schemeClr>
              </a:solidFill>
              <a:latin typeface="Arial" panose="020B0604020202020204" pitchFamily="34" charset="0"/>
            </a:endParaRPr>
          </a:p>
          <a:p>
            <a:pPr eaLnBrk="0" hangingPunct="0">
              <a:defRPr/>
            </a:pPr>
            <a:endParaRPr lang="en-GB" sz="2000" dirty="0">
              <a:solidFill>
                <a:schemeClr val="bg1">
                  <a:lumMod val="50000"/>
                </a:schemeClr>
              </a:solidFill>
              <a:latin typeface="Arial" panose="020B0604020202020204" pitchFamily="34" charset="0"/>
            </a:endParaRPr>
          </a:p>
          <a:p>
            <a:pPr eaLnBrk="0" hangingPunct="0">
              <a:defRPr/>
            </a:pPr>
            <a:r>
              <a:rPr lang="en-GB" sz="2000" dirty="0">
                <a:solidFill>
                  <a:schemeClr val="bg1">
                    <a:lumMod val="50000"/>
                  </a:schemeClr>
                </a:solidFill>
                <a:latin typeface="Arial" panose="020B0604020202020204" pitchFamily="34" charset="0"/>
              </a:rPr>
              <a:t>Cornwall (December 2012):</a:t>
            </a:r>
            <a:endParaRPr lang="en-GB" sz="2000" dirty="0">
              <a:latin typeface="Arial" panose="020B0604020202020204" pitchFamily="34" charset="0"/>
            </a:endParaRPr>
          </a:p>
          <a:p>
            <a:pPr eaLnBrk="0" hangingPunct="0">
              <a:defRPr/>
            </a:pPr>
            <a:r>
              <a:rPr lang="en-GB" dirty="0">
                <a:latin typeface="Arial" panose="020B0604020202020204" pitchFamily="34" charset="0"/>
                <a:hlinkClick r:id="rId6"/>
              </a:rPr>
              <a:t>http://www.guardian.co.uk/uk/2012/dec/14/cornish-white-witches-guilty-ritual-abuse</a:t>
            </a:r>
            <a:endParaRPr lang="en-GB" dirty="0">
              <a:latin typeface="Arial" panose="020B0604020202020204" pitchFamily="34" charset="0"/>
            </a:endParaRPr>
          </a:p>
          <a:p>
            <a:pPr eaLnBrk="0" hangingPunct="0">
              <a:defRPr/>
            </a:pPr>
            <a:endParaRPr lang="en-GB" sz="2000" dirty="0">
              <a:solidFill>
                <a:schemeClr val="bg1">
                  <a:lumMod val="50000"/>
                </a:schemeClr>
              </a:solidFill>
              <a:latin typeface="Arial" panose="020B0604020202020204" pitchFamily="34" charset="0"/>
            </a:endParaRPr>
          </a:p>
          <a:p>
            <a:pPr eaLnBrk="0" hangingPunct="0">
              <a:defRPr/>
            </a:pPr>
            <a:r>
              <a:rPr lang="en-GB" sz="2000" dirty="0">
                <a:solidFill>
                  <a:schemeClr val="bg1">
                    <a:lumMod val="50000"/>
                  </a:schemeClr>
                </a:solidFill>
                <a:latin typeface="Arial" panose="020B0604020202020204" pitchFamily="34" charset="0"/>
              </a:rPr>
              <a:t>Jimmy Saville (Oct 2012):</a:t>
            </a:r>
          </a:p>
          <a:p>
            <a:pPr eaLnBrk="0" hangingPunct="0">
              <a:defRPr/>
            </a:pPr>
            <a:r>
              <a:rPr lang="en-GB" dirty="0">
                <a:solidFill>
                  <a:schemeClr val="bg1">
                    <a:lumMod val="50000"/>
                  </a:schemeClr>
                </a:solidFill>
                <a:latin typeface="Arial" panose="020B0604020202020204" pitchFamily="34" charset="0"/>
                <a:hlinkClick r:id="rId7"/>
              </a:rPr>
              <a:t>http://en.wikipedia.org/wiki/Jimmy_Savile_sexual_abuse_scandal</a:t>
            </a:r>
            <a:endParaRPr lang="en-GB" dirty="0">
              <a:solidFill>
                <a:schemeClr val="bg1">
                  <a:lumMod val="50000"/>
                </a:schemeClr>
              </a:solidFill>
              <a:latin typeface="Arial" panose="020B0604020202020204" pitchFamily="34" charset="0"/>
            </a:endParaRPr>
          </a:p>
          <a:p>
            <a:pPr eaLnBrk="0" hangingPunct="0">
              <a:defRPr/>
            </a:pPr>
            <a:r>
              <a:rPr lang="en-GB" dirty="0">
                <a:latin typeface="Arial" panose="020B0604020202020204" pitchFamily="34" charset="0"/>
                <a:hlinkClick r:id="rId8"/>
              </a:rPr>
              <a:t>http://www.express.co.uk/posts/view/370439/Jimmy-Savile-was-part-of-satanic-ring</a:t>
            </a:r>
            <a:endParaRPr lang="en-GB" dirty="0">
              <a:latin typeface="Arial" panose="020B0604020202020204" pitchFamily="34" charset="0"/>
            </a:endParaRPr>
          </a:p>
          <a:p>
            <a:pPr eaLnBrk="0" hangingPunct="0">
              <a:defRPr/>
            </a:pPr>
            <a:r>
              <a:rPr lang="en-GB" dirty="0">
                <a:latin typeface="Arial" panose="020B0604020202020204" pitchFamily="34" charset="0"/>
                <a:hlinkClick r:id="rId9"/>
              </a:rPr>
              <a:t>http://www.express.co.uk/posts/view/371936/I-was-raped-at-13-by-Jimmy-Savile-in-satanist-ritual</a:t>
            </a:r>
            <a:endParaRPr lang="en-GB" dirty="0">
              <a:latin typeface="Arial" panose="020B0604020202020204" pitchFamily="34" charset="0"/>
            </a:endParaRPr>
          </a:p>
          <a:p>
            <a:pPr eaLnBrk="0" hangingPunct="0">
              <a:defRPr/>
            </a:pPr>
            <a:endParaRPr lang="en-GB" sz="2000" dirty="0">
              <a:latin typeface="Arial" panose="020B0604020202020204" pitchFamily="34" charset="0"/>
            </a:endParaRPr>
          </a:p>
          <a:p>
            <a:pPr eaLnBrk="0" hangingPunct="0">
              <a:defRPr/>
            </a:pPr>
            <a:r>
              <a:rPr lang="en-GB" sz="2000" dirty="0">
                <a:solidFill>
                  <a:schemeClr val="bg1">
                    <a:lumMod val="50000"/>
                  </a:schemeClr>
                </a:solidFill>
                <a:latin typeface="Arial" panose="020B0604020202020204" pitchFamily="34" charset="0"/>
              </a:rPr>
              <a:t>Ian Watkins (December 2013):</a:t>
            </a:r>
            <a:endParaRPr lang="en-GB" dirty="0">
              <a:solidFill>
                <a:schemeClr val="bg1">
                  <a:lumMod val="50000"/>
                </a:schemeClr>
              </a:solidFill>
              <a:latin typeface="Arial" panose="020B0604020202020204" pitchFamily="34" charset="0"/>
            </a:endParaRPr>
          </a:p>
          <a:p>
            <a:pPr eaLnBrk="0" hangingPunct="0">
              <a:defRPr/>
            </a:pPr>
            <a:r>
              <a:rPr lang="en-GB" dirty="0">
                <a:solidFill>
                  <a:schemeClr val="bg1">
                    <a:lumMod val="50000"/>
                  </a:schemeClr>
                </a:solidFill>
                <a:latin typeface="Arial" panose="020B0604020202020204" pitchFamily="34" charset="0"/>
                <a:hlinkClick r:id="rId10"/>
              </a:rPr>
              <a:t>http://en.wikipedia.org/wiki/Woman_B#Sexual_offences</a:t>
            </a:r>
            <a:endParaRPr lang="en-GB" dirty="0">
              <a:solidFill>
                <a:schemeClr val="bg1">
                  <a:lumMod val="50000"/>
                </a:schemeClr>
              </a:solidFill>
              <a:latin typeface="Arial" panose="020B0604020202020204" pitchFamily="34" charset="0"/>
            </a:endParaRPr>
          </a:p>
          <a:p>
            <a:pPr eaLnBrk="0" hangingPunct="0">
              <a:defRPr/>
            </a:pPr>
            <a:r>
              <a:rPr lang="en-GB" dirty="0">
                <a:solidFill>
                  <a:srgbClr val="00204E"/>
                </a:solidFill>
                <a:latin typeface="Arial" panose="020B0604020202020204" pitchFamily="34" charset="0"/>
                <a:hlinkClick r:id="rId11"/>
              </a:rPr>
              <a:t>http://www.slideshare.net/slideshow/embed_code/29386021#</a:t>
            </a:r>
            <a:r>
              <a:rPr lang="en-GB" dirty="0">
                <a:solidFill>
                  <a:srgbClr val="00204E"/>
                </a:solidFill>
                <a:latin typeface="Arial" panose="020B0604020202020204" pitchFamily="34" charset="0"/>
              </a:rPr>
              <a:t> </a:t>
            </a:r>
            <a:endParaRPr lang="en-GB" sz="2000" dirty="0">
              <a:solidFill>
                <a:schemeClr val="bg1">
                  <a:lumMod val="50000"/>
                </a:schemeClr>
              </a:solidFill>
              <a:latin typeface="Arial" panose="020B0604020202020204" pitchFamily="34" charset="0"/>
            </a:endParaRPr>
          </a:p>
        </p:txBody>
      </p:sp>
      <p:sp>
        <p:nvSpPr>
          <p:cNvPr id="3" name="TextBox 2"/>
          <p:cNvSpPr txBox="1"/>
          <p:nvPr/>
        </p:nvSpPr>
        <p:spPr>
          <a:xfrm>
            <a:off x="414338" y="474663"/>
            <a:ext cx="9910762" cy="503237"/>
          </a:xfrm>
          <a:prstGeom prst="rect">
            <a:avLst/>
          </a:prstGeom>
          <a:noFill/>
          <a:ln>
            <a:noFill/>
          </a:ln>
        </p:spPr>
        <p:txBody>
          <a:bodyPr lIns="90000" tIns="45000" rIns="90000" bIns="45000" compatLnSpc="0">
            <a:spAutoFit/>
          </a:bodyPr>
          <a:lstStyle/>
          <a:p>
            <a:pPr algn="ctr" fontAlgn="auto" hangingPunct="0">
              <a:spcBef>
                <a:spcPts val="0"/>
              </a:spcBef>
              <a:spcAft>
                <a:spcPts val="0"/>
              </a:spcAft>
              <a:defRPr sz="1650"/>
            </a:pPr>
            <a:r>
              <a:rPr lang="en-GB" sz="2800" b="1" dirty="0">
                <a:solidFill>
                  <a:schemeClr val="bg1">
                    <a:lumMod val="50000"/>
                  </a:schemeClr>
                </a:solidFill>
                <a:latin typeface="Arial" pitchFamily="18"/>
                <a:ea typeface="Microsoft YaHei" pitchFamily="2"/>
                <a:cs typeface="Mangal" pitchFamily="2"/>
              </a:rPr>
              <a:t>UK Cases</a:t>
            </a:r>
          </a:p>
        </p:txBody>
      </p:sp>
    </p:spTree>
    <p:extLst>
      <p:ext uri="{BB962C8B-B14F-4D97-AF65-F5344CB8AC3E}">
        <p14:creationId xmlns:p14="http://schemas.microsoft.com/office/powerpoint/2010/main" val="2872733217"/>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4338" y="1397000"/>
            <a:ext cx="9910762" cy="5164138"/>
          </a:xfrm>
          <a:prstGeom prst="rect">
            <a:avLst/>
          </a:prstGeom>
          <a:noFill/>
          <a:ln>
            <a:noFill/>
          </a:ln>
        </p:spPr>
        <p:txBody>
          <a:bodyPr lIns="90000" tIns="45000" rIns="90000" bIns="45000" compatLnSpc="0">
            <a:spAutoFit/>
          </a:bodyPr>
          <a:lstStyle/>
          <a:p>
            <a:pPr eaLnBrk="0" hangingPunct="0">
              <a:defRPr/>
            </a:pPr>
            <a:r>
              <a:rPr lang="en-GB" sz="2000" dirty="0">
                <a:solidFill>
                  <a:schemeClr val="bg1">
                    <a:lumMod val="50000"/>
                  </a:schemeClr>
                </a:solidFill>
                <a:latin typeface="Arial" panose="020B0604020202020204" pitchFamily="34" charset="0"/>
              </a:rPr>
              <a:t>Germany:</a:t>
            </a:r>
          </a:p>
          <a:p>
            <a:pPr eaLnBrk="0" hangingPunct="0">
              <a:defRPr/>
            </a:pPr>
            <a:r>
              <a:rPr lang="en-GB" dirty="0">
                <a:latin typeface="Arial" panose="020B0604020202020204" pitchFamily="34" charset="0"/>
                <a:hlinkClick r:id="rId2"/>
              </a:rPr>
              <a:t>www.vaterunserinderhölle.de</a:t>
            </a:r>
            <a:r>
              <a:rPr lang="en-GB" dirty="0">
                <a:latin typeface="Arial" panose="020B0604020202020204" pitchFamily="34" charset="0"/>
              </a:rPr>
              <a:t> </a:t>
            </a:r>
            <a:r>
              <a:rPr lang="en-GB" dirty="0">
                <a:solidFill>
                  <a:schemeClr val="bg1">
                    <a:lumMod val="75000"/>
                  </a:schemeClr>
                </a:solidFill>
                <a:latin typeface="Arial" panose="020B0604020202020204" pitchFamily="34" charset="0"/>
              </a:rPr>
              <a:t>(book by Ulla </a:t>
            </a:r>
            <a:r>
              <a:rPr lang="en-GB" dirty="0" err="1">
                <a:solidFill>
                  <a:schemeClr val="bg1">
                    <a:lumMod val="75000"/>
                  </a:schemeClr>
                </a:solidFill>
                <a:latin typeface="Arial" panose="020B0604020202020204" pitchFamily="34" charset="0"/>
              </a:rPr>
              <a:t>Fröhlich</a:t>
            </a:r>
            <a:r>
              <a:rPr lang="en-GB" dirty="0">
                <a:solidFill>
                  <a:schemeClr val="bg1">
                    <a:lumMod val="75000"/>
                  </a:schemeClr>
                </a:solidFill>
                <a:latin typeface="Arial" panose="020B0604020202020204" pitchFamily="34" charset="0"/>
              </a:rPr>
              <a:t> based on Adult Survivor’s Account)</a:t>
            </a:r>
            <a:endParaRPr lang="en-GB" i="1" dirty="0">
              <a:solidFill>
                <a:schemeClr val="bg1">
                  <a:lumMod val="75000"/>
                </a:schemeClr>
              </a:solidFill>
              <a:latin typeface="Arial" panose="020B0604020202020204" pitchFamily="34" charset="0"/>
            </a:endParaRPr>
          </a:p>
          <a:p>
            <a:pPr eaLnBrk="0" hangingPunct="0">
              <a:defRPr/>
            </a:pPr>
            <a:endParaRPr lang="en-GB" sz="2000" dirty="0">
              <a:solidFill>
                <a:schemeClr val="bg1">
                  <a:lumMod val="50000"/>
                </a:schemeClr>
              </a:solidFill>
              <a:latin typeface="Arial" panose="020B0604020202020204" pitchFamily="34" charset="0"/>
            </a:endParaRPr>
          </a:p>
          <a:p>
            <a:pPr eaLnBrk="0" hangingPunct="0">
              <a:defRPr/>
            </a:pPr>
            <a:r>
              <a:rPr lang="en-GB" sz="2000" dirty="0">
                <a:solidFill>
                  <a:schemeClr val="bg1">
                    <a:lumMod val="50000"/>
                  </a:schemeClr>
                </a:solidFill>
                <a:latin typeface="Arial" panose="020B0604020202020204" pitchFamily="34" charset="0"/>
              </a:rPr>
              <a:t>Austria: </a:t>
            </a:r>
          </a:p>
          <a:p>
            <a:pPr eaLnBrk="0" hangingPunct="0">
              <a:defRPr/>
            </a:pPr>
            <a:r>
              <a:rPr lang="en-GB" dirty="0">
                <a:solidFill>
                  <a:schemeClr val="bg1">
                    <a:lumMod val="50000"/>
                  </a:schemeClr>
                </a:solidFill>
                <a:latin typeface="Arial" panose="020B0604020202020204" pitchFamily="34" charset="0"/>
                <a:hlinkClick r:id="rId3"/>
              </a:rPr>
              <a:t>http://en.wikipedia.org/wiki/Natascha_Kampusch</a:t>
            </a:r>
            <a:r>
              <a:rPr lang="en-GB" dirty="0">
                <a:solidFill>
                  <a:schemeClr val="bg1">
                    <a:lumMod val="50000"/>
                  </a:schemeClr>
                </a:solidFill>
                <a:latin typeface="Arial" panose="020B0604020202020204" pitchFamily="34" charset="0"/>
              </a:rPr>
              <a:t> </a:t>
            </a:r>
            <a:r>
              <a:rPr lang="en-GB" dirty="0">
                <a:solidFill>
                  <a:schemeClr val="bg1">
                    <a:lumMod val="75000"/>
                  </a:schemeClr>
                </a:solidFill>
                <a:latin typeface="Arial" panose="020B0604020202020204" pitchFamily="34" charset="0"/>
              </a:rPr>
              <a:t>(2006)</a:t>
            </a:r>
          </a:p>
          <a:p>
            <a:pPr eaLnBrk="0" hangingPunct="0">
              <a:defRPr/>
            </a:pPr>
            <a:r>
              <a:rPr lang="en-GB" dirty="0">
                <a:solidFill>
                  <a:schemeClr val="bg1">
                    <a:lumMod val="50000"/>
                  </a:schemeClr>
                </a:solidFill>
                <a:latin typeface="Arial" panose="020B0604020202020204" pitchFamily="34" charset="0"/>
                <a:hlinkClick r:id="rId4"/>
              </a:rPr>
              <a:t>http://www.scotsman.com/news/world/eight-year-kidnap-girl-s-mother-is-to-stand-trial-1-748999</a:t>
            </a:r>
            <a:endParaRPr lang="en-GB" dirty="0">
              <a:solidFill>
                <a:schemeClr val="bg1">
                  <a:lumMod val="50000"/>
                </a:schemeClr>
              </a:solidFill>
              <a:latin typeface="Arial" panose="020B0604020202020204" pitchFamily="34" charset="0"/>
            </a:endParaRPr>
          </a:p>
          <a:p>
            <a:pPr eaLnBrk="0" hangingPunct="0">
              <a:defRPr/>
            </a:pPr>
            <a:r>
              <a:rPr lang="en-GB" dirty="0">
                <a:solidFill>
                  <a:schemeClr val="bg1">
                    <a:lumMod val="50000"/>
                  </a:schemeClr>
                </a:solidFill>
                <a:latin typeface="Arial" panose="020B0604020202020204" pitchFamily="34" charset="0"/>
                <a:hlinkClick r:id="rId5"/>
              </a:rPr>
              <a:t>http://en.wikipedia.org/wiki/Fritzl_case</a:t>
            </a:r>
            <a:r>
              <a:rPr lang="en-GB" dirty="0">
                <a:solidFill>
                  <a:schemeClr val="bg1">
                    <a:lumMod val="50000"/>
                  </a:schemeClr>
                </a:solidFill>
                <a:latin typeface="Arial" panose="020B0604020202020204" pitchFamily="34" charset="0"/>
              </a:rPr>
              <a:t> </a:t>
            </a:r>
            <a:r>
              <a:rPr lang="en-GB" dirty="0">
                <a:solidFill>
                  <a:schemeClr val="bg1">
                    <a:lumMod val="75000"/>
                  </a:schemeClr>
                </a:solidFill>
                <a:latin typeface="Arial" panose="020B0604020202020204" pitchFamily="34" charset="0"/>
              </a:rPr>
              <a:t>(2008)  (see also </a:t>
            </a:r>
            <a:r>
              <a:rPr lang="en-GB" dirty="0" err="1">
                <a:solidFill>
                  <a:schemeClr val="bg1">
                    <a:lumMod val="75000"/>
                  </a:schemeClr>
                </a:solidFill>
                <a:latin typeface="Arial" panose="020B0604020202020204" pitchFamily="34" charset="0"/>
              </a:rPr>
              <a:t>Sheffield_incest_case</a:t>
            </a:r>
            <a:r>
              <a:rPr lang="en-GB" dirty="0">
                <a:solidFill>
                  <a:schemeClr val="bg1">
                    <a:lumMod val="75000"/>
                  </a:schemeClr>
                </a:solidFill>
                <a:latin typeface="Arial" panose="020B0604020202020204" pitchFamily="34" charset="0"/>
              </a:rPr>
              <a:t> 2008)</a:t>
            </a:r>
          </a:p>
          <a:p>
            <a:pPr eaLnBrk="0" hangingPunct="0">
              <a:defRPr/>
            </a:pPr>
            <a:endParaRPr lang="en-GB" dirty="0">
              <a:solidFill>
                <a:schemeClr val="bg1">
                  <a:lumMod val="50000"/>
                </a:schemeClr>
              </a:solidFill>
              <a:latin typeface="Arial" panose="020B0604020202020204" pitchFamily="34" charset="0"/>
            </a:endParaRPr>
          </a:p>
          <a:p>
            <a:pPr eaLnBrk="0" hangingPunct="0">
              <a:defRPr/>
            </a:pPr>
            <a:r>
              <a:rPr lang="en-GB" dirty="0">
                <a:solidFill>
                  <a:schemeClr val="bg1">
                    <a:lumMod val="50000"/>
                  </a:schemeClr>
                </a:solidFill>
                <a:latin typeface="Arial" panose="020B0604020202020204" pitchFamily="34" charset="0"/>
              </a:rPr>
              <a:t>Belgium (1986 - 2004) Marc </a:t>
            </a:r>
            <a:r>
              <a:rPr lang="en-GB" dirty="0" err="1">
                <a:solidFill>
                  <a:schemeClr val="bg1">
                    <a:lumMod val="50000"/>
                  </a:schemeClr>
                </a:solidFill>
                <a:latin typeface="Arial" panose="020B0604020202020204" pitchFamily="34" charset="0"/>
              </a:rPr>
              <a:t>Dutroux</a:t>
            </a:r>
            <a:endParaRPr lang="en-GB" dirty="0">
              <a:solidFill>
                <a:schemeClr val="bg1">
                  <a:lumMod val="50000"/>
                </a:schemeClr>
              </a:solidFill>
              <a:latin typeface="Arial" panose="020B0604020202020204" pitchFamily="34" charset="0"/>
            </a:endParaRPr>
          </a:p>
          <a:p>
            <a:pPr eaLnBrk="0" hangingPunct="0">
              <a:defRPr/>
            </a:pPr>
            <a:r>
              <a:rPr lang="en-GB" dirty="0">
                <a:solidFill>
                  <a:schemeClr val="bg1">
                    <a:lumMod val="50000"/>
                  </a:schemeClr>
                </a:solidFill>
                <a:latin typeface="Arial" panose="020B0604020202020204" pitchFamily="34" charset="0"/>
                <a:hlinkClick r:id="rId6"/>
              </a:rPr>
              <a:t>http://en.wikipedia.org/wiki/Marc_Dutroux</a:t>
            </a:r>
            <a:endParaRPr lang="en-GB" dirty="0">
              <a:solidFill>
                <a:schemeClr val="bg1">
                  <a:lumMod val="50000"/>
                </a:schemeClr>
              </a:solidFill>
              <a:latin typeface="Arial" panose="020B0604020202020204" pitchFamily="34" charset="0"/>
            </a:endParaRPr>
          </a:p>
          <a:p>
            <a:pPr eaLnBrk="0" hangingPunct="0">
              <a:defRPr/>
            </a:pPr>
            <a:endParaRPr lang="en-GB" sz="2000" dirty="0">
              <a:solidFill>
                <a:schemeClr val="bg1">
                  <a:lumMod val="50000"/>
                </a:schemeClr>
              </a:solidFill>
              <a:latin typeface="Arial" panose="020B0604020202020204" pitchFamily="34" charset="0"/>
            </a:endParaRPr>
          </a:p>
          <a:p>
            <a:pPr eaLnBrk="0" hangingPunct="0">
              <a:defRPr/>
            </a:pPr>
            <a:r>
              <a:rPr lang="en-GB" sz="2000" dirty="0">
                <a:solidFill>
                  <a:schemeClr val="bg1">
                    <a:lumMod val="50000"/>
                  </a:schemeClr>
                </a:solidFill>
                <a:latin typeface="Arial" panose="020B0604020202020204" pitchFamily="34" charset="0"/>
              </a:rPr>
              <a:t>Italy (2005):</a:t>
            </a:r>
          </a:p>
          <a:p>
            <a:pPr eaLnBrk="0" hangingPunct="0">
              <a:defRPr/>
            </a:pPr>
            <a:r>
              <a:rPr lang="en-GB" dirty="0">
                <a:solidFill>
                  <a:schemeClr val="bg1">
                    <a:lumMod val="50000"/>
                  </a:schemeClr>
                </a:solidFill>
                <a:latin typeface="Arial" panose="020B0604020202020204" pitchFamily="34" charset="0"/>
                <a:hlinkClick r:id="rId7"/>
              </a:rPr>
              <a:t>http://en.wikipedia.org/wiki/Beasts_of_Satan</a:t>
            </a:r>
            <a:endParaRPr lang="en-GB" dirty="0">
              <a:solidFill>
                <a:schemeClr val="bg1">
                  <a:lumMod val="50000"/>
                </a:schemeClr>
              </a:solidFill>
              <a:latin typeface="Arial" panose="020B0604020202020204" pitchFamily="34" charset="0"/>
            </a:endParaRPr>
          </a:p>
          <a:p>
            <a:pPr eaLnBrk="0" hangingPunct="0">
              <a:defRPr/>
            </a:pPr>
            <a:r>
              <a:rPr lang="en-GB" dirty="0">
                <a:solidFill>
                  <a:schemeClr val="bg1">
                    <a:lumMod val="50000"/>
                  </a:schemeClr>
                </a:solidFill>
                <a:latin typeface="Arial" panose="020B0604020202020204" pitchFamily="34" charset="0"/>
                <a:hlinkClick r:id="rId8"/>
              </a:rPr>
              <a:t>http://news.bbc.co.uk/1/hi/programmes/this_world/4446342.stm</a:t>
            </a:r>
            <a:endParaRPr lang="en-GB" dirty="0">
              <a:solidFill>
                <a:schemeClr val="bg1">
                  <a:lumMod val="50000"/>
                </a:schemeClr>
              </a:solidFill>
              <a:latin typeface="Arial" panose="020B0604020202020204" pitchFamily="34" charset="0"/>
            </a:endParaRPr>
          </a:p>
          <a:p>
            <a:pPr eaLnBrk="0" hangingPunct="0">
              <a:defRPr/>
            </a:pPr>
            <a:r>
              <a:rPr lang="en-GB" dirty="0">
                <a:solidFill>
                  <a:schemeClr val="bg1">
                    <a:lumMod val="50000"/>
                  </a:schemeClr>
                </a:solidFill>
                <a:latin typeface="Arial" panose="020B0604020202020204" pitchFamily="34" charset="0"/>
                <a:hlinkClick r:id="rId9"/>
              </a:rPr>
              <a:t>http://news.bbc.co.uk/1/hi/world/europe/4669944.stm</a:t>
            </a:r>
            <a:r>
              <a:rPr lang="en-GB" dirty="0">
                <a:solidFill>
                  <a:schemeClr val="bg1">
                    <a:lumMod val="50000"/>
                  </a:schemeClr>
                </a:solidFill>
                <a:latin typeface="Arial" panose="020B0604020202020204" pitchFamily="34" charset="0"/>
              </a:rPr>
              <a:t> </a:t>
            </a:r>
          </a:p>
          <a:p>
            <a:pPr eaLnBrk="0" hangingPunct="0">
              <a:defRPr/>
            </a:pPr>
            <a:endParaRPr lang="en-GB" sz="2000" dirty="0">
              <a:solidFill>
                <a:schemeClr val="bg1">
                  <a:lumMod val="50000"/>
                </a:schemeClr>
              </a:solidFill>
              <a:latin typeface="Arial" panose="020B0604020202020204" pitchFamily="34" charset="0"/>
            </a:endParaRPr>
          </a:p>
          <a:p>
            <a:pPr eaLnBrk="0" hangingPunct="0">
              <a:defRPr/>
            </a:pPr>
            <a:r>
              <a:rPr lang="en-GB" sz="2000" dirty="0">
                <a:solidFill>
                  <a:schemeClr val="bg1">
                    <a:lumMod val="50000"/>
                  </a:schemeClr>
                </a:solidFill>
                <a:latin typeface="Arial" panose="020B0604020202020204" pitchFamily="34" charset="0"/>
              </a:rPr>
              <a:t>Portugal (2010):</a:t>
            </a:r>
          </a:p>
          <a:p>
            <a:pPr eaLnBrk="0" hangingPunct="0">
              <a:defRPr/>
            </a:pPr>
            <a:r>
              <a:rPr lang="en-GB" dirty="0">
                <a:solidFill>
                  <a:schemeClr val="bg1">
                    <a:lumMod val="50000"/>
                  </a:schemeClr>
                </a:solidFill>
                <a:latin typeface="Arial" panose="020B0604020202020204" pitchFamily="34" charset="0"/>
                <a:hlinkClick r:id="rId10"/>
              </a:rPr>
              <a:t>http://en.wikipedia.org/wiki/Casa_Pia_child_sexual_abuse_scandal</a:t>
            </a:r>
            <a:r>
              <a:rPr lang="en-GB" dirty="0">
                <a:solidFill>
                  <a:schemeClr val="bg1">
                    <a:lumMod val="50000"/>
                  </a:schemeClr>
                </a:solidFill>
                <a:latin typeface="Arial" panose="020B0604020202020204" pitchFamily="34" charset="0"/>
              </a:rPr>
              <a:t> </a:t>
            </a:r>
          </a:p>
        </p:txBody>
      </p:sp>
      <p:sp>
        <p:nvSpPr>
          <p:cNvPr id="3" name="TextBox 2"/>
          <p:cNvSpPr txBox="1"/>
          <p:nvPr/>
        </p:nvSpPr>
        <p:spPr>
          <a:xfrm>
            <a:off x="398463" y="274637"/>
            <a:ext cx="9910762" cy="916746"/>
          </a:xfrm>
          <a:prstGeom prst="rect">
            <a:avLst/>
          </a:prstGeom>
          <a:noFill/>
          <a:ln>
            <a:noFill/>
          </a:ln>
        </p:spPr>
        <p:txBody>
          <a:bodyPr lIns="90000" tIns="45000" rIns="90000" bIns="45000" compatLnSpc="0">
            <a:spAutoFit/>
          </a:bodyPr>
          <a:lstStyle/>
          <a:p>
            <a:pPr algn="ctr" fontAlgn="auto" hangingPunct="0">
              <a:spcBef>
                <a:spcPts val="0"/>
              </a:spcBef>
              <a:spcAft>
                <a:spcPts val="0"/>
              </a:spcAft>
              <a:defRPr sz="1650"/>
            </a:pPr>
            <a:r>
              <a:rPr lang="en-GB" sz="2800" b="1" dirty="0">
                <a:solidFill>
                  <a:schemeClr val="bg1">
                    <a:lumMod val="50000"/>
                  </a:schemeClr>
                </a:solidFill>
                <a:latin typeface="Arial" pitchFamily="18"/>
                <a:ea typeface="Microsoft YaHei" pitchFamily="2"/>
                <a:cs typeface="Mangal" pitchFamily="2"/>
              </a:rPr>
              <a:t>Continental </a:t>
            </a:r>
          </a:p>
          <a:p>
            <a:pPr algn="ctr" fontAlgn="auto" hangingPunct="0">
              <a:spcBef>
                <a:spcPts val="0"/>
              </a:spcBef>
              <a:spcAft>
                <a:spcPts val="0"/>
              </a:spcAft>
              <a:defRPr sz="1650"/>
            </a:pPr>
            <a:r>
              <a:rPr lang="en-GB" sz="2800" b="1" dirty="0">
                <a:solidFill>
                  <a:schemeClr val="bg1">
                    <a:lumMod val="50000"/>
                  </a:schemeClr>
                </a:solidFill>
                <a:latin typeface="Arial" pitchFamily="18"/>
                <a:ea typeface="Microsoft YaHei" pitchFamily="2"/>
                <a:cs typeface="Mangal" pitchFamily="2"/>
              </a:rPr>
              <a:t>Europe </a:t>
            </a:r>
          </a:p>
        </p:txBody>
      </p:sp>
    </p:spTree>
    <p:extLst>
      <p:ext uri="{BB962C8B-B14F-4D97-AF65-F5344CB8AC3E}">
        <p14:creationId xmlns:p14="http://schemas.microsoft.com/office/powerpoint/2010/main" val="3257055652"/>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0525" y="350837"/>
            <a:ext cx="9910762" cy="680784"/>
          </a:xfrm>
          <a:prstGeom prst="rect">
            <a:avLst/>
          </a:prstGeom>
          <a:noFill/>
          <a:ln>
            <a:noFill/>
          </a:ln>
        </p:spPr>
        <p:txBody>
          <a:bodyPr lIns="90000" tIns="45000" rIns="90000" bIns="45000" compatLnSpc="0">
            <a:spAutoFit/>
          </a:bodyPr>
          <a:lstStyle/>
          <a:p>
            <a:pPr algn="ctr" fontAlgn="auto" hangingPunct="0">
              <a:spcBef>
                <a:spcPts val="0"/>
              </a:spcBef>
              <a:spcAft>
                <a:spcPts val="0"/>
              </a:spcAft>
              <a:defRPr sz="1650"/>
            </a:pPr>
            <a:r>
              <a:rPr lang="en-GB" sz="2000" b="1" dirty="0">
                <a:solidFill>
                  <a:schemeClr val="bg1">
                    <a:lumMod val="50000"/>
                  </a:schemeClr>
                </a:solidFill>
                <a:latin typeface="Arial" panose="020B0604020202020204" pitchFamily="34" charset="0"/>
              </a:rPr>
              <a:t>2. Violent Death 1&amp;2</a:t>
            </a:r>
          </a:p>
          <a:p>
            <a:pPr algn="ctr" fontAlgn="auto" hangingPunct="0">
              <a:spcBef>
                <a:spcPts val="0"/>
              </a:spcBef>
              <a:spcAft>
                <a:spcPts val="0"/>
              </a:spcAft>
              <a:defRPr sz="1650"/>
            </a:pPr>
            <a:r>
              <a:rPr lang="en-GB" sz="2000" b="1" dirty="0">
                <a:solidFill>
                  <a:schemeClr val="bg1">
                    <a:lumMod val="50000"/>
                  </a:schemeClr>
                </a:solidFill>
                <a:latin typeface="Arial" panose="020B0604020202020204" pitchFamily="34" charset="0"/>
              </a:rPr>
              <a:t>(?) +</a:t>
            </a:r>
            <a:endParaRPr lang="en-GB" sz="2000" b="1" dirty="0">
              <a:solidFill>
                <a:schemeClr val="bg1">
                  <a:lumMod val="50000"/>
                </a:schemeClr>
              </a:solidFill>
              <a:latin typeface="Arial" pitchFamily="18"/>
              <a:ea typeface="Microsoft YaHei" pitchFamily="2"/>
              <a:cs typeface="Mangal" pitchFamily="2"/>
            </a:endParaRPr>
          </a:p>
        </p:txBody>
      </p:sp>
      <p:pic>
        <p:nvPicPr>
          <p:cNvPr id="4" name="Picture 3">
            <a:extLst>
              <a:ext uri="{FF2B5EF4-FFF2-40B4-BE49-F238E27FC236}">
                <a16:creationId xmlns:a16="http://schemas.microsoft.com/office/drawing/2014/main" id="{DB93EA15-A8B0-43DF-ECC2-75B22155EA6F}"/>
              </a:ext>
            </a:extLst>
          </p:cNvPr>
          <p:cNvPicPr>
            <a:picLocks noChangeAspect="1"/>
          </p:cNvPicPr>
          <p:nvPr/>
        </p:nvPicPr>
        <p:blipFill rotWithShape="1">
          <a:blip r:embed="rId3"/>
          <a:srcRect l="21335" t="15361" r="25055" b="9465"/>
          <a:stretch/>
        </p:blipFill>
        <p:spPr>
          <a:xfrm>
            <a:off x="1459706" y="1265237"/>
            <a:ext cx="7698581" cy="5791201"/>
          </a:xfrm>
          <a:prstGeom prst="rect">
            <a:avLst/>
          </a:prstGeom>
        </p:spPr>
      </p:pic>
    </p:spTree>
    <p:extLst>
      <p:ext uri="{BB962C8B-B14F-4D97-AF65-F5344CB8AC3E}">
        <p14:creationId xmlns:p14="http://schemas.microsoft.com/office/powerpoint/2010/main" val="3528990317"/>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0524" y="461796"/>
            <a:ext cx="9910762" cy="385831"/>
          </a:xfrm>
          <a:prstGeom prst="rect">
            <a:avLst/>
          </a:prstGeom>
          <a:noFill/>
          <a:ln>
            <a:noFill/>
          </a:ln>
        </p:spPr>
        <p:txBody>
          <a:bodyPr lIns="90000" tIns="45000" rIns="90000" bIns="45000" compatLnSpc="0">
            <a:spAutoFit/>
          </a:bodyPr>
          <a:lstStyle/>
          <a:p>
            <a:pPr algn="ctr" fontAlgn="auto" hangingPunct="0">
              <a:spcBef>
                <a:spcPts val="0"/>
              </a:spcBef>
              <a:spcAft>
                <a:spcPts val="0"/>
              </a:spcAft>
              <a:defRPr sz="1650"/>
            </a:pPr>
            <a:r>
              <a:rPr lang="en-GB" sz="2000" b="1" dirty="0">
                <a:solidFill>
                  <a:schemeClr val="bg1">
                    <a:lumMod val="50000"/>
                  </a:schemeClr>
                </a:solidFill>
                <a:latin typeface="Arial" panose="020B0604020202020204" pitchFamily="34" charset="0"/>
              </a:rPr>
              <a:t>Couple </a:t>
            </a:r>
            <a:endParaRPr lang="en-GB" sz="2000" b="1" dirty="0">
              <a:solidFill>
                <a:schemeClr val="bg1">
                  <a:lumMod val="50000"/>
                </a:schemeClr>
              </a:solidFill>
              <a:latin typeface="Arial" pitchFamily="18"/>
              <a:ea typeface="Microsoft YaHei" pitchFamily="2"/>
              <a:cs typeface="Mangal" pitchFamily="2"/>
            </a:endParaRPr>
          </a:p>
        </p:txBody>
      </p:sp>
      <p:sp>
        <p:nvSpPr>
          <p:cNvPr id="4" name="TextBox 3">
            <a:extLst>
              <a:ext uri="{FF2B5EF4-FFF2-40B4-BE49-F238E27FC236}">
                <a16:creationId xmlns:a16="http://schemas.microsoft.com/office/drawing/2014/main" id="{75007608-F761-A667-D51D-B6C56E662FAA}"/>
              </a:ext>
            </a:extLst>
          </p:cNvPr>
          <p:cNvSpPr txBox="1"/>
          <p:nvPr/>
        </p:nvSpPr>
        <p:spPr>
          <a:xfrm>
            <a:off x="687708" y="6574659"/>
            <a:ext cx="9601200" cy="523220"/>
          </a:xfrm>
          <a:prstGeom prst="rect">
            <a:avLst/>
          </a:prstGeom>
          <a:noFill/>
        </p:spPr>
        <p:txBody>
          <a:bodyPr wrap="square">
            <a:spAutoFit/>
          </a:bodyPr>
          <a:lstStyle/>
          <a:p>
            <a:r>
              <a:rPr lang="en-GB" sz="1400" dirty="0">
                <a:hlinkClick r:id="rId3"/>
              </a:rPr>
              <a:t>Middle-aged couple die in suicide pact before husband is charged with rape | Daily Mail Online</a:t>
            </a:r>
            <a:endParaRPr lang="en-GB" sz="1400" dirty="0"/>
          </a:p>
          <a:p>
            <a:r>
              <a:rPr lang="en-GB" sz="1400" dirty="0"/>
              <a:t>https://www.dailymail.co.uk/news/article-447972/Middle-aged-couple-die-suicide-pact-husband-charged-rape.html</a:t>
            </a:r>
          </a:p>
        </p:txBody>
      </p:sp>
      <p:sp>
        <p:nvSpPr>
          <p:cNvPr id="6" name="TextBox 5">
            <a:extLst>
              <a:ext uri="{FF2B5EF4-FFF2-40B4-BE49-F238E27FC236}">
                <a16:creationId xmlns:a16="http://schemas.microsoft.com/office/drawing/2014/main" id="{D26D2800-510F-FA8C-ABBC-817834FFBA85}"/>
              </a:ext>
            </a:extLst>
          </p:cNvPr>
          <p:cNvSpPr txBox="1"/>
          <p:nvPr/>
        </p:nvSpPr>
        <p:spPr>
          <a:xfrm>
            <a:off x="390524" y="1378518"/>
            <a:ext cx="10134600" cy="4616648"/>
          </a:xfrm>
          <a:prstGeom prst="rect">
            <a:avLst/>
          </a:prstGeom>
          <a:noFill/>
        </p:spPr>
        <p:txBody>
          <a:bodyPr wrap="square">
            <a:spAutoFit/>
          </a:bodyPr>
          <a:lstStyle/>
          <a:p>
            <a:pPr algn="l"/>
            <a:r>
              <a:rPr lang="en-GB" b="1" i="0" dirty="0">
                <a:solidFill>
                  <a:srgbClr val="000000"/>
                </a:solidFill>
                <a:effectLst/>
                <a:latin typeface="graphik"/>
              </a:rPr>
              <a:t>Middle-aged couple die in suicide pact before husband is charged with rape</a:t>
            </a:r>
          </a:p>
          <a:p>
            <a:pPr algn="l"/>
            <a:r>
              <a:rPr lang="en-GB" b="0" i="0" dirty="0">
                <a:solidFill>
                  <a:srgbClr val="000000"/>
                </a:solidFill>
                <a:effectLst/>
                <a:latin typeface="graphik"/>
              </a:rPr>
              <a:t>By JAMES MILLS</a:t>
            </a:r>
          </a:p>
          <a:p>
            <a:pPr algn="l"/>
            <a:r>
              <a:rPr lang="en-GB" b="0" i="0" dirty="0">
                <a:solidFill>
                  <a:srgbClr val="000000"/>
                </a:solidFill>
                <a:effectLst/>
                <a:latin typeface="graphik"/>
              </a:rPr>
              <a:t>Last updated at 09:03 12 April 2007</a:t>
            </a:r>
          </a:p>
          <a:p>
            <a:pPr algn="l"/>
            <a:endParaRPr lang="en-GB" sz="1200" b="0" i="0" dirty="0">
              <a:solidFill>
                <a:srgbClr val="000000"/>
              </a:solidFill>
              <a:effectLst/>
              <a:latin typeface="graphik"/>
            </a:endParaRPr>
          </a:p>
          <a:p>
            <a:pPr algn="l"/>
            <a:r>
              <a:rPr lang="en-GB" sz="1200" b="0" i="0" dirty="0">
                <a:solidFill>
                  <a:srgbClr val="000000"/>
                </a:solidFill>
                <a:effectLst/>
                <a:latin typeface="graphik"/>
              </a:rPr>
              <a:t>‘A husband committed suicide with his wife after a BBC Crimewatch appeal linked him to two unsolved rapes and a robbery dating back 20 years, an inquest has heard.</a:t>
            </a:r>
          </a:p>
          <a:p>
            <a:pPr algn="l"/>
            <a:endParaRPr lang="en-GB" sz="1200" b="0" i="0" dirty="0">
              <a:solidFill>
                <a:srgbClr val="000000"/>
              </a:solidFill>
              <a:effectLst/>
              <a:latin typeface="graphik"/>
            </a:endParaRPr>
          </a:p>
          <a:p>
            <a:pPr algn="l"/>
            <a:r>
              <a:rPr lang="en-GB" sz="1200" b="0" i="0" dirty="0">
                <a:solidFill>
                  <a:srgbClr val="000000"/>
                </a:solidFill>
                <a:effectLst/>
                <a:latin typeface="graphik"/>
              </a:rPr>
              <a:t>Christopher and Christine Downes were found dead in their fume-filled car with a hosepipe attached to the exhaust last October.</a:t>
            </a:r>
          </a:p>
          <a:p>
            <a:pPr algn="l"/>
            <a:r>
              <a:rPr lang="en-GB" sz="1200" b="0" i="0" dirty="0">
                <a:solidFill>
                  <a:srgbClr val="000000"/>
                </a:solidFill>
                <a:effectLst/>
                <a:latin typeface="graphik"/>
              </a:rPr>
              <a:t>Days earlier, detectives had taken a DNA sample from Downes, 54, after his name was given to them by a Crimewatch viewer.</a:t>
            </a:r>
          </a:p>
          <a:p>
            <a:pPr algn="l"/>
            <a:r>
              <a:rPr lang="en-GB" sz="1200" b="0" i="0" dirty="0">
                <a:solidFill>
                  <a:srgbClr val="000000"/>
                </a:solidFill>
                <a:effectLst/>
                <a:latin typeface="graphik"/>
              </a:rPr>
              <a:t>The sample was later found to match DNA from the scene of a knifepoint robbery at the home of a pregnant woman in Salisbury, Wiltshire, in November 1984.</a:t>
            </a:r>
          </a:p>
          <a:p>
            <a:pPr algn="l"/>
            <a:r>
              <a:rPr lang="en-GB" sz="1200" b="0" i="0" dirty="0">
                <a:solidFill>
                  <a:srgbClr val="000000"/>
                </a:solidFill>
                <a:effectLst/>
                <a:latin typeface="graphik"/>
              </a:rPr>
              <a:t>Forensic evidence linked that crime to rapes at two hospitals in the area over the following two months.</a:t>
            </a:r>
          </a:p>
          <a:p>
            <a:pPr algn="l"/>
            <a:r>
              <a:rPr lang="en-GB" sz="1200" b="0" i="0" dirty="0">
                <a:solidFill>
                  <a:srgbClr val="000000"/>
                </a:solidFill>
                <a:effectLst/>
                <a:latin typeface="graphik"/>
              </a:rPr>
              <a:t>Had he not killed himself, Downes would have stood trial with a 'realistic prospect of conviction', the inquest was told.</a:t>
            </a:r>
          </a:p>
          <a:p>
            <a:pPr algn="l"/>
            <a:r>
              <a:rPr lang="en-GB" sz="1200" b="0" i="0" dirty="0">
                <a:solidFill>
                  <a:srgbClr val="000000"/>
                </a:solidFill>
                <a:effectLst/>
                <a:latin typeface="graphik"/>
              </a:rPr>
              <a:t>Downes, a delivery driver, slipped through the net during the original 12-month investigation because he was not at home when police officers tried to interview him after an anonymous tip off. ‘</a:t>
            </a:r>
          </a:p>
          <a:p>
            <a:pPr algn="l"/>
            <a:endParaRPr lang="en-GB" sz="1200" dirty="0">
              <a:solidFill>
                <a:srgbClr val="000000"/>
              </a:solidFill>
              <a:latin typeface="graphik"/>
            </a:endParaRPr>
          </a:p>
          <a:p>
            <a:pPr algn="l"/>
            <a:r>
              <a:rPr lang="en-GB" sz="1200" b="0" i="0" dirty="0">
                <a:solidFill>
                  <a:srgbClr val="000000"/>
                </a:solidFill>
                <a:effectLst/>
                <a:latin typeface="graphik"/>
              </a:rPr>
              <a:t>The last time Mr March saw his sister alive was just a few hours before her death when she dropped off a birthday card.</a:t>
            </a:r>
          </a:p>
          <a:p>
            <a:pPr algn="l"/>
            <a:r>
              <a:rPr lang="en-GB" sz="1200" b="0" i="0" dirty="0">
                <a:solidFill>
                  <a:srgbClr val="000000"/>
                </a:solidFill>
                <a:effectLst/>
                <a:latin typeface="graphik"/>
              </a:rPr>
              <a:t>He said: "She seemed very happy and talked about saving up for a foreign holiday. There was no indication about what was to come.</a:t>
            </a:r>
          </a:p>
          <a:p>
            <a:pPr algn="l"/>
            <a:r>
              <a:rPr lang="en-GB" sz="1200" b="0" i="0" dirty="0">
                <a:solidFill>
                  <a:srgbClr val="000000"/>
                </a:solidFill>
                <a:effectLst/>
                <a:latin typeface="graphik"/>
              </a:rPr>
              <a:t>"I think this happened because of the police investigation. If Christopher had gone back into prison I don't think she would have coped and would have committed suicide herself.</a:t>
            </a:r>
          </a:p>
          <a:p>
            <a:pPr algn="l"/>
            <a:r>
              <a:rPr lang="en-GB" sz="1200" b="0" i="0" dirty="0">
                <a:solidFill>
                  <a:srgbClr val="000000"/>
                </a:solidFill>
                <a:effectLst/>
                <a:latin typeface="graphik"/>
              </a:rPr>
              <a:t>"Her whole life was him and without him there was no Christine. She would not have survived without him.“</a:t>
            </a:r>
          </a:p>
          <a:p>
            <a:pPr algn="l"/>
            <a:endParaRPr lang="en-GB" sz="1200" dirty="0">
              <a:solidFill>
                <a:srgbClr val="000000"/>
              </a:solidFill>
              <a:latin typeface="graphik"/>
            </a:endParaRPr>
          </a:p>
          <a:p>
            <a:pPr algn="l"/>
            <a:r>
              <a:rPr lang="en-GB" sz="1200" b="0" i="0" dirty="0">
                <a:solidFill>
                  <a:srgbClr val="000000"/>
                </a:solidFill>
                <a:effectLst/>
                <a:latin typeface="graphik"/>
              </a:rPr>
              <a:t>The couple, from Andover, Hampshire, were found dead in a car park on the Wherwell Estate near the town on October 9 at around 8am.</a:t>
            </a:r>
          </a:p>
          <a:p>
            <a:pPr algn="l"/>
            <a:r>
              <a:rPr lang="en-GB" sz="1200" b="0" i="0" dirty="0">
                <a:solidFill>
                  <a:srgbClr val="000000"/>
                </a:solidFill>
                <a:effectLst/>
                <a:latin typeface="graphik"/>
              </a:rPr>
              <a:t>Estate workers removed the hosepipe and smashed the windows to let the fumes escape, but the couple were already dead.</a:t>
            </a:r>
          </a:p>
        </p:txBody>
      </p:sp>
    </p:spTree>
    <p:extLst>
      <p:ext uri="{BB962C8B-B14F-4D97-AF65-F5344CB8AC3E}">
        <p14:creationId xmlns:p14="http://schemas.microsoft.com/office/powerpoint/2010/main" val="1743017420"/>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0524" y="461796"/>
            <a:ext cx="9910762" cy="385831"/>
          </a:xfrm>
          <a:prstGeom prst="rect">
            <a:avLst/>
          </a:prstGeom>
          <a:noFill/>
          <a:ln>
            <a:noFill/>
          </a:ln>
        </p:spPr>
        <p:txBody>
          <a:bodyPr lIns="90000" tIns="45000" rIns="90000" bIns="45000" compatLnSpc="0">
            <a:spAutoFit/>
          </a:bodyPr>
          <a:lstStyle/>
          <a:p>
            <a:pPr algn="ctr" fontAlgn="auto" hangingPunct="0">
              <a:spcBef>
                <a:spcPts val="0"/>
              </a:spcBef>
              <a:spcAft>
                <a:spcPts val="0"/>
              </a:spcAft>
              <a:defRPr sz="1650"/>
            </a:pPr>
            <a:r>
              <a:rPr lang="en-GB" sz="2000" b="1" dirty="0">
                <a:solidFill>
                  <a:schemeClr val="bg1">
                    <a:lumMod val="50000"/>
                  </a:schemeClr>
                </a:solidFill>
                <a:latin typeface="Arial" panose="020B0604020202020204" pitchFamily="34" charset="0"/>
              </a:rPr>
              <a:t>3. Teenage Pregnancy</a:t>
            </a:r>
            <a:endParaRPr lang="en-GB" sz="2000" b="1" dirty="0">
              <a:solidFill>
                <a:schemeClr val="bg1">
                  <a:lumMod val="50000"/>
                </a:schemeClr>
              </a:solidFill>
              <a:latin typeface="Arial" pitchFamily="18"/>
              <a:ea typeface="Microsoft YaHei" pitchFamily="2"/>
              <a:cs typeface="Mangal" pitchFamily="2"/>
            </a:endParaRPr>
          </a:p>
        </p:txBody>
      </p:sp>
      <p:pic>
        <p:nvPicPr>
          <p:cNvPr id="4" name="Picture 3">
            <a:extLst>
              <a:ext uri="{FF2B5EF4-FFF2-40B4-BE49-F238E27FC236}">
                <a16:creationId xmlns:a16="http://schemas.microsoft.com/office/drawing/2014/main" id="{07EDD79C-5159-F1F7-CCC7-A339AFE64161}"/>
              </a:ext>
            </a:extLst>
          </p:cNvPr>
          <p:cNvPicPr>
            <a:picLocks noChangeAspect="1"/>
          </p:cNvPicPr>
          <p:nvPr/>
        </p:nvPicPr>
        <p:blipFill rotWithShape="1">
          <a:blip r:embed="rId3"/>
          <a:srcRect l="9376" t="34058" r="46436" b="2173"/>
          <a:stretch/>
        </p:blipFill>
        <p:spPr>
          <a:xfrm>
            <a:off x="2005695" y="1422467"/>
            <a:ext cx="6489812" cy="5024370"/>
          </a:xfrm>
          <a:prstGeom prst="rect">
            <a:avLst/>
          </a:prstGeom>
        </p:spPr>
      </p:pic>
    </p:spTree>
    <p:extLst>
      <p:ext uri="{BB962C8B-B14F-4D97-AF65-F5344CB8AC3E}">
        <p14:creationId xmlns:p14="http://schemas.microsoft.com/office/powerpoint/2010/main" val="2860187708"/>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0524" y="461796"/>
            <a:ext cx="9910762" cy="680784"/>
          </a:xfrm>
          <a:prstGeom prst="rect">
            <a:avLst/>
          </a:prstGeom>
          <a:noFill/>
          <a:ln>
            <a:noFill/>
          </a:ln>
        </p:spPr>
        <p:txBody>
          <a:bodyPr lIns="90000" tIns="45000" rIns="90000" bIns="45000" compatLnSpc="0">
            <a:spAutoFit/>
          </a:bodyPr>
          <a:lstStyle/>
          <a:p>
            <a:pPr algn="ctr" fontAlgn="auto" hangingPunct="0">
              <a:spcBef>
                <a:spcPts val="0"/>
              </a:spcBef>
              <a:spcAft>
                <a:spcPts val="0"/>
              </a:spcAft>
              <a:defRPr sz="1650"/>
            </a:pPr>
            <a:r>
              <a:rPr lang="en-GB" sz="2000" b="1" dirty="0">
                <a:solidFill>
                  <a:schemeClr val="bg1">
                    <a:lumMod val="50000"/>
                  </a:schemeClr>
                </a:solidFill>
                <a:latin typeface="Arial" panose="020B0604020202020204" pitchFamily="34" charset="0"/>
              </a:rPr>
              <a:t>Birth of Child Concealment</a:t>
            </a:r>
          </a:p>
          <a:p>
            <a:pPr algn="ctr" fontAlgn="auto" hangingPunct="0">
              <a:spcBef>
                <a:spcPts val="0"/>
              </a:spcBef>
              <a:spcAft>
                <a:spcPts val="0"/>
              </a:spcAft>
              <a:defRPr sz="1650"/>
            </a:pPr>
            <a:r>
              <a:rPr lang="en-GB" sz="2000" b="1" dirty="0">
                <a:solidFill>
                  <a:schemeClr val="bg1">
                    <a:lumMod val="50000"/>
                  </a:schemeClr>
                </a:solidFill>
                <a:latin typeface="Arial" panose="020B0604020202020204" pitchFamily="34" charset="0"/>
              </a:rPr>
              <a:t> in Wales</a:t>
            </a:r>
            <a:endParaRPr lang="en-GB" sz="2000" b="1" dirty="0">
              <a:solidFill>
                <a:schemeClr val="bg1">
                  <a:lumMod val="50000"/>
                </a:schemeClr>
              </a:solidFill>
              <a:latin typeface="Arial" pitchFamily="18"/>
              <a:ea typeface="Microsoft YaHei" pitchFamily="2"/>
              <a:cs typeface="Mangal" pitchFamily="2"/>
            </a:endParaRPr>
          </a:p>
        </p:txBody>
      </p:sp>
      <p:sp>
        <p:nvSpPr>
          <p:cNvPr id="4" name="TextBox 3">
            <a:extLst>
              <a:ext uri="{FF2B5EF4-FFF2-40B4-BE49-F238E27FC236}">
                <a16:creationId xmlns:a16="http://schemas.microsoft.com/office/drawing/2014/main" id="{E0B80F97-1EF0-2847-42CF-D67C5897E796}"/>
              </a:ext>
            </a:extLst>
          </p:cNvPr>
          <p:cNvSpPr txBox="1"/>
          <p:nvPr/>
        </p:nvSpPr>
        <p:spPr>
          <a:xfrm>
            <a:off x="390524" y="7043967"/>
            <a:ext cx="9910762" cy="677108"/>
          </a:xfrm>
          <a:prstGeom prst="rect">
            <a:avLst/>
          </a:prstGeom>
          <a:noFill/>
        </p:spPr>
        <p:txBody>
          <a:bodyPr wrap="square">
            <a:spAutoFit/>
          </a:bodyPr>
          <a:lstStyle/>
          <a:p>
            <a:r>
              <a:rPr lang="en-GB" sz="1000" dirty="0">
                <a:hlinkClick r:id="rId3"/>
              </a:rPr>
              <a:t>BBC NEWS | Wales | South East Wales | Secret babies of a public mother</a:t>
            </a:r>
            <a:endParaRPr lang="en-GB" sz="1000" dirty="0"/>
          </a:p>
          <a:p>
            <a:r>
              <a:rPr lang="en-GB" sz="1000" dirty="0">
                <a:hlinkClick r:id="rId3"/>
              </a:rPr>
              <a:t>http://news.bbc.co.uk/1/hi/wales/south_east/4303696.stm</a:t>
            </a:r>
            <a:endParaRPr lang="en-GB" sz="1000" dirty="0"/>
          </a:p>
          <a:p>
            <a:endParaRPr lang="en-GB" dirty="0"/>
          </a:p>
        </p:txBody>
      </p:sp>
      <p:pic>
        <p:nvPicPr>
          <p:cNvPr id="8" name="Picture 7">
            <a:extLst>
              <a:ext uri="{FF2B5EF4-FFF2-40B4-BE49-F238E27FC236}">
                <a16:creationId xmlns:a16="http://schemas.microsoft.com/office/drawing/2014/main" id="{E827CB21-554B-74B6-3E15-27EE87F1D27D}"/>
              </a:ext>
            </a:extLst>
          </p:cNvPr>
          <p:cNvPicPr>
            <a:picLocks noChangeAspect="1"/>
          </p:cNvPicPr>
          <p:nvPr/>
        </p:nvPicPr>
        <p:blipFill rotWithShape="1">
          <a:blip r:embed="rId4"/>
          <a:srcRect l="7951" t="26879" r="64254" b="41911"/>
          <a:stretch/>
        </p:blipFill>
        <p:spPr>
          <a:xfrm>
            <a:off x="390524" y="1299899"/>
            <a:ext cx="6098382" cy="3673398"/>
          </a:xfrm>
          <a:prstGeom prst="rect">
            <a:avLst/>
          </a:prstGeom>
        </p:spPr>
      </p:pic>
      <p:sp>
        <p:nvSpPr>
          <p:cNvPr id="10" name="TextBox 9">
            <a:extLst>
              <a:ext uri="{FF2B5EF4-FFF2-40B4-BE49-F238E27FC236}">
                <a16:creationId xmlns:a16="http://schemas.microsoft.com/office/drawing/2014/main" id="{B5D3516B-5CE7-1711-9F57-587053A60F68}"/>
              </a:ext>
            </a:extLst>
          </p:cNvPr>
          <p:cNvSpPr txBox="1"/>
          <p:nvPr/>
        </p:nvSpPr>
        <p:spPr>
          <a:xfrm>
            <a:off x="6717506" y="1118432"/>
            <a:ext cx="3726656" cy="1077218"/>
          </a:xfrm>
          <a:prstGeom prst="rect">
            <a:avLst/>
          </a:prstGeom>
          <a:noFill/>
        </p:spPr>
        <p:txBody>
          <a:bodyPr wrap="square">
            <a:spAutoFit/>
          </a:bodyPr>
          <a:lstStyle/>
          <a:p>
            <a:r>
              <a:rPr lang="en-GB" sz="1600" b="0" i="0" dirty="0">
                <a:solidFill>
                  <a:srgbClr val="000000"/>
                </a:solidFill>
                <a:effectLst/>
                <a:latin typeface="Verdana" panose="020B0604030504040204" pitchFamily="34" charset="0"/>
              </a:rPr>
              <a:t>While she had two children, no-one suspected she had also given birth to three stillborn babies, and then hidden their bodies.</a:t>
            </a:r>
            <a:endParaRPr lang="en-GB" sz="1600" dirty="0"/>
          </a:p>
        </p:txBody>
      </p:sp>
      <p:sp>
        <p:nvSpPr>
          <p:cNvPr id="12" name="TextBox 11">
            <a:extLst>
              <a:ext uri="{FF2B5EF4-FFF2-40B4-BE49-F238E27FC236}">
                <a16:creationId xmlns:a16="http://schemas.microsoft.com/office/drawing/2014/main" id="{BB7FCCD3-3497-1C93-3825-E6E9FC5EAEB1}"/>
              </a:ext>
            </a:extLst>
          </p:cNvPr>
          <p:cNvSpPr txBox="1"/>
          <p:nvPr/>
        </p:nvSpPr>
        <p:spPr>
          <a:xfrm>
            <a:off x="6726062" y="2301795"/>
            <a:ext cx="3575223" cy="1815882"/>
          </a:xfrm>
          <a:prstGeom prst="rect">
            <a:avLst/>
          </a:prstGeom>
          <a:noFill/>
        </p:spPr>
        <p:txBody>
          <a:bodyPr wrap="square">
            <a:spAutoFit/>
          </a:bodyPr>
          <a:lstStyle/>
          <a:p>
            <a:pPr algn="l"/>
            <a:r>
              <a:rPr lang="en-GB" sz="1600" b="0" i="0" dirty="0">
                <a:solidFill>
                  <a:srgbClr val="000000"/>
                </a:solidFill>
                <a:effectLst/>
                <a:latin typeface="Verdana" panose="020B0604030504040204" pitchFamily="34" charset="0"/>
              </a:rPr>
              <a:t>In August she pleaded guilty to three counts of endeavouring to conceal the birth of a child.</a:t>
            </a:r>
          </a:p>
          <a:p>
            <a:pPr algn="l"/>
            <a:r>
              <a:rPr lang="en-GB" sz="1600" b="0" i="0" dirty="0">
                <a:solidFill>
                  <a:srgbClr val="000000"/>
                </a:solidFill>
                <a:effectLst/>
                <a:latin typeface="Verdana" panose="020B0604030504040204" pitchFamily="34" charset="0"/>
              </a:rPr>
              <a:t>She was given a 12 month community rehabilitation order by a judge at Merthyr Crown Court on Monday.</a:t>
            </a:r>
          </a:p>
        </p:txBody>
      </p:sp>
      <p:sp>
        <p:nvSpPr>
          <p:cNvPr id="14" name="TextBox 13">
            <a:extLst>
              <a:ext uri="{FF2B5EF4-FFF2-40B4-BE49-F238E27FC236}">
                <a16:creationId xmlns:a16="http://schemas.microsoft.com/office/drawing/2014/main" id="{702BAAE3-4190-6A12-6078-1AAAF173195A}"/>
              </a:ext>
            </a:extLst>
          </p:cNvPr>
          <p:cNvSpPr txBox="1"/>
          <p:nvPr/>
        </p:nvSpPr>
        <p:spPr>
          <a:xfrm>
            <a:off x="390524" y="5465700"/>
            <a:ext cx="10301289" cy="1569660"/>
          </a:xfrm>
          <a:prstGeom prst="rect">
            <a:avLst/>
          </a:prstGeom>
          <a:noFill/>
        </p:spPr>
        <p:txBody>
          <a:bodyPr wrap="square">
            <a:spAutoFit/>
          </a:bodyPr>
          <a:lstStyle/>
          <a:p>
            <a:pPr algn="l"/>
            <a:r>
              <a:rPr lang="en-GB" sz="1600" b="0" i="0" dirty="0">
                <a:solidFill>
                  <a:srgbClr val="000000"/>
                </a:solidFill>
                <a:effectLst/>
                <a:latin typeface="Verdana" panose="020B0604030504040204" pitchFamily="34" charset="0"/>
              </a:rPr>
              <a:t>Mahoney first gave birth when living with her parents at the age of 18 in 1959. She said the baby was stillborn and was taken away by her father for burial. She said she then had a daughter in 1965 and another in 1970 fathered by a doctor who worked at a local hospital. The court heard the doctor returned to India but was the father of the next stillborn baby. The other two babies were described as being "the product of one-night stands" in 1980 and 1981. Each time she decided to keep the baby's bodies rather than alert the authorities.</a:t>
            </a:r>
          </a:p>
        </p:txBody>
      </p:sp>
      <p:sp>
        <p:nvSpPr>
          <p:cNvPr id="16" name="TextBox 15">
            <a:extLst>
              <a:ext uri="{FF2B5EF4-FFF2-40B4-BE49-F238E27FC236}">
                <a16:creationId xmlns:a16="http://schemas.microsoft.com/office/drawing/2014/main" id="{2843E7C6-2529-80C3-ADA6-A76271B6FC44}"/>
              </a:ext>
            </a:extLst>
          </p:cNvPr>
          <p:cNvSpPr txBox="1"/>
          <p:nvPr/>
        </p:nvSpPr>
        <p:spPr>
          <a:xfrm>
            <a:off x="6726062" y="4117677"/>
            <a:ext cx="3801444" cy="1323439"/>
          </a:xfrm>
          <a:prstGeom prst="rect">
            <a:avLst/>
          </a:prstGeom>
          <a:noFill/>
        </p:spPr>
        <p:txBody>
          <a:bodyPr wrap="square">
            <a:spAutoFit/>
          </a:bodyPr>
          <a:lstStyle/>
          <a:p>
            <a:r>
              <a:rPr lang="en-GB" sz="1600" b="0" i="0" dirty="0">
                <a:solidFill>
                  <a:srgbClr val="000000"/>
                </a:solidFill>
                <a:effectLst/>
                <a:latin typeface="Verdana" panose="020B0604030504040204" pitchFamily="34" charset="0"/>
              </a:rPr>
              <a:t>Once her secret was uncovered, Mahoney admitted her guilt when her case came to court in August. The prosecution accepted the babies were born dead.</a:t>
            </a:r>
            <a:endParaRPr lang="en-GB" sz="1600" dirty="0"/>
          </a:p>
        </p:txBody>
      </p:sp>
      <p:pic>
        <p:nvPicPr>
          <p:cNvPr id="1025" name="Picture 1">
            <a:extLst>
              <a:ext uri="{FF2B5EF4-FFF2-40B4-BE49-F238E27FC236}">
                <a16:creationId xmlns:a16="http://schemas.microsoft.com/office/drawing/2014/main" id="{92370CD8-AD77-834F-4248-8B638B5ED6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9050" cy="190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98F1A56D-FF1C-3BBD-9611-A02DF5C639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59912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08644221-083E-EEDE-5B85-40051317752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61925" cy="1047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BE84D82-132A-9757-47F4-064140127BA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61925" cy="10477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a:extLst>
              <a:ext uri="{FF2B5EF4-FFF2-40B4-BE49-F238E27FC236}">
                <a16:creationId xmlns:a16="http://schemas.microsoft.com/office/drawing/2014/main" id="{D3D5FD16-AB35-C40A-5B7F-A61B8A7762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FAC98CB7-1B1C-2590-26AB-1E92F26456E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228600" cy="12382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a:extLst>
              <a:ext uri="{FF2B5EF4-FFF2-40B4-BE49-F238E27FC236}">
                <a16:creationId xmlns:a16="http://schemas.microsoft.com/office/drawing/2014/main" id="{9581D8B1-1F84-5323-EC83-A112DA3825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219075" cy="1238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D44DA853-2D33-9E65-C9B3-C337A3C481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A2F994E4-001A-E6FE-EEA3-D28DEBAD39A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228600" cy="123825"/>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a:extLst>
              <a:ext uri="{FF2B5EF4-FFF2-40B4-BE49-F238E27FC236}">
                <a16:creationId xmlns:a16="http://schemas.microsoft.com/office/drawing/2014/main" id="{64525958-6399-84B8-84BD-BCDED6F7465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219075" cy="123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048866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0524" y="194253"/>
            <a:ext cx="9910762" cy="975737"/>
          </a:xfrm>
          <a:prstGeom prst="rect">
            <a:avLst/>
          </a:prstGeom>
          <a:noFill/>
          <a:ln>
            <a:noFill/>
          </a:ln>
        </p:spPr>
        <p:txBody>
          <a:bodyPr lIns="90000" tIns="45000" rIns="90000" bIns="45000" compatLnSpc="0">
            <a:spAutoFit/>
          </a:bodyPr>
          <a:lstStyle/>
          <a:p>
            <a:pPr algn="ctr" fontAlgn="auto" hangingPunct="0">
              <a:spcBef>
                <a:spcPts val="0"/>
              </a:spcBef>
              <a:spcAft>
                <a:spcPts val="0"/>
              </a:spcAft>
              <a:defRPr sz="1650"/>
            </a:pPr>
            <a:r>
              <a:rPr lang="en-GB" sz="2000" b="1" dirty="0">
                <a:solidFill>
                  <a:schemeClr val="bg1">
                    <a:lumMod val="50000"/>
                  </a:schemeClr>
                </a:solidFill>
                <a:latin typeface="Arial" panose="020B0604020202020204" pitchFamily="34" charset="0"/>
              </a:rPr>
              <a:t>Child Sexual Abuse </a:t>
            </a:r>
          </a:p>
          <a:p>
            <a:pPr algn="ctr" fontAlgn="auto" hangingPunct="0">
              <a:spcBef>
                <a:spcPts val="0"/>
              </a:spcBef>
              <a:spcAft>
                <a:spcPts val="0"/>
              </a:spcAft>
              <a:defRPr sz="1650"/>
            </a:pPr>
            <a:r>
              <a:rPr lang="en-GB" sz="2000" b="1" dirty="0">
                <a:solidFill>
                  <a:schemeClr val="bg1">
                    <a:lumMod val="50000"/>
                  </a:schemeClr>
                </a:solidFill>
                <a:latin typeface="Arial" panose="020B0604020202020204" pitchFamily="34" charset="0"/>
              </a:rPr>
              <a:t>&amp; </a:t>
            </a:r>
          </a:p>
          <a:p>
            <a:pPr algn="ctr" fontAlgn="auto" hangingPunct="0">
              <a:spcBef>
                <a:spcPts val="0"/>
              </a:spcBef>
              <a:spcAft>
                <a:spcPts val="0"/>
              </a:spcAft>
              <a:defRPr sz="1650"/>
            </a:pPr>
            <a:r>
              <a:rPr lang="en-GB" sz="2000" b="1" dirty="0">
                <a:solidFill>
                  <a:schemeClr val="bg1">
                    <a:lumMod val="50000"/>
                  </a:schemeClr>
                </a:solidFill>
                <a:latin typeface="Arial" panose="020B0604020202020204" pitchFamily="34" charset="0"/>
              </a:rPr>
              <a:t>Index Incident 1</a:t>
            </a:r>
          </a:p>
        </p:txBody>
      </p:sp>
      <p:sp>
        <p:nvSpPr>
          <p:cNvPr id="6" name="TextBox 5">
            <a:extLst>
              <a:ext uri="{FF2B5EF4-FFF2-40B4-BE49-F238E27FC236}">
                <a16:creationId xmlns:a16="http://schemas.microsoft.com/office/drawing/2014/main" id="{D5C2FB25-633A-06B7-CA88-AAFFB33517F3}"/>
              </a:ext>
            </a:extLst>
          </p:cNvPr>
          <p:cNvSpPr txBox="1"/>
          <p:nvPr/>
        </p:nvSpPr>
        <p:spPr>
          <a:xfrm>
            <a:off x="414338" y="1397000"/>
            <a:ext cx="9910762" cy="3275790"/>
          </a:xfrm>
          <a:prstGeom prst="rect">
            <a:avLst/>
          </a:prstGeom>
          <a:noFill/>
          <a:ln>
            <a:noFill/>
          </a:ln>
        </p:spPr>
        <p:txBody>
          <a:bodyPr lIns="90000" tIns="45000" rIns="90000" bIns="45000" compatLnSpc="0">
            <a:spAutoFit/>
          </a:bodyPr>
          <a:lstStyle/>
          <a:p>
            <a:pPr marL="342900" indent="-342900" eaLnBrk="0" hangingPunct="0">
              <a:buFont typeface="Arial" panose="020B0604020202020204" pitchFamily="34" charset="0"/>
              <a:buChar char="•"/>
              <a:defRPr/>
            </a:pPr>
            <a:r>
              <a:rPr lang="en-GB" sz="2400" dirty="0">
                <a:solidFill>
                  <a:schemeClr val="bg1">
                    <a:lumMod val="50000"/>
                  </a:schemeClr>
                </a:solidFill>
                <a:latin typeface="Arial" panose="020B0604020202020204" pitchFamily="34" charset="0"/>
              </a:rPr>
              <a:t>Abuse from birth</a:t>
            </a:r>
          </a:p>
          <a:p>
            <a:pPr marL="342900" indent="-342900" eaLnBrk="0" hangingPunct="0">
              <a:buFont typeface="Arial" panose="020B0604020202020204" pitchFamily="34" charset="0"/>
              <a:buChar char="•"/>
              <a:defRPr/>
            </a:pPr>
            <a:endParaRPr lang="en-GB" sz="2400" dirty="0">
              <a:solidFill>
                <a:schemeClr val="bg1">
                  <a:lumMod val="50000"/>
                </a:schemeClr>
              </a:solidFill>
              <a:latin typeface="Arial" panose="020B0604020202020204" pitchFamily="34" charset="0"/>
            </a:endParaRPr>
          </a:p>
          <a:p>
            <a:pPr marL="342900" indent="-342900" eaLnBrk="0" hangingPunct="0">
              <a:buFont typeface="Arial" panose="020B0604020202020204" pitchFamily="34" charset="0"/>
              <a:buChar char="•"/>
              <a:defRPr/>
            </a:pPr>
            <a:r>
              <a:rPr lang="en-GB" sz="2400" dirty="0">
                <a:solidFill>
                  <a:schemeClr val="bg1">
                    <a:lumMod val="50000"/>
                  </a:schemeClr>
                </a:solidFill>
                <a:latin typeface="Arial" panose="020B0604020202020204" pitchFamily="34" charset="0"/>
              </a:rPr>
              <a:t>Rape</a:t>
            </a:r>
          </a:p>
          <a:p>
            <a:pPr marL="342900" indent="-342900" eaLnBrk="0" hangingPunct="0">
              <a:buFont typeface="Arial" panose="020B0604020202020204" pitchFamily="34" charset="0"/>
              <a:buChar char="•"/>
              <a:defRPr/>
            </a:pPr>
            <a:endParaRPr lang="en-GB" sz="2400" dirty="0">
              <a:solidFill>
                <a:schemeClr val="bg1">
                  <a:lumMod val="50000"/>
                </a:schemeClr>
              </a:solidFill>
              <a:latin typeface="Arial" panose="020B0604020202020204" pitchFamily="34" charset="0"/>
            </a:endParaRPr>
          </a:p>
          <a:p>
            <a:pPr marL="342900" indent="-342900" eaLnBrk="0" hangingPunct="0">
              <a:buFont typeface="Arial" panose="020B0604020202020204" pitchFamily="34" charset="0"/>
              <a:buChar char="•"/>
              <a:defRPr/>
            </a:pPr>
            <a:r>
              <a:rPr lang="en-GB" sz="2400" dirty="0">
                <a:solidFill>
                  <a:schemeClr val="bg1">
                    <a:lumMod val="50000"/>
                  </a:schemeClr>
                </a:solidFill>
                <a:latin typeface="Arial" panose="020B0604020202020204" pitchFamily="34" charset="0"/>
              </a:rPr>
              <a:t>Pregnancy </a:t>
            </a:r>
          </a:p>
          <a:p>
            <a:pPr marL="342900" indent="-342900" eaLnBrk="0" hangingPunct="0">
              <a:buFont typeface="Arial" panose="020B0604020202020204" pitchFamily="34" charset="0"/>
              <a:buChar char="•"/>
              <a:defRPr/>
            </a:pPr>
            <a:endParaRPr lang="en-GB" sz="2400" dirty="0">
              <a:solidFill>
                <a:schemeClr val="bg1">
                  <a:lumMod val="50000"/>
                </a:schemeClr>
              </a:solidFill>
              <a:latin typeface="Arial" panose="020B0604020202020204" pitchFamily="34" charset="0"/>
            </a:endParaRPr>
          </a:p>
          <a:p>
            <a:pPr marL="342900" indent="-342900" eaLnBrk="0" hangingPunct="0">
              <a:buFont typeface="Arial" panose="020B0604020202020204" pitchFamily="34" charset="0"/>
              <a:buChar char="•"/>
              <a:defRPr/>
            </a:pPr>
            <a:r>
              <a:rPr lang="en-GB" sz="2400" dirty="0">
                <a:solidFill>
                  <a:schemeClr val="bg1">
                    <a:lumMod val="50000"/>
                  </a:schemeClr>
                </a:solidFill>
                <a:latin typeface="Arial" panose="020B0604020202020204" pitchFamily="34" charset="0"/>
              </a:rPr>
              <a:t>Birth</a:t>
            </a:r>
          </a:p>
          <a:p>
            <a:pPr marL="342900" indent="-342900" eaLnBrk="0" hangingPunct="0">
              <a:buFont typeface="Arial" panose="020B0604020202020204" pitchFamily="34" charset="0"/>
              <a:buChar char="•"/>
              <a:defRPr/>
            </a:pPr>
            <a:endParaRPr lang="en-GB" sz="2400" dirty="0">
              <a:solidFill>
                <a:schemeClr val="bg1">
                  <a:lumMod val="50000"/>
                </a:schemeClr>
              </a:solidFill>
              <a:latin typeface="Arial" panose="020B0604020202020204" pitchFamily="34" charset="0"/>
            </a:endParaRPr>
          </a:p>
          <a:p>
            <a:pPr marL="342900" indent="-342900" eaLnBrk="0" hangingPunct="0">
              <a:buFont typeface="Arial" panose="020B0604020202020204" pitchFamily="34" charset="0"/>
              <a:buChar char="•"/>
              <a:defRPr/>
            </a:pPr>
            <a:r>
              <a:rPr lang="en-GB" sz="2400" dirty="0">
                <a:solidFill>
                  <a:schemeClr val="bg1">
                    <a:lumMod val="50000"/>
                  </a:schemeClr>
                </a:solidFill>
                <a:latin typeface="Arial" panose="020B0604020202020204" pitchFamily="34" charset="0"/>
              </a:rPr>
              <a:t>Funeral</a:t>
            </a:r>
          </a:p>
        </p:txBody>
      </p:sp>
    </p:spTree>
    <p:extLst>
      <p:ext uri="{BB962C8B-B14F-4D97-AF65-F5344CB8AC3E}">
        <p14:creationId xmlns:p14="http://schemas.microsoft.com/office/powerpoint/2010/main" val="236788084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0524" y="461796"/>
            <a:ext cx="9910762" cy="385831"/>
          </a:xfrm>
          <a:prstGeom prst="rect">
            <a:avLst/>
          </a:prstGeom>
          <a:noFill/>
          <a:ln>
            <a:noFill/>
          </a:ln>
        </p:spPr>
        <p:txBody>
          <a:bodyPr lIns="90000" tIns="45000" rIns="90000" bIns="45000" compatLnSpc="0">
            <a:spAutoFit/>
          </a:bodyPr>
          <a:lstStyle/>
          <a:p>
            <a:pPr algn="ctr" fontAlgn="auto" hangingPunct="0">
              <a:spcBef>
                <a:spcPts val="0"/>
              </a:spcBef>
              <a:spcAft>
                <a:spcPts val="0"/>
              </a:spcAft>
              <a:defRPr sz="1650"/>
            </a:pPr>
            <a:r>
              <a:rPr lang="en-GB" sz="2000" b="1" dirty="0">
                <a:solidFill>
                  <a:schemeClr val="bg1">
                    <a:lumMod val="50000"/>
                  </a:schemeClr>
                </a:solidFill>
                <a:latin typeface="Arial" panose="020B0604020202020204" pitchFamily="34" charset="0"/>
                <a:ea typeface="Microsoft YaHei" pitchFamily="2"/>
                <a:cs typeface="Mangal" pitchFamily="2"/>
              </a:rPr>
              <a:t>Extreme Abuse Memories</a:t>
            </a:r>
            <a:endParaRPr lang="en-GB" sz="2000" b="1" dirty="0">
              <a:solidFill>
                <a:schemeClr val="bg1">
                  <a:lumMod val="50000"/>
                </a:schemeClr>
              </a:solidFill>
              <a:latin typeface="Arial" pitchFamily="18"/>
              <a:ea typeface="Microsoft YaHei" pitchFamily="2"/>
              <a:cs typeface="Mangal" pitchFamily="2"/>
            </a:endParaRPr>
          </a:p>
        </p:txBody>
      </p:sp>
      <p:sp>
        <p:nvSpPr>
          <p:cNvPr id="8" name="TextBox 7">
            <a:extLst>
              <a:ext uri="{FF2B5EF4-FFF2-40B4-BE49-F238E27FC236}">
                <a16:creationId xmlns:a16="http://schemas.microsoft.com/office/drawing/2014/main" id="{057A55C7-608C-8912-A4E2-EFDC086F3AF9}"/>
              </a:ext>
            </a:extLst>
          </p:cNvPr>
          <p:cNvSpPr txBox="1"/>
          <p:nvPr/>
        </p:nvSpPr>
        <p:spPr>
          <a:xfrm>
            <a:off x="390524" y="1265237"/>
            <a:ext cx="9910762" cy="6555641"/>
          </a:xfrm>
          <a:prstGeom prst="rect">
            <a:avLst/>
          </a:prstGeom>
          <a:noFill/>
        </p:spPr>
        <p:txBody>
          <a:bodyPr wrap="square">
            <a:spAutoFit/>
          </a:bodyPr>
          <a:lstStyle/>
          <a:p>
            <a:r>
              <a:rPr lang="en-GB" sz="2400" b="0" i="0" dirty="0">
                <a:solidFill>
                  <a:srgbClr val="00204E"/>
                </a:solidFill>
                <a:effectLst/>
                <a:latin typeface="ArialMT"/>
              </a:rPr>
              <a:t>At age 24 she started to remember how she was abused as a</a:t>
            </a:r>
            <a:br>
              <a:rPr lang="en-GB" sz="2400" b="0" i="0" dirty="0">
                <a:solidFill>
                  <a:srgbClr val="00204E"/>
                </a:solidFill>
                <a:effectLst/>
                <a:latin typeface="ArialMT"/>
              </a:rPr>
            </a:br>
            <a:r>
              <a:rPr lang="en-GB" sz="2400" b="0" i="0" dirty="0">
                <a:solidFill>
                  <a:srgbClr val="00204E"/>
                </a:solidFill>
                <a:effectLst/>
                <a:latin typeface="ArialMT"/>
              </a:rPr>
              <a:t>toddler by a downstairs neighbour. She also relayed how a</a:t>
            </a:r>
            <a:br>
              <a:rPr lang="en-GB" sz="2400" b="0" i="0" dirty="0">
                <a:solidFill>
                  <a:srgbClr val="00204E"/>
                </a:solidFill>
                <a:effectLst/>
                <a:latin typeface="ArialMT"/>
              </a:rPr>
            </a:br>
            <a:r>
              <a:rPr lang="en-GB" sz="2400" b="0" i="0" dirty="0">
                <a:solidFill>
                  <a:srgbClr val="00204E"/>
                </a:solidFill>
                <a:effectLst/>
                <a:latin typeface="ArialMT"/>
              </a:rPr>
              <a:t>suicide attempt at 16 was preceded by incestuous abuse and</a:t>
            </a:r>
            <a:br>
              <a:rPr lang="en-GB" sz="2400" b="0" i="0" dirty="0">
                <a:solidFill>
                  <a:srgbClr val="00204E"/>
                </a:solidFill>
                <a:effectLst/>
                <a:latin typeface="ArialMT"/>
              </a:rPr>
            </a:br>
            <a:r>
              <a:rPr lang="en-GB" sz="2400" b="0" i="0" dirty="0">
                <a:solidFill>
                  <a:srgbClr val="00204E"/>
                </a:solidFill>
                <a:effectLst/>
                <a:latin typeface="ArialMT"/>
              </a:rPr>
              <a:t>an incident which was similar to the ‘Satanist Cult Show’ described in Epstein et al. (2011): </a:t>
            </a:r>
          </a:p>
          <a:p>
            <a:endParaRPr lang="en-GB" sz="2400" b="0" i="0" dirty="0">
              <a:solidFill>
                <a:srgbClr val="00204E"/>
              </a:solidFill>
              <a:effectLst/>
              <a:latin typeface="ArialMT"/>
            </a:endParaRPr>
          </a:p>
          <a:p>
            <a:r>
              <a:rPr lang="en-GB" sz="2400" b="0" i="1" dirty="0">
                <a:solidFill>
                  <a:srgbClr val="00204E"/>
                </a:solidFill>
                <a:effectLst/>
                <a:latin typeface="Arial-ItalicMT"/>
              </a:rPr>
              <a:t>‘These were special shows and I remember one of many shows that I</a:t>
            </a:r>
            <a:br>
              <a:rPr lang="en-GB" sz="2400" b="0" i="1" dirty="0">
                <a:solidFill>
                  <a:srgbClr val="00204E"/>
                </a:solidFill>
                <a:effectLst/>
                <a:latin typeface="Arial-ItalicMT"/>
              </a:rPr>
            </a:br>
            <a:r>
              <a:rPr lang="en-GB" sz="2400" b="0" i="1" dirty="0">
                <a:solidFill>
                  <a:srgbClr val="00204E"/>
                </a:solidFill>
                <a:effectLst/>
                <a:latin typeface="Arial-ItalicMT"/>
              </a:rPr>
              <a:t>was involved with…I had been primed – I was probably eight</a:t>
            </a:r>
            <a:br>
              <a:rPr lang="en-GB" sz="2400" b="0" i="1" dirty="0">
                <a:solidFill>
                  <a:srgbClr val="00204E"/>
                </a:solidFill>
                <a:effectLst/>
                <a:latin typeface="Arial-ItalicMT"/>
              </a:rPr>
            </a:br>
            <a:r>
              <a:rPr lang="en-GB" sz="2400" b="0" i="1" dirty="0">
                <a:solidFill>
                  <a:srgbClr val="00204E"/>
                </a:solidFill>
                <a:effectLst/>
                <a:latin typeface="Arial-ItalicMT"/>
              </a:rPr>
              <a:t>at the time – to have sex with a boy who was around the</a:t>
            </a:r>
            <a:br>
              <a:rPr lang="en-GB" sz="2400" b="0" i="1" dirty="0">
                <a:solidFill>
                  <a:srgbClr val="00204E"/>
                </a:solidFill>
                <a:effectLst/>
                <a:latin typeface="Arial-ItalicMT"/>
              </a:rPr>
            </a:br>
            <a:r>
              <a:rPr lang="en-GB" sz="2400" b="0" i="1" dirty="0">
                <a:solidFill>
                  <a:srgbClr val="00204E"/>
                </a:solidFill>
                <a:effectLst/>
                <a:latin typeface="Arial-ItalicMT"/>
              </a:rPr>
              <a:t>same age as me, who was absolutely petrified.’ </a:t>
            </a:r>
            <a:r>
              <a:rPr lang="en-GB" sz="2400" b="0" i="0" dirty="0">
                <a:solidFill>
                  <a:srgbClr val="00204E"/>
                </a:solidFill>
                <a:effectLst/>
                <a:latin typeface="ArialMT"/>
              </a:rPr>
              <a:t>(p. 145).</a:t>
            </a:r>
          </a:p>
          <a:p>
            <a:br>
              <a:rPr lang="en-GB" sz="2400" b="0" i="0" dirty="0">
                <a:solidFill>
                  <a:srgbClr val="00204E"/>
                </a:solidFill>
                <a:effectLst/>
                <a:latin typeface="ArialMT"/>
              </a:rPr>
            </a:br>
            <a:r>
              <a:rPr lang="en-GB" sz="2400" b="0" i="0" dirty="0">
                <a:solidFill>
                  <a:srgbClr val="00204E"/>
                </a:solidFill>
                <a:effectLst/>
                <a:latin typeface="ArialMT"/>
              </a:rPr>
              <a:t>Around the time of the alleged delivery of a baby girl that</a:t>
            </a:r>
            <a:br>
              <a:rPr lang="en-GB" sz="2400" b="0" i="0" dirty="0">
                <a:solidFill>
                  <a:srgbClr val="00204E"/>
                </a:solidFill>
                <a:effectLst/>
                <a:latin typeface="ArialMT"/>
              </a:rPr>
            </a:br>
            <a:r>
              <a:rPr lang="en-GB" sz="2400" b="0" i="0" dirty="0">
                <a:solidFill>
                  <a:srgbClr val="00204E"/>
                </a:solidFill>
                <a:effectLst/>
                <a:latin typeface="ArialMT"/>
              </a:rPr>
              <a:t>succeeded from incestuous rape there was a period without</a:t>
            </a:r>
            <a:br>
              <a:rPr lang="en-GB" sz="2400" b="0" i="0" dirty="0">
                <a:solidFill>
                  <a:srgbClr val="00204E"/>
                </a:solidFill>
                <a:effectLst/>
                <a:latin typeface="ArialMT"/>
              </a:rPr>
            </a:br>
            <a:r>
              <a:rPr lang="en-GB" sz="2400" b="0" i="0" dirty="0">
                <a:solidFill>
                  <a:srgbClr val="00204E"/>
                </a:solidFill>
                <a:effectLst/>
                <a:latin typeface="ArialMT"/>
              </a:rPr>
              <a:t>GP visits. The parents had applied for ‘home schooling’ and removed all calendars. Within a few days of the unregistered homebirth the baby reportedly ‘disappeared’ (see extreme abuse literature e.g. Miller, 2012).</a:t>
            </a:r>
            <a:br>
              <a:rPr lang="en-GB" sz="2000" b="0" i="0" dirty="0">
                <a:solidFill>
                  <a:srgbClr val="00204E"/>
                </a:solidFill>
                <a:effectLst/>
                <a:latin typeface="ArialMT"/>
              </a:rPr>
            </a:br>
            <a:br>
              <a:rPr lang="en-GB" sz="1800" b="0" i="1" dirty="0">
                <a:solidFill>
                  <a:srgbClr val="00204E"/>
                </a:solidFill>
                <a:effectLst/>
                <a:latin typeface="ArialNarrow-Italic"/>
              </a:rPr>
            </a:br>
            <a:endParaRPr lang="en-GB" dirty="0"/>
          </a:p>
        </p:txBody>
      </p:sp>
    </p:spTree>
    <p:extLst>
      <p:ext uri="{BB962C8B-B14F-4D97-AF65-F5344CB8AC3E}">
        <p14:creationId xmlns:p14="http://schemas.microsoft.com/office/powerpoint/2010/main" val="458466303"/>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0524" y="350837"/>
            <a:ext cx="9910762" cy="680784"/>
          </a:xfrm>
          <a:prstGeom prst="rect">
            <a:avLst/>
          </a:prstGeom>
          <a:noFill/>
          <a:ln>
            <a:noFill/>
          </a:ln>
        </p:spPr>
        <p:txBody>
          <a:bodyPr lIns="90000" tIns="45000" rIns="90000" bIns="45000" compatLnSpc="0">
            <a:spAutoFit/>
          </a:bodyPr>
          <a:lstStyle/>
          <a:p>
            <a:pPr algn="ctr" fontAlgn="auto" hangingPunct="0">
              <a:spcBef>
                <a:spcPts val="0"/>
              </a:spcBef>
              <a:spcAft>
                <a:spcPts val="0"/>
              </a:spcAft>
              <a:defRPr sz="1650"/>
            </a:pPr>
            <a:r>
              <a:rPr lang="en-GB" sz="2000" b="1" dirty="0">
                <a:solidFill>
                  <a:schemeClr val="bg1">
                    <a:lumMod val="50000"/>
                  </a:schemeClr>
                </a:solidFill>
                <a:latin typeface="Arial" panose="020B0604020202020204" pitchFamily="34" charset="0"/>
                <a:ea typeface="Microsoft YaHei" pitchFamily="2"/>
                <a:cs typeface="Mangal" pitchFamily="2"/>
              </a:rPr>
              <a:t>Consultant Psychiatrist </a:t>
            </a:r>
          </a:p>
          <a:p>
            <a:pPr algn="ctr" fontAlgn="auto" hangingPunct="0">
              <a:spcBef>
                <a:spcPts val="0"/>
              </a:spcBef>
              <a:spcAft>
                <a:spcPts val="0"/>
              </a:spcAft>
              <a:defRPr sz="1650"/>
            </a:pPr>
            <a:r>
              <a:rPr lang="en-GB" sz="2000" b="1" dirty="0">
                <a:solidFill>
                  <a:schemeClr val="bg1">
                    <a:lumMod val="50000"/>
                  </a:schemeClr>
                </a:solidFill>
                <a:latin typeface="Arial" panose="020B0604020202020204" pitchFamily="34" charset="0"/>
                <a:ea typeface="Microsoft YaHei" pitchFamily="2"/>
                <a:cs typeface="Mangal" pitchFamily="2"/>
              </a:rPr>
              <a:t>Notes on Dissociation</a:t>
            </a:r>
            <a:endParaRPr lang="en-GB" sz="2000" b="1" dirty="0">
              <a:solidFill>
                <a:schemeClr val="bg1">
                  <a:lumMod val="50000"/>
                </a:schemeClr>
              </a:solidFill>
              <a:latin typeface="Arial" pitchFamily="18"/>
              <a:ea typeface="Microsoft YaHei" pitchFamily="2"/>
              <a:cs typeface="Mangal" pitchFamily="2"/>
            </a:endParaRPr>
          </a:p>
        </p:txBody>
      </p:sp>
      <p:sp>
        <p:nvSpPr>
          <p:cNvPr id="8" name="TextBox 7">
            <a:extLst>
              <a:ext uri="{FF2B5EF4-FFF2-40B4-BE49-F238E27FC236}">
                <a16:creationId xmlns:a16="http://schemas.microsoft.com/office/drawing/2014/main" id="{057A55C7-608C-8912-A4E2-EFDC086F3AF9}"/>
              </a:ext>
            </a:extLst>
          </p:cNvPr>
          <p:cNvSpPr txBox="1"/>
          <p:nvPr/>
        </p:nvSpPr>
        <p:spPr>
          <a:xfrm>
            <a:off x="545306" y="847627"/>
            <a:ext cx="9910762" cy="6555641"/>
          </a:xfrm>
          <a:prstGeom prst="rect">
            <a:avLst/>
          </a:prstGeom>
          <a:noFill/>
        </p:spPr>
        <p:txBody>
          <a:bodyPr wrap="square">
            <a:spAutoFit/>
          </a:bodyPr>
          <a:lstStyle/>
          <a:p>
            <a:br>
              <a:rPr lang="en-GB" sz="2000" b="0" i="0" dirty="0">
                <a:solidFill>
                  <a:srgbClr val="00204E"/>
                </a:solidFill>
                <a:effectLst/>
                <a:latin typeface="ArialMT"/>
              </a:rPr>
            </a:br>
            <a:br>
              <a:rPr lang="en-GB" sz="2000" b="1" i="0" dirty="0">
                <a:solidFill>
                  <a:srgbClr val="00B5E6"/>
                </a:solidFill>
                <a:effectLst/>
                <a:latin typeface="Arial-BoldMT"/>
              </a:rPr>
            </a:br>
            <a:r>
              <a:rPr lang="en-GB" sz="2000" b="0" i="0" dirty="0">
                <a:solidFill>
                  <a:srgbClr val="00204E"/>
                </a:solidFill>
                <a:effectLst/>
                <a:latin typeface="ArialMT"/>
              </a:rPr>
              <a:t>• </a:t>
            </a:r>
            <a:r>
              <a:rPr lang="en-GB" sz="2000" b="0" i="0" dirty="0">
                <a:solidFill>
                  <a:srgbClr val="00204E"/>
                </a:solidFill>
                <a:effectLst/>
                <a:latin typeface="ArialNarrow"/>
              </a:rPr>
              <a:t>‘</a:t>
            </a:r>
            <a:r>
              <a:rPr lang="en-GB" sz="2000" b="0" i="1" dirty="0">
                <a:solidFill>
                  <a:srgbClr val="00204E"/>
                </a:solidFill>
                <a:effectLst/>
                <a:latin typeface="ArialNarrow-Italic"/>
              </a:rPr>
              <a:t>He was very abusive to her and abused her. Following this experience she</a:t>
            </a:r>
            <a:br>
              <a:rPr lang="en-GB" sz="2000" b="0" i="1" dirty="0">
                <a:solidFill>
                  <a:srgbClr val="00204E"/>
                </a:solidFill>
                <a:effectLst/>
                <a:latin typeface="ArialNarrow-Italic"/>
              </a:rPr>
            </a:br>
            <a:r>
              <a:rPr lang="en-GB" sz="2000" b="0" i="1" dirty="0">
                <a:solidFill>
                  <a:srgbClr val="00204E"/>
                </a:solidFill>
                <a:effectLst/>
                <a:latin typeface="ArialNarrow-Italic"/>
              </a:rPr>
              <a:t>started cutting her upper arm and was doing so every evening for a period of</a:t>
            </a:r>
            <a:br>
              <a:rPr lang="en-GB" sz="2000" b="0" i="1" dirty="0">
                <a:solidFill>
                  <a:srgbClr val="00204E"/>
                </a:solidFill>
                <a:effectLst/>
                <a:latin typeface="ArialNarrow-Italic"/>
              </a:rPr>
            </a:br>
            <a:r>
              <a:rPr lang="en-GB" sz="2000" b="0" i="1" dirty="0">
                <a:solidFill>
                  <a:srgbClr val="00204E"/>
                </a:solidFill>
                <a:effectLst/>
                <a:latin typeface="ArialNarrow-Italic"/>
              </a:rPr>
              <a:t>time. She initially felt suicidal but felt that the tension she released by cutting</a:t>
            </a:r>
            <a:br>
              <a:rPr lang="en-GB" sz="2000" b="0" i="1" dirty="0">
                <a:solidFill>
                  <a:srgbClr val="00204E"/>
                </a:solidFill>
                <a:effectLst/>
                <a:latin typeface="ArialNarrow-Italic"/>
              </a:rPr>
            </a:br>
            <a:r>
              <a:rPr lang="en-GB" sz="2000" b="0" i="1" dirty="0">
                <a:solidFill>
                  <a:srgbClr val="00204E"/>
                </a:solidFill>
                <a:effectLst/>
                <a:latin typeface="ArialNarrow-Italic"/>
              </a:rPr>
              <a:t>herself was more helpful.’</a:t>
            </a:r>
            <a:br>
              <a:rPr lang="en-GB" sz="2000" b="0" i="1" dirty="0">
                <a:solidFill>
                  <a:srgbClr val="00204E"/>
                </a:solidFill>
                <a:effectLst/>
                <a:latin typeface="ArialNarrow-Italic"/>
              </a:rPr>
            </a:br>
            <a:r>
              <a:rPr lang="en-GB" sz="2000" b="0" i="0" dirty="0">
                <a:solidFill>
                  <a:srgbClr val="00204E"/>
                </a:solidFill>
                <a:effectLst/>
                <a:latin typeface="ArialMT"/>
              </a:rPr>
              <a:t>• </a:t>
            </a:r>
            <a:r>
              <a:rPr lang="en-GB" sz="2000" b="0" i="1" dirty="0">
                <a:solidFill>
                  <a:srgbClr val="00204E"/>
                </a:solidFill>
                <a:effectLst/>
                <a:latin typeface="ArialNarrow-Italic"/>
              </a:rPr>
              <a:t>‘She hears voices present in the room when there is nobody, but cannot</a:t>
            </a:r>
            <a:br>
              <a:rPr lang="en-GB" sz="2000" b="0" i="1" dirty="0">
                <a:solidFill>
                  <a:srgbClr val="00204E"/>
                </a:solidFill>
                <a:effectLst/>
                <a:latin typeface="ArialNarrow-Italic"/>
              </a:rPr>
            </a:br>
            <a:r>
              <a:rPr lang="en-GB" sz="2000" b="0" i="1" dirty="0">
                <a:solidFill>
                  <a:srgbClr val="00204E"/>
                </a:solidFill>
                <a:effectLst/>
                <a:latin typeface="ArialNarrow-Italic"/>
              </a:rPr>
              <a:t>describe these and they do not appear to be auditory hallucinations.’</a:t>
            </a:r>
            <a:br>
              <a:rPr lang="en-GB" sz="2000" b="0" i="1" dirty="0">
                <a:solidFill>
                  <a:srgbClr val="00204E"/>
                </a:solidFill>
                <a:effectLst/>
                <a:latin typeface="ArialNarrow-Italic"/>
              </a:rPr>
            </a:br>
            <a:r>
              <a:rPr lang="en-GB" sz="2000" b="0" i="0" dirty="0">
                <a:solidFill>
                  <a:srgbClr val="00204E"/>
                </a:solidFill>
                <a:effectLst/>
                <a:latin typeface="ArialMT"/>
              </a:rPr>
              <a:t>• </a:t>
            </a:r>
            <a:r>
              <a:rPr lang="en-GB" sz="2000" b="0" i="0" dirty="0">
                <a:solidFill>
                  <a:srgbClr val="00204E"/>
                </a:solidFill>
                <a:effectLst/>
                <a:latin typeface="ArialNarrow"/>
              </a:rPr>
              <a:t>‘</a:t>
            </a:r>
            <a:r>
              <a:rPr lang="en-GB" sz="2000" b="0" i="1" dirty="0">
                <a:solidFill>
                  <a:srgbClr val="00204E"/>
                </a:solidFill>
                <a:effectLst/>
                <a:latin typeface="ArialNarrow-Italic"/>
              </a:rPr>
              <a:t>She complained of panic attacks, and has had three attacks over a 2 year</a:t>
            </a:r>
            <a:br>
              <a:rPr lang="en-GB" sz="2000" b="0" i="1" dirty="0">
                <a:solidFill>
                  <a:srgbClr val="00204E"/>
                </a:solidFill>
                <a:effectLst/>
                <a:latin typeface="ArialNarrow-Italic"/>
              </a:rPr>
            </a:br>
            <a:r>
              <a:rPr lang="en-GB" sz="2000" b="0" i="1" dirty="0">
                <a:solidFill>
                  <a:srgbClr val="00204E"/>
                </a:solidFill>
                <a:effectLst/>
                <a:latin typeface="ArialNarrow-Italic"/>
              </a:rPr>
              <a:t>period.’</a:t>
            </a:r>
            <a:br>
              <a:rPr lang="en-GB" sz="2000" b="0" i="1" dirty="0">
                <a:solidFill>
                  <a:srgbClr val="00204E"/>
                </a:solidFill>
                <a:effectLst/>
                <a:latin typeface="ArialNarrow-Italic"/>
              </a:rPr>
            </a:br>
            <a:r>
              <a:rPr lang="en-GB" sz="2000" b="0" i="0" dirty="0">
                <a:solidFill>
                  <a:srgbClr val="00204E"/>
                </a:solidFill>
                <a:effectLst/>
                <a:latin typeface="ArialMT"/>
              </a:rPr>
              <a:t>• </a:t>
            </a:r>
            <a:r>
              <a:rPr lang="en-GB" sz="2000" b="0" i="1" dirty="0">
                <a:solidFill>
                  <a:srgbClr val="00204E"/>
                </a:solidFill>
                <a:effectLst/>
                <a:latin typeface="ArialNarrow-Italic"/>
              </a:rPr>
              <a:t>‘There were no abnormal perceptions. She described supernatural experiences</a:t>
            </a:r>
            <a:br>
              <a:rPr lang="en-GB" sz="2000" b="0" i="1" dirty="0">
                <a:solidFill>
                  <a:srgbClr val="00204E"/>
                </a:solidFill>
                <a:effectLst/>
                <a:latin typeface="ArialNarrow-Italic"/>
              </a:rPr>
            </a:br>
            <a:r>
              <a:rPr lang="en-GB" sz="2000" b="0" i="1" dirty="0">
                <a:solidFill>
                  <a:srgbClr val="00204E"/>
                </a:solidFill>
                <a:effectLst/>
                <a:latin typeface="ArialNarrow-Italic"/>
              </a:rPr>
              <a:t>such as shadows in the room at all times, day and night, but these did not seem</a:t>
            </a:r>
            <a:br>
              <a:rPr lang="en-GB" sz="2000" b="0" i="1" dirty="0">
                <a:solidFill>
                  <a:srgbClr val="00204E"/>
                </a:solidFill>
                <a:effectLst/>
                <a:latin typeface="ArialNarrow-Italic"/>
              </a:rPr>
            </a:br>
            <a:r>
              <a:rPr lang="en-GB" sz="2000" b="0" i="1" dirty="0">
                <a:solidFill>
                  <a:srgbClr val="00204E"/>
                </a:solidFill>
                <a:effectLst/>
                <a:latin typeface="ArialNarrow-Italic"/>
              </a:rPr>
              <a:t>to be psychotic.’</a:t>
            </a:r>
            <a:br>
              <a:rPr lang="en-GB" sz="2000" b="0" i="1" dirty="0">
                <a:solidFill>
                  <a:srgbClr val="00204E"/>
                </a:solidFill>
                <a:effectLst/>
                <a:latin typeface="ArialNarrow-Italic"/>
              </a:rPr>
            </a:br>
            <a:r>
              <a:rPr lang="en-GB" sz="2000" b="0" i="0" dirty="0">
                <a:solidFill>
                  <a:srgbClr val="00204E"/>
                </a:solidFill>
                <a:effectLst/>
                <a:latin typeface="ArialMT"/>
              </a:rPr>
              <a:t>• </a:t>
            </a:r>
            <a:r>
              <a:rPr lang="en-GB" sz="2000" b="0" i="1" dirty="0">
                <a:solidFill>
                  <a:srgbClr val="00204E"/>
                </a:solidFill>
                <a:effectLst/>
                <a:latin typeface="ArialNarrow-Italic"/>
              </a:rPr>
              <a:t>‘As far as I can ascertain from my assessment today, she does not have a major</a:t>
            </a:r>
            <a:br>
              <a:rPr lang="en-GB" sz="2000" b="0" i="1" dirty="0">
                <a:solidFill>
                  <a:srgbClr val="00204E"/>
                </a:solidFill>
                <a:effectLst/>
                <a:latin typeface="ArialNarrow-Italic"/>
              </a:rPr>
            </a:br>
            <a:r>
              <a:rPr lang="en-GB" sz="2000" b="0" i="1" dirty="0">
                <a:solidFill>
                  <a:srgbClr val="00204E"/>
                </a:solidFill>
                <a:effectLst/>
                <a:latin typeface="ArialNarrow-Italic"/>
              </a:rPr>
              <a:t>psychiatric disorder and her concerns and worries would be best dealt with the</a:t>
            </a:r>
            <a:br>
              <a:rPr lang="en-GB" sz="2000" b="0" i="1" dirty="0">
                <a:solidFill>
                  <a:srgbClr val="00204E"/>
                </a:solidFill>
                <a:effectLst/>
                <a:latin typeface="ArialNarrow-Italic"/>
              </a:rPr>
            </a:br>
            <a:r>
              <a:rPr lang="en-GB" sz="2000" b="0" i="1" dirty="0">
                <a:solidFill>
                  <a:srgbClr val="00204E"/>
                </a:solidFill>
                <a:effectLst/>
                <a:latin typeface="ArialNarrow-Italic"/>
              </a:rPr>
              <a:t>Primary Care psychologist.’</a:t>
            </a:r>
            <a:br>
              <a:rPr lang="en-GB" sz="2000" b="0" i="1" dirty="0">
                <a:solidFill>
                  <a:srgbClr val="00204E"/>
                </a:solidFill>
                <a:effectLst/>
                <a:latin typeface="ArialNarrow-Italic"/>
              </a:rPr>
            </a:br>
            <a:r>
              <a:rPr lang="en-GB" sz="2000" b="0" i="0" dirty="0">
                <a:solidFill>
                  <a:srgbClr val="00204E"/>
                </a:solidFill>
                <a:effectLst/>
                <a:latin typeface="ArialMT"/>
              </a:rPr>
              <a:t>• </a:t>
            </a:r>
            <a:r>
              <a:rPr lang="en-GB" sz="2000" b="0" i="1" dirty="0">
                <a:solidFill>
                  <a:srgbClr val="00204E"/>
                </a:solidFill>
                <a:effectLst/>
                <a:latin typeface="ArialNarrow-Italic"/>
              </a:rPr>
              <a:t>‘Recently assessed dyslexic by learning support team?’</a:t>
            </a:r>
            <a:br>
              <a:rPr lang="en-GB" sz="2000" b="0" i="1" dirty="0">
                <a:solidFill>
                  <a:srgbClr val="00204E"/>
                </a:solidFill>
                <a:effectLst/>
                <a:latin typeface="ArialNarrow-Italic"/>
              </a:rPr>
            </a:br>
            <a:r>
              <a:rPr lang="en-GB" sz="2000" b="0" i="0" dirty="0">
                <a:solidFill>
                  <a:srgbClr val="00204E"/>
                </a:solidFill>
                <a:effectLst/>
                <a:latin typeface="ArialMT"/>
              </a:rPr>
              <a:t>• </a:t>
            </a:r>
            <a:r>
              <a:rPr lang="en-GB" sz="2000" b="0" i="1" dirty="0">
                <a:solidFill>
                  <a:srgbClr val="00204E"/>
                </a:solidFill>
                <a:effectLst/>
                <a:latin typeface="ArialNarrow-Italic"/>
              </a:rPr>
              <a:t>‘Memory still poor.’; ‘Still some panic attacks.’; ’Becoming anxious that her</a:t>
            </a:r>
          </a:p>
          <a:p>
            <a:r>
              <a:rPr lang="en-GB" sz="2000" b="0" i="1" dirty="0">
                <a:solidFill>
                  <a:srgbClr val="00204E"/>
                </a:solidFill>
                <a:effectLst/>
                <a:latin typeface="ArialNarrow-Italic"/>
              </a:rPr>
              <a:t>memory may not return – feels she is vulnerable as she can find herself locked</a:t>
            </a:r>
          </a:p>
          <a:p>
            <a:r>
              <a:rPr lang="en-GB" sz="2000" b="0" i="1" dirty="0">
                <a:solidFill>
                  <a:srgbClr val="00204E"/>
                </a:solidFill>
                <a:effectLst/>
                <a:latin typeface="ArialNarrow-Italic"/>
              </a:rPr>
              <a:t>out of her flat, not knowing who she is.</a:t>
            </a:r>
            <a:r>
              <a:rPr lang="en-GB" sz="2000" dirty="0"/>
              <a:t> </a:t>
            </a:r>
            <a:br>
              <a:rPr lang="en-GB" sz="2000" dirty="0"/>
            </a:br>
            <a:endParaRPr lang="en-GB" sz="2000" dirty="0"/>
          </a:p>
        </p:txBody>
      </p:sp>
    </p:spTree>
    <p:extLst>
      <p:ext uri="{BB962C8B-B14F-4D97-AF65-F5344CB8AC3E}">
        <p14:creationId xmlns:p14="http://schemas.microsoft.com/office/powerpoint/2010/main" val="3152995930"/>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0524" y="461796"/>
            <a:ext cx="9910762" cy="385831"/>
          </a:xfrm>
          <a:prstGeom prst="rect">
            <a:avLst/>
          </a:prstGeom>
          <a:noFill/>
          <a:ln>
            <a:noFill/>
          </a:ln>
        </p:spPr>
        <p:txBody>
          <a:bodyPr lIns="90000" tIns="45000" rIns="90000" bIns="45000" compatLnSpc="0">
            <a:spAutoFit/>
          </a:bodyPr>
          <a:lstStyle/>
          <a:p>
            <a:pPr algn="ctr" fontAlgn="auto" hangingPunct="0">
              <a:spcBef>
                <a:spcPts val="0"/>
              </a:spcBef>
              <a:spcAft>
                <a:spcPts val="0"/>
              </a:spcAft>
              <a:defRPr sz="1650"/>
            </a:pPr>
            <a:r>
              <a:rPr lang="en-GB" sz="2000" b="1" dirty="0">
                <a:solidFill>
                  <a:schemeClr val="bg1">
                    <a:lumMod val="50000"/>
                  </a:schemeClr>
                </a:solidFill>
                <a:latin typeface="Arial" panose="020B0604020202020204" pitchFamily="34" charset="0"/>
              </a:rPr>
              <a:t>4. Lethal Disclosure</a:t>
            </a:r>
          </a:p>
        </p:txBody>
      </p:sp>
      <p:sp>
        <p:nvSpPr>
          <p:cNvPr id="4" name="TextBox 3">
            <a:extLst>
              <a:ext uri="{FF2B5EF4-FFF2-40B4-BE49-F238E27FC236}">
                <a16:creationId xmlns:a16="http://schemas.microsoft.com/office/drawing/2014/main" id="{C329FC05-411E-0495-9B22-D076ABD7D23E}"/>
              </a:ext>
            </a:extLst>
          </p:cNvPr>
          <p:cNvSpPr txBox="1"/>
          <p:nvPr/>
        </p:nvSpPr>
        <p:spPr>
          <a:xfrm>
            <a:off x="3593306" y="6728547"/>
            <a:ext cx="5365818" cy="369332"/>
          </a:xfrm>
          <a:prstGeom prst="rect">
            <a:avLst/>
          </a:prstGeom>
          <a:noFill/>
        </p:spPr>
        <p:txBody>
          <a:bodyPr wrap="square">
            <a:spAutoFit/>
          </a:bodyPr>
          <a:lstStyle/>
          <a:p>
            <a:r>
              <a:rPr lang="en-GB" dirty="0">
                <a:hlinkClick r:id="rId3"/>
              </a:rPr>
              <a:t>Every Breath You Take - Wikipedia</a:t>
            </a:r>
            <a:endParaRPr lang="en-GB" dirty="0"/>
          </a:p>
        </p:txBody>
      </p:sp>
      <p:pic>
        <p:nvPicPr>
          <p:cNvPr id="4098" name="Picture 2">
            <a:extLst>
              <a:ext uri="{FF2B5EF4-FFF2-40B4-BE49-F238E27FC236}">
                <a16:creationId xmlns:a16="http://schemas.microsoft.com/office/drawing/2014/main" id="{FCA61A8F-C815-E397-3A9D-49B4C2AB05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8706" y="2746374"/>
            <a:ext cx="2095500" cy="206692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a:extLst>
              <a:ext uri="{FF2B5EF4-FFF2-40B4-BE49-F238E27FC236}">
                <a16:creationId xmlns:a16="http://schemas.microsoft.com/office/drawing/2014/main" id="{D3428289-F1DE-87D1-E8AE-B2F613616B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11374" y="2732086"/>
            <a:ext cx="2095500"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757569"/>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66BE809-EC8C-72B4-7A64-B98F9B6B5444}"/>
              </a:ext>
            </a:extLst>
          </p:cNvPr>
          <p:cNvSpPr txBox="1"/>
          <p:nvPr/>
        </p:nvSpPr>
        <p:spPr>
          <a:xfrm>
            <a:off x="277503" y="1341437"/>
            <a:ext cx="10010739" cy="5755422"/>
          </a:xfrm>
          <a:prstGeom prst="rect">
            <a:avLst/>
          </a:prstGeom>
          <a:noFill/>
        </p:spPr>
        <p:txBody>
          <a:bodyPr wrap="square">
            <a:spAutoFit/>
          </a:bodyPr>
          <a:lstStyle/>
          <a:p>
            <a:pPr defTabSz="801929">
              <a:spcBef>
                <a:spcPts val="0"/>
              </a:spcBef>
              <a:spcAft>
                <a:spcPts val="0"/>
              </a:spcAft>
            </a:pPr>
            <a:r>
              <a:rPr lang="en-GB" sz="2200" b="1" dirty="0">
                <a:solidFill>
                  <a:srgbClr val="373737"/>
                </a:solidFill>
                <a:latin typeface="Arial" panose="020B0604020202020204" pitchFamily="34" charset="0"/>
              </a:rPr>
              <a:t>Child Trafficking through Family Court Proceedings: A UK Case Study </a:t>
            </a:r>
            <a:r>
              <a:rPr lang="en-GB" sz="2200" dirty="0">
                <a:solidFill>
                  <a:srgbClr val="373737"/>
                </a:solidFill>
                <a:latin typeface="Arial" panose="020B0604020202020204" pitchFamily="34" charset="0"/>
              </a:rPr>
              <a:t>–</a:t>
            </a:r>
          </a:p>
          <a:p>
            <a:pPr defTabSz="801929">
              <a:spcBef>
                <a:spcPts val="0"/>
              </a:spcBef>
              <a:spcAft>
                <a:spcPts val="0"/>
              </a:spcAft>
            </a:pPr>
            <a:r>
              <a:rPr lang="en-GB" sz="2200" dirty="0" err="1">
                <a:solidFill>
                  <a:srgbClr val="373737"/>
                </a:solidFill>
                <a:latin typeface="Arial" panose="020B0604020202020204" pitchFamily="34" charset="0"/>
              </a:rPr>
              <a:t>Dr.</a:t>
            </a:r>
            <a:r>
              <a:rPr lang="en-GB" sz="2200" dirty="0">
                <a:solidFill>
                  <a:srgbClr val="373737"/>
                </a:solidFill>
                <a:latin typeface="Arial" panose="020B0604020202020204" pitchFamily="34" charset="0"/>
              </a:rPr>
              <a:t> Rainer Hermann Kurz</a:t>
            </a:r>
          </a:p>
          <a:p>
            <a:pPr defTabSz="801929">
              <a:spcBef>
                <a:spcPts val="0"/>
              </a:spcBef>
              <a:spcAft>
                <a:spcPts val="0"/>
              </a:spcAft>
            </a:pPr>
            <a:endParaRPr lang="en-GB" dirty="0">
              <a:solidFill>
                <a:srgbClr val="373737"/>
              </a:solidFill>
              <a:latin typeface="Arial" panose="020B0604020202020204" pitchFamily="34" charset="0"/>
            </a:endParaRPr>
          </a:p>
          <a:p>
            <a:pPr defTabSz="801929">
              <a:spcBef>
                <a:spcPts val="0"/>
              </a:spcBef>
              <a:spcAft>
                <a:spcPts val="0"/>
              </a:spcAft>
            </a:pPr>
            <a:r>
              <a:rPr lang="en-GB" dirty="0">
                <a:solidFill>
                  <a:srgbClr val="373737"/>
                </a:solidFill>
                <a:latin typeface="Arial" panose="020B0604020202020204" pitchFamily="34" charset="0"/>
              </a:rPr>
              <a:t>This presentation builds on a decade-long investigation into two index incidents that led to the transfer of parental responsibility for a toddler boy from a mother to a Local Authority, and eventually adoption by the foster carer in suspicious circumstances marred by procedural irregularities.  </a:t>
            </a:r>
          </a:p>
          <a:p>
            <a:pPr defTabSz="801929">
              <a:spcBef>
                <a:spcPts val="0"/>
              </a:spcBef>
              <a:spcAft>
                <a:spcPts val="0"/>
              </a:spcAft>
            </a:pPr>
            <a:endParaRPr lang="en-GB" dirty="0">
              <a:solidFill>
                <a:srgbClr val="373737"/>
              </a:solidFill>
              <a:latin typeface="Arial" panose="020B0604020202020204" pitchFamily="34" charset="0"/>
            </a:endParaRPr>
          </a:p>
          <a:p>
            <a:pPr defTabSz="801929">
              <a:spcBef>
                <a:spcPts val="0"/>
              </a:spcBef>
              <a:spcAft>
                <a:spcPts val="0"/>
              </a:spcAft>
            </a:pPr>
            <a:r>
              <a:rPr lang="en-GB" dirty="0">
                <a:solidFill>
                  <a:srgbClr val="373737"/>
                </a:solidFill>
                <a:latin typeface="Arial" panose="020B0604020202020204" pitchFamily="34" charset="0"/>
              </a:rPr>
              <a:t>Index Incident 1, dismissed as untrue by a Family Court Judge, concerned the mother’s claim that she gave birth to a baby at age 14 that succeeded from incestuous rape by her father and ‘disappeared’. </a:t>
            </a:r>
          </a:p>
          <a:p>
            <a:pPr defTabSz="801929">
              <a:spcBef>
                <a:spcPts val="0"/>
              </a:spcBef>
              <a:spcAft>
                <a:spcPts val="0"/>
              </a:spcAft>
            </a:pPr>
            <a:endParaRPr lang="en-GB" dirty="0">
              <a:solidFill>
                <a:srgbClr val="373737"/>
              </a:solidFill>
              <a:latin typeface="Arial" panose="020B0604020202020204" pitchFamily="34" charset="0"/>
            </a:endParaRPr>
          </a:p>
          <a:p>
            <a:pPr defTabSz="801929">
              <a:spcBef>
                <a:spcPts val="0"/>
              </a:spcBef>
              <a:spcAft>
                <a:spcPts val="0"/>
              </a:spcAft>
            </a:pPr>
            <a:r>
              <a:rPr lang="en-GB" dirty="0">
                <a:solidFill>
                  <a:srgbClr val="373737"/>
                </a:solidFill>
                <a:latin typeface="Arial" panose="020B0604020202020204" pitchFamily="34" charset="0"/>
              </a:rPr>
              <a:t>Index Incident 2, that was also dismissed in the same judicial process, concerned a sexual assault on a toddler in broad daylight.  </a:t>
            </a:r>
          </a:p>
          <a:p>
            <a:pPr defTabSz="801929">
              <a:spcBef>
                <a:spcPts val="0"/>
              </a:spcBef>
              <a:spcAft>
                <a:spcPts val="0"/>
              </a:spcAft>
            </a:pPr>
            <a:endParaRPr lang="en-GB" dirty="0">
              <a:solidFill>
                <a:srgbClr val="373737"/>
              </a:solidFill>
              <a:latin typeface="Arial" panose="020B0604020202020204" pitchFamily="34" charset="0"/>
            </a:endParaRPr>
          </a:p>
          <a:p>
            <a:pPr defTabSz="801929">
              <a:spcBef>
                <a:spcPts val="0"/>
              </a:spcBef>
              <a:spcAft>
                <a:spcPts val="0"/>
              </a:spcAft>
            </a:pPr>
            <a:r>
              <a:rPr lang="en-GB" dirty="0">
                <a:solidFill>
                  <a:srgbClr val="373737"/>
                </a:solidFill>
                <a:latin typeface="Arial" panose="020B0604020202020204" pitchFamily="34" charset="0"/>
              </a:rPr>
              <a:t>The presentation draws on a 60-minute audio recording describing the two index incidents and information submitted to a document review by complex trauma specialist in the process of preparing an appeal application. The content of the presentation is potentially triggering but provides rare insights into the workings of an Organized Ritual Crime Abuse Network (ORCAN) in the midst of society.</a:t>
            </a:r>
          </a:p>
        </p:txBody>
      </p:sp>
      <p:sp>
        <p:nvSpPr>
          <p:cNvPr id="3" name="TextBox 2">
            <a:extLst>
              <a:ext uri="{FF2B5EF4-FFF2-40B4-BE49-F238E27FC236}">
                <a16:creationId xmlns:a16="http://schemas.microsoft.com/office/drawing/2014/main" id="{EA72D6DF-A3C3-94A9-A684-37E1FA8E84B3}"/>
              </a:ext>
            </a:extLst>
          </p:cNvPr>
          <p:cNvSpPr txBox="1"/>
          <p:nvPr/>
        </p:nvSpPr>
        <p:spPr>
          <a:xfrm>
            <a:off x="3614047" y="515413"/>
            <a:ext cx="3337652" cy="367252"/>
          </a:xfrm>
          <a:prstGeom prst="rect">
            <a:avLst/>
          </a:prstGeom>
          <a:noFill/>
          <a:ln>
            <a:noFill/>
          </a:ln>
        </p:spPr>
        <p:txBody>
          <a:bodyPr wrap="square" lIns="71600" tIns="35800" rIns="71600" bIns="35800" compatLnSpc="0">
            <a:spAutoFit/>
          </a:bodyPr>
          <a:lstStyle/>
          <a:p>
            <a:pPr algn="ctr" defTabSz="727510" fontAlgn="auto" hangingPunct="0">
              <a:spcBef>
                <a:spcPts val="0"/>
              </a:spcBef>
              <a:spcAft>
                <a:spcPts val="0"/>
              </a:spcAft>
              <a:defRPr sz="1650"/>
            </a:pPr>
            <a:r>
              <a:rPr lang="en-GB" sz="2000" b="1" dirty="0">
                <a:solidFill>
                  <a:prstClr val="white">
                    <a:lumMod val="50000"/>
                  </a:prstClr>
                </a:solidFill>
                <a:latin typeface="Arial" pitchFamily="18"/>
                <a:ea typeface="Microsoft YaHei" pitchFamily="2"/>
                <a:cs typeface="Mangal" pitchFamily="2"/>
              </a:rPr>
              <a:t>Abstract</a:t>
            </a:r>
          </a:p>
        </p:txBody>
      </p:sp>
    </p:spTree>
    <p:extLst>
      <p:ext uri="{BB962C8B-B14F-4D97-AF65-F5344CB8AC3E}">
        <p14:creationId xmlns:p14="http://schemas.microsoft.com/office/powerpoint/2010/main" val="75819343"/>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0524" y="350837"/>
            <a:ext cx="9910762" cy="680784"/>
          </a:xfrm>
          <a:prstGeom prst="rect">
            <a:avLst/>
          </a:prstGeom>
          <a:noFill/>
          <a:ln>
            <a:noFill/>
          </a:ln>
        </p:spPr>
        <p:txBody>
          <a:bodyPr lIns="90000" tIns="45000" rIns="90000" bIns="45000" compatLnSpc="0">
            <a:spAutoFit/>
          </a:bodyPr>
          <a:lstStyle/>
          <a:p>
            <a:pPr algn="ctr" fontAlgn="auto" hangingPunct="0">
              <a:spcBef>
                <a:spcPts val="0"/>
              </a:spcBef>
              <a:spcAft>
                <a:spcPts val="0"/>
              </a:spcAft>
              <a:defRPr sz="1650"/>
            </a:pPr>
            <a:r>
              <a:rPr lang="en-GB" sz="2000" b="1" dirty="0">
                <a:solidFill>
                  <a:schemeClr val="bg1">
                    <a:lumMod val="50000"/>
                  </a:schemeClr>
                </a:solidFill>
                <a:latin typeface="Arial" panose="020B0604020202020204" pitchFamily="34" charset="0"/>
              </a:rPr>
              <a:t>Violent Death 3 (?)</a:t>
            </a:r>
          </a:p>
          <a:p>
            <a:pPr algn="ctr" fontAlgn="auto" hangingPunct="0">
              <a:spcBef>
                <a:spcPts val="0"/>
              </a:spcBef>
              <a:spcAft>
                <a:spcPts val="0"/>
              </a:spcAft>
              <a:defRPr sz="1650"/>
            </a:pPr>
            <a:r>
              <a:rPr lang="en-GB" sz="2000" b="1" dirty="0">
                <a:solidFill>
                  <a:schemeClr val="bg1">
                    <a:lumMod val="50000"/>
                  </a:schemeClr>
                </a:solidFill>
                <a:latin typeface="Arial" panose="020B0604020202020204" pitchFamily="34" charset="0"/>
              </a:rPr>
              <a:t>Community Police Officer</a:t>
            </a:r>
            <a:endParaRPr lang="en-GB" sz="2000" b="1" dirty="0">
              <a:solidFill>
                <a:schemeClr val="bg1">
                  <a:lumMod val="50000"/>
                </a:schemeClr>
              </a:solidFill>
              <a:latin typeface="Arial" pitchFamily="18"/>
              <a:ea typeface="Microsoft YaHei" pitchFamily="2"/>
              <a:cs typeface="Mangal" pitchFamily="2"/>
            </a:endParaRPr>
          </a:p>
        </p:txBody>
      </p:sp>
      <p:sp>
        <p:nvSpPr>
          <p:cNvPr id="4" name="TextBox 3">
            <a:extLst>
              <a:ext uri="{FF2B5EF4-FFF2-40B4-BE49-F238E27FC236}">
                <a16:creationId xmlns:a16="http://schemas.microsoft.com/office/drawing/2014/main" id="{EC72C0F2-B153-FF8B-6834-A3ADEBDAC69F}"/>
              </a:ext>
            </a:extLst>
          </p:cNvPr>
          <p:cNvSpPr txBox="1"/>
          <p:nvPr/>
        </p:nvSpPr>
        <p:spPr>
          <a:xfrm>
            <a:off x="240506" y="1430079"/>
            <a:ext cx="9982200" cy="5016758"/>
          </a:xfrm>
          <a:prstGeom prst="rect">
            <a:avLst/>
          </a:prstGeom>
          <a:noFill/>
        </p:spPr>
        <p:txBody>
          <a:bodyPr wrap="square">
            <a:spAutoFit/>
          </a:bodyPr>
          <a:lstStyle/>
          <a:p>
            <a:r>
              <a:rPr lang="en-GB" sz="2000" b="0" i="0" dirty="0">
                <a:solidFill>
                  <a:srgbClr val="00204E"/>
                </a:solidFill>
                <a:effectLst/>
                <a:latin typeface="ArialMT"/>
              </a:rPr>
              <a:t>A vulnerable mother who escaped from an intergenerational abuse family was instructed by a clandestine police operation to delay reporting of any sexual assault on her child. </a:t>
            </a:r>
          </a:p>
          <a:p>
            <a:endParaRPr lang="en-GB" sz="2000" dirty="0">
              <a:solidFill>
                <a:srgbClr val="00204E"/>
              </a:solidFill>
              <a:latin typeface="ArialMT"/>
            </a:endParaRPr>
          </a:p>
          <a:p>
            <a:r>
              <a:rPr lang="en-GB" sz="2000" b="0" i="0" dirty="0">
                <a:solidFill>
                  <a:srgbClr val="00204E"/>
                </a:solidFill>
                <a:effectLst/>
                <a:latin typeface="ArialMT"/>
              </a:rPr>
              <a:t>An officer explored the death of a couple who had lodged with this family and the ‘disappearance’ of their new born child. </a:t>
            </a:r>
          </a:p>
          <a:p>
            <a:endParaRPr lang="en-GB" sz="2000" dirty="0">
              <a:solidFill>
                <a:srgbClr val="00204E"/>
              </a:solidFill>
              <a:latin typeface="ArialMT"/>
            </a:endParaRPr>
          </a:p>
          <a:p>
            <a:r>
              <a:rPr lang="en-GB" sz="2000" b="0" i="0" dirty="0">
                <a:solidFill>
                  <a:srgbClr val="00204E"/>
                </a:solidFill>
                <a:effectLst/>
                <a:latin typeface="ArialMT"/>
              </a:rPr>
              <a:t>The officer was also aware that the mother had reported a teenage pregnancy</a:t>
            </a:r>
            <a:br>
              <a:rPr lang="en-GB" sz="2000" b="0" i="0" dirty="0">
                <a:solidFill>
                  <a:srgbClr val="00204E"/>
                </a:solidFill>
                <a:effectLst/>
                <a:latin typeface="ArialMT"/>
              </a:rPr>
            </a:br>
            <a:r>
              <a:rPr lang="en-GB" sz="2000" b="0" i="0" dirty="0">
                <a:solidFill>
                  <a:srgbClr val="00204E"/>
                </a:solidFill>
                <a:effectLst/>
                <a:latin typeface="ArialMT"/>
              </a:rPr>
              <a:t>that succeeded from incestuous rape where the baby also ‘disappeared’, and that </a:t>
            </a:r>
            <a:r>
              <a:rPr lang="en-GB" sz="2000" b="1" i="0" dirty="0">
                <a:solidFill>
                  <a:srgbClr val="00204E"/>
                </a:solidFill>
                <a:effectLst/>
                <a:latin typeface="ArialMT"/>
              </a:rPr>
              <a:t>the colleague to whom the 14 year old made the disclosure</a:t>
            </a:r>
            <a:br>
              <a:rPr lang="en-GB" sz="2000" b="1" i="0" dirty="0">
                <a:solidFill>
                  <a:srgbClr val="00204E"/>
                </a:solidFill>
                <a:effectLst/>
                <a:latin typeface="ArialMT"/>
              </a:rPr>
            </a:br>
            <a:r>
              <a:rPr lang="en-GB" sz="2000" b="1" i="0" dirty="0">
                <a:solidFill>
                  <a:srgbClr val="00204E"/>
                </a:solidFill>
                <a:effectLst/>
                <a:latin typeface="ArialMT"/>
              </a:rPr>
              <a:t>had been found dead a few days later. </a:t>
            </a:r>
          </a:p>
          <a:p>
            <a:endParaRPr lang="en-GB" sz="2000" b="1" dirty="0">
              <a:solidFill>
                <a:srgbClr val="00204E"/>
              </a:solidFill>
              <a:latin typeface="ArialMT"/>
            </a:endParaRPr>
          </a:p>
          <a:p>
            <a:r>
              <a:rPr lang="en-GB" sz="2000" b="0" i="0" dirty="0">
                <a:solidFill>
                  <a:srgbClr val="00204E"/>
                </a:solidFill>
                <a:effectLst/>
                <a:latin typeface="ArialMT"/>
              </a:rPr>
              <a:t>Three police officers advised the mother to delay reporting until injuries could not be proven as it would be ‘too dangerous to go up alone against the family member’. Police claimed that spotting individuals familiar from her childhood would indicate that the undercover operation was successfully underway.</a:t>
            </a:r>
            <a:endParaRPr lang="en-GB" sz="2000" dirty="0"/>
          </a:p>
        </p:txBody>
      </p:sp>
    </p:spTree>
    <p:extLst>
      <p:ext uri="{BB962C8B-B14F-4D97-AF65-F5344CB8AC3E}">
        <p14:creationId xmlns:p14="http://schemas.microsoft.com/office/powerpoint/2010/main" val="772994723"/>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0524" y="461796"/>
            <a:ext cx="9910762" cy="385831"/>
          </a:xfrm>
          <a:prstGeom prst="rect">
            <a:avLst/>
          </a:prstGeom>
          <a:noFill/>
          <a:ln>
            <a:noFill/>
          </a:ln>
        </p:spPr>
        <p:txBody>
          <a:bodyPr lIns="90000" tIns="45000" rIns="90000" bIns="45000" compatLnSpc="0">
            <a:spAutoFit/>
          </a:bodyPr>
          <a:lstStyle/>
          <a:p>
            <a:pPr algn="ctr" fontAlgn="auto" hangingPunct="0">
              <a:spcBef>
                <a:spcPts val="0"/>
              </a:spcBef>
              <a:spcAft>
                <a:spcPts val="0"/>
              </a:spcAft>
              <a:defRPr sz="1650"/>
            </a:pPr>
            <a:r>
              <a:rPr lang="en-GB" sz="2000" b="1" dirty="0">
                <a:solidFill>
                  <a:schemeClr val="bg1">
                    <a:lumMod val="50000"/>
                  </a:schemeClr>
                </a:solidFill>
                <a:latin typeface="Arial" panose="020B0604020202020204" pitchFamily="34" charset="0"/>
              </a:rPr>
              <a:t>5. Persecutions</a:t>
            </a:r>
            <a:endParaRPr lang="en-GB" sz="2000" b="1" dirty="0">
              <a:solidFill>
                <a:schemeClr val="bg1">
                  <a:lumMod val="50000"/>
                </a:schemeClr>
              </a:solidFill>
              <a:latin typeface="Arial" pitchFamily="18"/>
              <a:ea typeface="Microsoft YaHei" pitchFamily="2"/>
              <a:cs typeface="Mangal" pitchFamily="2"/>
            </a:endParaRPr>
          </a:p>
        </p:txBody>
      </p:sp>
      <p:pic>
        <p:nvPicPr>
          <p:cNvPr id="11" name="Picture 10">
            <a:extLst>
              <a:ext uri="{FF2B5EF4-FFF2-40B4-BE49-F238E27FC236}">
                <a16:creationId xmlns:a16="http://schemas.microsoft.com/office/drawing/2014/main" id="{4E4B61AC-CA8F-6E8F-EB01-0585655A2A01}"/>
              </a:ext>
            </a:extLst>
          </p:cNvPr>
          <p:cNvPicPr>
            <a:picLocks noChangeAspect="1"/>
          </p:cNvPicPr>
          <p:nvPr/>
        </p:nvPicPr>
        <p:blipFill rotWithShape="1">
          <a:blip r:embed="rId3"/>
          <a:srcRect l="10802" t="18116" r="38597" b="2174"/>
          <a:stretch/>
        </p:blipFill>
        <p:spPr>
          <a:xfrm>
            <a:off x="1841046" y="1174174"/>
            <a:ext cx="7009719" cy="5923705"/>
          </a:xfrm>
          <a:prstGeom prst="rect">
            <a:avLst/>
          </a:prstGeom>
        </p:spPr>
      </p:pic>
    </p:spTree>
    <p:extLst>
      <p:ext uri="{BB962C8B-B14F-4D97-AF65-F5344CB8AC3E}">
        <p14:creationId xmlns:p14="http://schemas.microsoft.com/office/powerpoint/2010/main" val="1957630780"/>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0524" y="461796"/>
            <a:ext cx="9910762" cy="385831"/>
          </a:xfrm>
          <a:prstGeom prst="rect">
            <a:avLst/>
          </a:prstGeom>
          <a:noFill/>
          <a:ln>
            <a:noFill/>
          </a:ln>
        </p:spPr>
        <p:txBody>
          <a:bodyPr lIns="90000" tIns="45000" rIns="90000" bIns="45000" compatLnSpc="0">
            <a:spAutoFit/>
          </a:bodyPr>
          <a:lstStyle/>
          <a:p>
            <a:pPr algn="ctr" fontAlgn="auto" hangingPunct="0">
              <a:spcBef>
                <a:spcPts val="0"/>
              </a:spcBef>
              <a:spcAft>
                <a:spcPts val="0"/>
              </a:spcAft>
              <a:defRPr sz="1650"/>
            </a:pPr>
            <a:r>
              <a:rPr lang="en-GB" sz="2000" b="1" dirty="0">
                <a:solidFill>
                  <a:schemeClr val="bg1">
                    <a:lumMod val="50000"/>
                  </a:schemeClr>
                </a:solidFill>
                <a:latin typeface="Arial" panose="020B0604020202020204" pitchFamily="34" charset="0"/>
              </a:rPr>
              <a:t>Cremation of Care </a:t>
            </a:r>
            <a:endParaRPr lang="en-GB" sz="2000" b="1" dirty="0">
              <a:solidFill>
                <a:schemeClr val="bg1">
                  <a:lumMod val="50000"/>
                </a:schemeClr>
              </a:solidFill>
              <a:latin typeface="Arial" pitchFamily="18"/>
              <a:ea typeface="Microsoft YaHei" pitchFamily="2"/>
              <a:cs typeface="Mangal" pitchFamily="2"/>
            </a:endParaRPr>
          </a:p>
        </p:txBody>
      </p:sp>
      <p:sp>
        <p:nvSpPr>
          <p:cNvPr id="4" name="TextBox 3">
            <a:extLst>
              <a:ext uri="{FF2B5EF4-FFF2-40B4-BE49-F238E27FC236}">
                <a16:creationId xmlns:a16="http://schemas.microsoft.com/office/drawing/2014/main" id="{119C58E7-45F5-C46A-7355-C46AE295A621}"/>
              </a:ext>
            </a:extLst>
          </p:cNvPr>
          <p:cNvSpPr txBox="1"/>
          <p:nvPr/>
        </p:nvSpPr>
        <p:spPr>
          <a:xfrm>
            <a:off x="390524" y="1646237"/>
            <a:ext cx="9910762" cy="4832092"/>
          </a:xfrm>
          <a:prstGeom prst="rect">
            <a:avLst/>
          </a:prstGeom>
          <a:noFill/>
        </p:spPr>
        <p:txBody>
          <a:bodyPr wrap="square">
            <a:spAutoFit/>
          </a:bodyPr>
          <a:lstStyle/>
          <a:p>
            <a:pPr algn="ctr"/>
            <a:r>
              <a:rPr lang="en-GB" sz="2800" b="0" i="0" dirty="0">
                <a:solidFill>
                  <a:srgbClr val="00204E"/>
                </a:solidFill>
                <a:effectLst/>
                <a:latin typeface="Arial" panose="020B0604020202020204" pitchFamily="34" charset="0"/>
              </a:rPr>
              <a:t>The infamous ‘Cremation of Care’ play at the</a:t>
            </a:r>
            <a:br>
              <a:rPr lang="en-GB" sz="2800" b="0" i="0" dirty="0">
                <a:solidFill>
                  <a:srgbClr val="00204E"/>
                </a:solidFill>
                <a:effectLst/>
                <a:latin typeface="Arial" panose="020B0604020202020204" pitchFamily="34" charset="0"/>
              </a:rPr>
            </a:br>
            <a:r>
              <a:rPr lang="en-GB" sz="2800" b="0" i="0" dirty="0">
                <a:solidFill>
                  <a:srgbClr val="00204E"/>
                </a:solidFill>
                <a:effectLst/>
                <a:latin typeface="Arial" panose="020B0604020202020204" pitchFamily="34" charset="0"/>
              </a:rPr>
              <a:t>highly secretive annual ‘Bohemian Grove’</a:t>
            </a:r>
            <a:br>
              <a:rPr lang="en-GB" sz="2800" b="0" i="0" dirty="0">
                <a:solidFill>
                  <a:srgbClr val="00204E"/>
                </a:solidFill>
                <a:effectLst/>
                <a:latin typeface="Arial" panose="020B0604020202020204" pitchFamily="34" charset="0"/>
              </a:rPr>
            </a:br>
            <a:r>
              <a:rPr lang="en-GB" sz="2800" b="0" i="0" dirty="0">
                <a:solidFill>
                  <a:srgbClr val="00204E"/>
                </a:solidFill>
                <a:effectLst/>
                <a:latin typeface="Arial" panose="020B0604020202020204" pitchFamily="34" charset="0"/>
              </a:rPr>
              <a:t>summer festival in the US features elaborate</a:t>
            </a:r>
            <a:br>
              <a:rPr lang="en-GB" sz="2800" b="0" i="0" dirty="0">
                <a:solidFill>
                  <a:srgbClr val="00204E"/>
                </a:solidFill>
                <a:effectLst/>
                <a:latin typeface="Arial" panose="020B0604020202020204" pitchFamily="34" charset="0"/>
              </a:rPr>
            </a:br>
            <a:r>
              <a:rPr lang="en-GB" sz="2800" b="0" i="0" dirty="0">
                <a:solidFill>
                  <a:srgbClr val="00204E"/>
                </a:solidFill>
                <a:effectLst/>
                <a:latin typeface="Arial" panose="020B0604020202020204" pitchFamily="34" charset="0"/>
              </a:rPr>
              <a:t>rituals with 'mock' human sacrifices pointing</a:t>
            </a:r>
            <a:br>
              <a:rPr lang="en-GB" sz="2800" b="0" i="0" dirty="0">
                <a:solidFill>
                  <a:srgbClr val="00204E"/>
                </a:solidFill>
                <a:effectLst/>
                <a:latin typeface="Arial" panose="020B0604020202020204" pitchFamily="34" charset="0"/>
              </a:rPr>
            </a:br>
            <a:r>
              <a:rPr lang="en-GB" sz="2800" b="0" i="0" dirty="0">
                <a:solidFill>
                  <a:srgbClr val="00204E"/>
                </a:solidFill>
                <a:effectLst/>
                <a:latin typeface="Arial" panose="020B0604020202020204" pitchFamily="34" charset="0"/>
              </a:rPr>
              <a:t>towards a pervasive and perverted interest in the</a:t>
            </a:r>
            <a:br>
              <a:rPr lang="en-GB" sz="2800" b="0" i="0" dirty="0">
                <a:solidFill>
                  <a:srgbClr val="00204E"/>
                </a:solidFill>
                <a:effectLst/>
                <a:latin typeface="Arial" panose="020B0604020202020204" pitchFamily="34" charset="0"/>
              </a:rPr>
            </a:br>
            <a:r>
              <a:rPr lang="en-GB" sz="2800" b="0" i="0" dirty="0">
                <a:solidFill>
                  <a:srgbClr val="00204E"/>
                </a:solidFill>
                <a:effectLst/>
                <a:latin typeface="Arial" panose="020B0604020202020204" pitchFamily="34" charset="0"/>
              </a:rPr>
              <a:t>occult in high society. This is further borne out in</a:t>
            </a:r>
            <a:br>
              <a:rPr lang="en-GB" sz="2800" b="0" i="0" dirty="0">
                <a:solidFill>
                  <a:srgbClr val="00204E"/>
                </a:solidFill>
                <a:effectLst/>
                <a:latin typeface="Arial" panose="020B0604020202020204" pitchFamily="34" charset="0"/>
              </a:rPr>
            </a:br>
            <a:r>
              <a:rPr lang="en-GB" sz="2800" b="0" i="0" dirty="0">
                <a:solidFill>
                  <a:srgbClr val="00204E"/>
                </a:solidFill>
                <a:effectLst/>
                <a:latin typeface="Arial" panose="020B0604020202020204" pitchFamily="34" charset="0"/>
              </a:rPr>
              <a:t>widespread shielding of such abuse groups as</a:t>
            </a:r>
            <a:br>
              <a:rPr lang="en-GB" sz="2800" b="0" i="0" dirty="0">
                <a:solidFill>
                  <a:srgbClr val="00204E"/>
                </a:solidFill>
                <a:effectLst/>
                <a:latin typeface="Arial" panose="020B0604020202020204" pitchFamily="34" charset="0"/>
              </a:rPr>
            </a:br>
            <a:r>
              <a:rPr lang="en-GB" sz="2800" b="0" i="0" dirty="0">
                <a:solidFill>
                  <a:srgbClr val="00204E"/>
                </a:solidFill>
                <a:effectLst/>
                <a:latin typeface="Arial" panose="020B0604020202020204" pitchFamily="34" charset="0"/>
              </a:rPr>
              <a:t>authority representatives appear determined to</a:t>
            </a:r>
            <a:br>
              <a:rPr lang="en-GB" sz="2800" b="0" i="0" dirty="0">
                <a:solidFill>
                  <a:srgbClr val="00204E"/>
                </a:solidFill>
                <a:effectLst/>
                <a:latin typeface="Arial" panose="020B0604020202020204" pitchFamily="34" charset="0"/>
              </a:rPr>
            </a:br>
            <a:r>
              <a:rPr lang="en-GB" sz="2800" b="0" i="0" dirty="0">
                <a:solidFill>
                  <a:srgbClr val="00204E"/>
                </a:solidFill>
                <a:effectLst/>
                <a:latin typeface="Arial" panose="020B0604020202020204" pitchFamily="34" charset="0"/>
              </a:rPr>
              <a:t>‘look the other way’ e.g. coroner and police</a:t>
            </a:r>
            <a:br>
              <a:rPr lang="en-GB" sz="2800" b="0" i="0" dirty="0">
                <a:solidFill>
                  <a:srgbClr val="00204E"/>
                </a:solidFill>
                <a:effectLst/>
                <a:latin typeface="Arial" panose="020B0604020202020204" pitchFamily="34" charset="0"/>
              </a:rPr>
            </a:br>
            <a:r>
              <a:rPr lang="en-GB" sz="2800" b="0" i="0" dirty="0">
                <a:solidFill>
                  <a:srgbClr val="00204E"/>
                </a:solidFill>
                <a:effectLst/>
                <a:latin typeface="Arial" panose="020B0604020202020204" pitchFamily="34" charset="0"/>
              </a:rPr>
              <a:t>refuse to investigate ‘known’ crimes</a:t>
            </a:r>
            <a:r>
              <a:rPr lang="en-GB" sz="2800" dirty="0"/>
              <a:t> </a:t>
            </a:r>
            <a:br>
              <a:rPr lang="en-GB" sz="2800" dirty="0"/>
            </a:br>
            <a:endParaRPr lang="en-GB" sz="2800" dirty="0"/>
          </a:p>
        </p:txBody>
      </p:sp>
    </p:spTree>
    <p:extLst>
      <p:ext uri="{BB962C8B-B14F-4D97-AF65-F5344CB8AC3E}">
        <p14:creationId xmlns:p14="http://schemas.microsoft.com/office/powerpoint/2010/main" val="3978558723"/>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0494" y="6827837"/>
            <a:ext cx="9910762" cy="385763"/>
          </a:xfrm>
          <a:prstGeom prst="rect">
            <a:avLst/>
          </a:prstGeom>
          <a:noFill/>
          <a:ln>
            <a:noFill/>
          </a:ln>
        </p:spPr>
        <p:txBody>
          <a:bodyPr lIns="90000" tIns="45000" rIns="90000" bIns="45000" compatLnSpc="0">
            <a:spAutoFit/>
          </a:bodyPr>
          <a:lstStyle/>
          <a:p>
            <a:pPr algn="ctr" eaLnBrk="0" hangingPunct="0">
              <a:defRPr/>
            </a:pPr>
            <a:r>
              <a:rPr lang="en-GB" sz="2000" dirty="0">
                <a:solidFill>
                  <a:schemeClr val="bg1">
                    <a:lumMod val="50000"/>
                  </a:schemeClr>
                </a:solidFill>
                <a:latin typeface="Arial" panose="020B0604020202020204" pitchFamily="34" charset="0"/>
              </a:rPr>
              <a:t>How do these artefacts relate?</a:t>
            </a:r>
          </a:p>
        </p:txBody>
      </p:sp>
      <p:sp>
        <p:nvSpPr>
          <p:cNvPr id="3" name="TextBox 2"/>
          <p:cNvSpPr txBox="1"/>
          <p:nvPr/>
        </p:nvSpPr>
        <p:spPr>
          <a:xfrm>
            <a:off x="414338" y="474663"/>
            <a:ext cx="9910762" cy="503237"/>
          </a:xfrm>
          <a:prstGeom prst="rect">
            <a:avLst/>
          </a:prstGeom>
          <a:noFill/>
          <a:ln>
            <a:noFill/>
          </a:ln>
        </p:spPr>
        <p:txBody>
          <a:bodyPr lIns="90000" tIns="45000" rIns="90000" bIns="45000" compatLnSpc="0">
            <a:spAutoFit/>
          </a:bodyPr>
          <a:lstStyle/>
          <a:p>
            <a:pPr algn="ctr" fontAlgn="auto" hangingPunct="0">
              <a:spcBef>
                <a:spcPts val="0"/>
              </a:spcBef>
              <a:spcAft>
                <a:spcPts val="0"/>
              </a:spcAft>
              <a:defRPr sz="1650"/>
            </a:pPr>
            <a:r>
              <a:rPr lang="en-GB" sz="2800" b="1" dirty="0">
                <a:solidFill>
                  <a:schemeClr val="bg1">
                    <a:lumMod val="50000"/>
                  </a:schemeClr>
                </a:solidFill>
                <a:latin typeface="Arial" pitchFamily="18"/>
                <a:ea typeface="Microsoft YaHei" pitchFamily="2"/>
                <a:cs typeface="Mangal" pitchFamily="2"/>
              </a:rPr>
              <a:t>Puzzle</a:t>
            </a:r>
          </a:p>
        </p:txBody>
      </p:sp>
      <p:pic>
        <p:nvPicPr>
          <p:cNvPr id="16" name="Picture 15"/>
          <p:cNvPicPr/>
          <p:nvPr/>
        </p:nvPicPr>
        <p:blipFill rotWithShape="1">
          <a:blip r:embed="rId3" cstate="print">
            <a:extLst>
              <a:ext uri="{28A0092B-C50C-407E-A947-70E740481C1C}">
                <a14:useLocalDpi xmlns:a14="http://schemas.microsoft.com/office/drawing/2010/main" val="0"/>
              </a:ext>
            </a:extLst>
          </a:blip>
          <a:srcRect l="17841" r="28726" b="21291"/>
          <a:stretch/>
        </p:blipFill>
        <p:spPr>
          <a:xfrm>
            <a:off x="7098302" y="3972639"/>
            <a:ext cx="3062515" cy="2537506"/>
          </a:xfrm>
          <a:prstGeom prst="rect">
            <a:avLst/>
          </a:prstGeom>
        </p:spPr>
      </p:pic>
      <p:pic>
        <p:nvPicPr>
          <p:cNvPr id="17" name="Picture 16"/>
          <p:cNvPicPr/>
          <p:nvPr/>
        </p:nvPicPr>
        <p:blipFill rotWithShape="1">
          <a:blip r:embed="rId4" cstate="print">
            <a:extLst>
              <a:ext uri="{28A0092B-C50C-407E-A947-70E740481C1C}">
                <a14:useLocalDpi xmlns:a14="http://schemas.microsoft.com/office/drawing/2010/main" val="0"/>
              </a:ext>
            </a:extLst>
          </a:blip>
          <a:srcRect l="48146" t="15230" b="12287"/>
          <a:stretch/>
        </p:blipFill>
        <p:spPr>
          <a:xfrm>
            <a:off x="7098302" y="1301017"/>
            <a:ext cx="2972004" cy="2336800"/>
          </a:xfrm>
          <a:prstGeom prst="rect">
            <a:avLst/>
          </a:prstGeom>
        </p:spPr>
      </p:pic>
      <p:pic>
        <p:nvPicPr>
          <p:cNvPr id="18" name="Picture 17"/>
          <p:cNvPicPr/>
          <p:nvPr/>
        </p:nvPicPr>
        <p:blipFill rotWithShape="1">
          <a:blip r:embed="rId5" cstate="print">
            <a:extLst>
              <a:ext uri="{28A0092B-C50C-407E-A947-70E740481C1C}">
                <a14:useLocalDpi xmlns:a14="http://schemas.microsoft.com/office/drawing/2010/main" val="0"/>
              </a:ext>
            </a:extLst>
          </a:blip>
          <a:srcRect l="19658" t="11119" r="8359" b="7844"/>
          <a:stretch/>
        </p:blipFill>
        <p:spPr>
          <a:xfrm>
            <a:off x="316706" y="1250409"/>
            <a:ext cx="4125685" cy="2612571"/>
          </a:xfrm>
          <a:prstGeom prst="rect">
            <a:avLst/>
          </a:prstGeom>
        </p:spPr>
      </p:pic>
      <p:pic>
        <p:nvPicPr>
          <p:cNvPr id="19" name="Picture 18"/>
          <p:cNvPicPr/>
          <p:nvPr/>
        </p:nvPicPr>
        <p:blipFill rotWithShape="1">
          <a:blip r:embed="rId6" cstate="print">
            <a:extLst>
              <a:ext uri="{28A0092B-C50C-407E-A947-70E740481C1C}">
                <a14:useLocalDpi xmlns:a14="http://schemas.microsoft.com/office/drawing/2010/main" val="0"/>
              </a:ext>
            </a:extLst>
          </a:blip>
          <a:srcRect l="14515" t="10444" r="13566" b="4467"/>
          <a:stretch/>
        </p:blipFill>
        <p:spPr>
          <a:xfrm>
            <a:off x="320334" y="3991114"/>
            <a:ext cx="4122057" cy="2743200"/>
          </a:xfrm>
          <a:prstGeom prst="rect">
            <a:avLst/>
          </a:prstGeom>
        </p:spPr>
      </p:pic>
    </p:spTree>
    <p:extLst>
      <p:ext uri="{BB962C8B-B14F-4D97-AF65-F5344CB8AC3E}">
        <p14:creationId xmlns:p14="http://schemas.microsoft.com/office/powerpoint/2010/main" val="201572950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6827837"/>
            <a:ext cx="10691812" cy="385763"/>
          </a:xfrm>
          <a:prstGeom prst="rect">
            <a:avLst/>
          </a:prstGeom>
          <a:noFill/>
          <a:ln>
            <a:noFill/>
          </a:ln>
        </p:spPr>
        <p:txBody>
          <a:bodyPr wrap="square" lIns="90000" tIns="45000" rIns="90000" bIns="45000" compatLnSpc="0">
            <a:spAutoFit/>
          </a:bodyPr>
          <a:lstStyle/>
          <a:p>
            <a:pPr algn="ctr" eaLnBrk="0" hangingPunct="0">
              <a:defRPr/>
            </a:pPr>
            <a:r>
              <a:rPr lang="en-GB" sz="2000" dirty="0">
                <a:solidFill>
                  <a:schemeClr val="bg1">
                    <a:lumMod val="50000"/>
                  </a:schemeClr>
                </a:solidFill>
                <a:latin typeface="Arial" panose="020B0604020202020204" pitchFamily="34" charset="0"/>
              </a:rPr>
              <a:t>Low Alpha, High Beta?</a:t>
            </a:r>
          </a:p>
        </p:txBody>
      </p:sp>
      <p:sp>
        <p:nvSpPr>
          <p:cNvPr id="3" name="TextBox 2"/>
          <p:cNvSpPr txBox="1"/>
          <p:nvPr/>
        </p:nvSpPr>
        <p:spPr>
          <a:xfrm>
            <a:off x="414338" y="274637"/>
            <a:ext cx="9910762" cy="916746"/>
          </a:xfrm>
          <a:prstGeom prst="rect">
            <a:avLst/>
          </a:prstGeom>
          <a:noFill/>
          <a:ln>
            <a:noFill/>
          </a:ln>
        </p:spPr>
        <p:txBody>
          <a:bodyPr lIns="90000" tIns="45000" rIns="90000" bIns="45000" compatLnSpc="0">
            <a:spAutoFit/>
          </a:bodyPr>
          <a:lstStyle/>
          <a:p>
            <a:pPr algn="ctr" fontAlgn="auto" hangingPunct="0">
              <a:spcBef>
                <a:spcPts val="0"/>
              </a:spcBef>
              <a:spcAft>
                <a:spcPts val="0"/>
              </a:spcAft>
              <a:defRPr sz="1650"/>
            </a:pPr>
            <a:r>
              <a:rPr lang="en-GB" sz="2800" b="1" dirty="0">
                <a:solidFill>
                  <a:schemeClr val="bg1">
                    <a:lumMod val="50000"/>
                  </a:schemeClr>
                </a:solidFill>
                <a:latin typeface="Arial" pitchFamily="18"/>
                <a:ea typeface="Microsoft YaHei" pitchFamily="2"/>
                <a:cs typeface="Mangal" pitchFamily="2"/>
              </a:rPr>
              <a:t>Field Dependence</a:t>
            </a:r>
          </a:p>
          <a:p>
            <a:pPr algn="ctr" fontAlgn="auto" hangingPunct="0">
              <a:spcBef>
                <a:spcPts val="0"/>
              </a:spcBef>
              <a:spcAft>
                <a:spcPts val="0"/>
              </a:spcAft>
              <a:defRPr sz="1650"/>
            </a:pPr>
            <a:r>
              <a:rPr lang="en-GB" sz="2800" b="1" dirty="0">
                <a:solidFill>
                  <a:schemeClr val="bg1">
                    <a:lumMod val="50000"/>
                  </a:schemeClr>
                </a:solidFill>
                <a:latin typeface="Arial" pitchFamily="18"/>
                <a:ea typeface="Microsoft YaHei" pitchFamily="2"/>
                <a:cs typeface="Mangal" pitchFamily="2"/>
              </a:rPr>
              <a:t>Test</a:t>
            </a:r>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850106" y="1417637"/>
            <a:ext cx="8534399" cy="5029199"/>
          </a:xfrm>
          <a:prstGeom prst="rect">
            <a:avLst/>
          </a:prstGeom>
        </p:spPr>
      </p:pic>
      <p:sp>
        <p:nvSpPr>
          <p:cNvPr id="7" name="Oval 6"/>
          <p:cNvSpPr>
            <a:spLocks noChangeArrowheads="1"/>
          </p:cNvSpPr>
          <p:nvPr/>
        </p:nvSpPr>
        <p:spPr bwMode="auto">
          <a:xfrm>
            <a:off x="1612106" y="4646612"/>
            <a:ext cx="2492375" cy="1038225"/>
          </a:xfrm>
          <a:prstGeom prst="ellipse">
            <a:avLst/>
          </a:prstGeom>
          <a:noFill/>
          <a:ln w="38100">
            <a:solidFill>
              <a:srgbClr val="FFC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lvl1pPr eaLnBrk="0" hangingPunct="0">
              <a:spcAft>
                <a:spcPts val="1275"/>
              </a:spcAft>
              <a:defRPr sz="2800">
                <a:solidFill>
                  <a:schemeClr val="tx1"/>
                </a:solidFill>
                <a:latin typeface="Arial" pitchFamily="34" charset="0"/>
                <a:ea typeface="Microsoft YaHei" pitchFamily="34" charset="-122"/>
                <a:cs typeface="Mangal" pitchFamily="18" charset="0"/>
              </a:defRPr>
            </a:lvl1pPr>
            <a:lvl2pPr marL="742950" indent="-285750" eaLnBrk="0" hangingPunct="0">
              <a:spcBef>
                <a:spcPct val="20000"/>
              </a:spcBef>
              <a:buChar char="–"/>
              <a:defRPr sz="2800">
                <a:solidFill>
                  <a:schemeClr val="tx1"/>
                </a:solidFill>
                <a:latin typeface="Arial" pitchFamily="34" charset="0"/>
                <a:ea typeface="Microsoft YaHei" pitchFamily="34" charset="-122"/>
              </a:defRPr>
            </a:lvl2pPr>
            <a:lvl3pPr marL="1143000" indent="-228600" eaLnBrk="0" hangingPunct="0">
              <a:spcBef>
                <a:spcPct val="20000"/>
              </a:spcBef>
              <a:buChar char="•"/>
              <a:defRPr sz="2400">
                <a:solidFill>
                  <a:schemeClr val="tx1"/>
                </a:solidFill>
                <a:latin typeface="Arial" pitchFamily="34" charset="0"/>
                <a:ea typeface="Microsoft YaHei" pitchFamily="34" charset="-122"/>
              </a:defRPr>
            </a:lvl3pPr>
            <a:lvl4pPr marL="1600200" indent="-228600" eaLnBrk="0" hangingPunct="0">
              <a:spcBef>
                <a:spcPct val="20000"/>
              </a:spcBef>
              <a:buChar char="–"/>
              <a:defRPr sz="2000">
                <a:solidFill>
                  <a:schemeClr val="tx1"/>
                </a:solidFill>
                <a:latin typeface="Arial" pitchFamily="34" charset="0"/>
                <a:ea typeface="Microsoft YaHei" pitchFamily="34" charset="-122"/>
              </a:defRPr>
            </a:lvl4pPr>
            <a:lvl5pPr marL="2057400" indent="-228600" eaLnBrk="0" hangingPunct="0">
              <a:spcBef>
                <a:spcPct val="20000"/>
              </a:spcBef>
              <a:buChar char="»"/>
              <a:defRPr sz="2000">
                <a:solidFill>
                  <a:schemeClr val="tx1"/>
                </a:solidFill>
                <a:latin typeface="Arial" pitchFamily="34" charset="0"/>
                <a:ea typeface="Microsoft YaHei" pitchFamily="34"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Microsoft YaHei" pitchFamily="34"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Microsoft YaHei" pitchFamily="34"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Microsoft YaHei" pitchFamily="34"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Microsoft YaHei" pitchFamily="34" charset="-122"/>
              </a:defRPr>
            </a:lvl9pPr>
          </a:lstStyle>
          <a:p>
            <a:pPr eaLnBrk="1" hangingPunct="1">
              <a:spcAft>
                <a:spcPct val="0"/>
              </a:spcAft>
            </a:pPr>
            <a:endParaRPr lang="en-US" altLang="en-US" sz="800">
              <a:latin typeface="Calibri" pitchFamily="34" charset="0"/>
              <a:cs typeface="Arial" pitchFamily="34" charset="0"/>
            </a:endParaRPr>
          </a:p>
        </p:txBody>
      </p:sp>
    </p:spTree>
    <p:extLst>
      <p:ext uri="{BB962C8B-B14F-4D97-AF65-F5344CB8AC3E}">
        <p14:creationId xmlns:p14="http://schemas.microsoft.com/office/powerpoint/2010/main" val="248768849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0524" y="350837"/>
            <a:ext cx="9910762" cy="680784"/>
          </a:xfrm>
          <a:prstGeom prst="rect">
            <a:avLst/>
          </a:prstGeom>
          <a:noFill/>
          <a:ln>
            <a:noFill/>
          </a:ln>
        </p:spPr>
        <p:txBody>
          <a:bodyPr lIns="90000" tIns="45000" rIns="90000" bIns="45000" compatLnSpc="0">
            <a:spAutoFit/>
          </a:bodyPr>
          <a:lstStyle/>
          <a:p>
            <a:pPr algn="ctr" fontAlgn="auto" hangingPunct="0">
              <a:spcBef>
                <a:spcPts val="0"/>
              </a:spcBef>
              <a:spcAft>
                <a:spcPts val="0"/>
              </a:spcAft>
              <a:defRPr sz="1650"/>
            </a:pPr>
            <a:r>
              <a:rPr lang="en-GB" sz="2000" b="1" dirty="0">
                <a:solidFill>
                  <a:schemeClr val="bg1">
                    <a:lumMod val="50000"/>
                  </a:schemeClr>
                </a:solidFill>
                <a:latin typeface="Arial" panose="020B0604020202020204" pitchFamily="34" charset="0"/>
              </a:rPr>
              <a:t>Violent Deaths 4 (?), 5 &amp; 6</a:t>
            </a:r>
          </a:p>
          <a:p>
            <a:pPr algn="ctr" fontAlgn="auto" hangingPunct="0">
              <a:spcBef>
                <a:spcPts val="0"/>
              </a:spcBef>
              <a:spcAft>
                <a:spcPts val="0"/>
              </a:spcAft>
              <a:defRPr sz="1650"/>
            </a:pPr>
            <a:r>
              <a:rPr lang="en-GB" sz="2000" b="1" dirty="0">
                <a:solidFill>
                  <a:schemeClr val="bg1">
                    <a:lumMod val="50000"/>
                  </a:schemeClr>
                </a:solidFill>
                <a:latin typeface="Arial" panose="020B0604020202020204" pitchFamily="34" charset="0"/>
              </a:rPr>
              <a:t>In Vicinity</a:t>
            </a:r>
          </a:p>
        </p:txBody>
      </p:sp>
      <p:sp>
        <p:nvSpPr>
          <p:cNvPr id="4" name="TextBox 3">
            <a:extLst>
              <a:ext uri="{FF2B5EF4-FFF2-40B4-BE49-F238E27FC236}">
                <a16:creationId xmlns:a16="http://schemas.microsoft.com/office/drawing/2014/main" id="{EC72C0F2-B153-FF8B-6834-A3ADEBDAC69F}"/>
              </a:ext>
            </a:extLst>
          </p:cNvPr>
          <p:cNvSpPr txBox="1"/>
          <p:nvPr/>
        </p:nvSpPr>
        <p:spPr>
          <a:xfrm>
            <a:off x="545306" y="2408237"/>
            <a:ext cx="9677400" cy="4524315"/>
          </a:xfrm>
          <a:prstGeom prst="rect">
            <a:avLst/>
          </a:prstGeom>
          <a:noFill/>
        </p:spPr>
        <p:txBody>
          <a:bodyPr wrap="square">
            <a:spAutoFit/>
          </a:bodyPr>
          <a:lstStyle/>
          <a:p>
            <a:pPr eaLnBrk="0" hangingPunct="0">
              <a:defRPr/>
            </a:pPr>
            <a:r>
              <a:rPr lang="en-GB" sz="2400" dirty="0">
                <a:solidFill>
                  <a:schemeClr val="bg1">
                    <a:lumMod val="50000"/>
                  </a:schemeClr>
                </a:solidFill>
                <a:latin typeface="Arial" panose="020B0604020202020204" pitchFamily="34" charset="0"/>
              </a:rPr>
              <a:t>Within 6 months of the police briefing to delay reporting there were three violent deaths in the vicinity of the mother.</a:t>
            </a:r>
          </a:p>
          <a:p>
            <a:pPr eaLnBrk="0" hangingPunct="0">
              <a:defRPr/>
            </a:pPr>
            <a:endParaRPr lang="en-GB" sz="2400" dirty="0">
              <a:solidFill>
                <a:schemeClr val="bg1">
                  <a:lumMod val="50000"/>
                </a:schemeClr>
              </a:solidFill>
              <a:latin typeface="Arial" panose="020B0604020202020204" pitchFamily="34" charset="0"/>
            </a:endParaRPr>
          </a:p>
          <a:p>
            <a:pPr eaLnBrk="0" hangingPunct="0">
              <a:defRPr/>
            </a:pPr>
            <a:r>
              <a:rPr lang="en-GB" sz="2400" dirty="0">
                <a:solidFill>
                  <a:schemeClr val="bg1">
                    <a:lumMod val="50000"/>
                  </a:schemeClr>
                </a:solidFill>
                <a:latin typeface="Arial" panose="020B0604020202020204" pitchFamily="34" charset="0"/>
              </a:rPr>
              <a:t>Violent Death 4 (?): </a:t>
            </a:r>
          </a:p>
          <a:p>
            <a:pPr eaLnBrk="0" hangingPunct="0">
              <a:defRPr/>
            </a:pPr>
            <a:r>
              <a:rPr lang="en-GB" sz="2400" dirty="0">
                <a:solidFill>
                  <a:schemeClr val="bg1">
                    <a:lumMod val="50000"/>
                  </a:schemeClr>
                </a:solidFill>
                <a:latin typeface="Arial" panose="020B0604020202020204" pitchFamily="34" charset="0"/>
              </a:rPr>
              <a:t>Mother of nephew (who had been according to NHS records raped at age 2) died</a:t>
            </a:r>
          </a:p>
          <a:p>
            <a:pPr eaLnBrk="0" hangingPunct="0">
              <a:defRPr/>
            </a:pPr>
            <a:endParaRPr lang="en-GB" sz="2400" dirty="0">
              <a:solidFill>
                <a:schemeClr val="bg1">
                  <a:lumMod val="50000"/>
                </a:schemeClr>
              </a:solidFill>
              <a:latin typeface="Arial" panose="020B0604020202020204" pitchFamily="34" charset="0"/>
            </a:endParaRPr>
          </a:p>
          <a:p>
            <a:pPr eaLnBrk="0" hangingPunct="0">
              <a:defRPr/>
            </a:pPr>
            <a:r>
              <a:rPr lang="en-GB" sz="2400" dirty="0">
                <a:solidFill>
                  <a:schemeClr val="bg1">
                    <a:lumMod val="50000"/>
                  </a:schemeClr>
                </a:solidFill>
                <a:latin typeface="Arial" panose="020B0604020202020204" pitchFamily="34" charset="0"/>
              </a:rPr>
              <a:t>Violent Death 5:</a:t>
            </a:r>
          </a:p>
          <a:p>
            <a:pPr eaLnBrk="0" hangingPunct="0">
              <a:defRPr/>
            </a:pPr>
            <a:r>
              <a:rPr lang="en-GB" sz="2400" dirty="0">
                <a:solidFill>
                  <a:schemeClr val="bg1">
                    <a:lumMod val="50000"/>
                  </a:schemeClr>
                </a:solidFill>
                <a:latin typeface="Arial" panose="020B0604020202020204" pitchFamily="34" charset="0"/>
              </a:rPr>
              <a:t>Child carer’s friend found dead near home</a:t>
            </a:r>
          </a:p>
          <a:p>
            <a:pPr eaLnBrk="0" hangingPunct="0">
              <a:defRPr/>
            </a:pPr>
            <a:endParaRPr lang="en-GB" sz="2400" dirty="0">
              <a:solidFill>
                <a:schemeClr val="bg1">
                  <a:lumMod val="50000"/>
                </a:schemeClr>
              </a:solidFill>
              <a:latin typeface="Arial" panose="020B0604020202020204" pitchFamily="34" charset="0"/>
            </a:endParaRPr>
          </a:p>
          <a:p>
            <a:pPr eaLnBrk="0" hangingPunct="0">
              <a:defRPr/>
            </a:pPr>
            <a:r>
              <a:rPr lang="en-GB" sz="2400" dirty="0">
                <a:solidFill>
                  <a:schemeClr val="bg1">
                    <a:lumMod val="50000"/>
                  </a:schemeClr>
                </a:solidFill>
                <a:latin typeface="Arial" panose="020B0604020202020204" pitchFamily="34" charset="0"/>
              </a:rPr>
              <a:t>Violent Death 6:</a:t>
            </a:r>
          </a:p>
          <a:p>
            <a:pPr eaLnBrk="0" hangingPunct="0">
              <a:defRPr/>
            </a:pPr>
            <a:r>
              <a:rPr lang="en-GB" sz="2400" dirty="0">
                <a:solidFill>
                  <a:schemeClr val="bg1">
                    <a:lumMod val="50000"/>
                  </a:schemeClr>
                </a:solidFill>
                <a:latin typeface="Arial" panose="020B0604020202020204" pitchFamily="34" charset="0"/>
              </a:rPr>
              <a:t>Friend found dead in burned out house</a:t>
            </a:r>
          </a:p>
        </p:txBody>
      </p:sp>
    </p:spTree>
    <p:extLst>
      <p:ext uri="{BB962C8B-B14F-4D97-AF65-F5344CB8AC3E}">
        <p14:creationId xmlns:p14="http://schemas.microsoft.com/office/powerpoint/2010/main" val="2430489526"/>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4338" y="1397000"/>
            <a:ext cx="9910762" cy="5753100"/>
          </a:xfrm>
          <a:prstGeom prst="rect">
            <a:avLst/>
          </a:prstGeom>
          <a:noFill/>
          <a:ln>
            <a:noFill/>
          </a:ln>
        </p:spPr>
        <p:txBody>
          <a:bodyPr lIns="90000" tIns="45000" rIns="90000" bIns="45000" compatLnSpc="0">
            <a:spAutoFit/>
          </a:bodyPr>
          <a:lstStyle/>
          <a:p>
            <a:pPr eaLnBrk="0" hangingPunct="0">
              <a:defRPr/>
            </a:pPr>
            <a:r>
              <a:rPr lang="en-GB" sz="2400" dirty="0">
                <a:solidFill>
                  <a:schemeClr val="bg1">
                    <a:lumMod val="50000"/>
                  </a:schemeClr>
                </a:solidFill>
                <a:latin typeface="Arial" panose="020B0604020202020204" pitchFamily="34" charset="0"/>
              </a:rPr>
              <a:t>Defamatory calls to police e.g.:</a:t>
            </a:r>
          </a:p>
          <a:p>
            <a:pPr marL="342900" indent="-342900" eaLnBrk="0" hangingPunct="0">
              <a:buFont typeface="Arial" panose="020B0604020202020204" pitchFamily="34" charset="0"/>
              <a:buChar char="•"/>
              <a:defRPr/>
            </a:pPr>
            <a:r>
              <a:rPr lang="en-GB" sz="2400" dirty="0">
                <a:solidFill>
                  <a:schemeClr val="bg1">
                    <a:lumMod val="50000"/>
                  </a:schemeClr>
                </a:solidFill>
                <a:latin typeface="Arial" panose="020B0604020202020204" pitchFamily="34" charset="0"/>
              </a:rPr>
              <a:t>‘I saw her shop lifting’</a:t>
            </a:r>
          </a:p>
          <a:p>
            <a:pPr marL="342900" indent="-342900" eaLnBrk="0" hangingPunct="0">
              <a:buFont typeface="Arial" panose="020B0604020202020204" pitchFamily="34" charset="0"/>
              <a:buChar char="•"/>
              <a:defRPr/>
            </a:pPr>
            <a:r>
              <a:rPr lang="en-GB" sz="2400" dirty="0">
                <a:solidFill>
                  <a:schemeClr val="bg1">
                    <a:lumMod val="50000"/>
                  </a:schemeClr>
                </a:solidFill>
                <a:latin typeface="Arial" panose="020B0604020202020204" pitchFamily="34" charset="0"/>
              </a:rPr>
              <a:t>‘There was a girl crying in the field’</a:t>
            </a:r>
          </a:p>
          <a:p>
            <a:pPr eaLnBrk="0" hangingPunct="0">
              <a:defRPr/>
            </a:pPr>
            <a:endParaRPr lang="en-GB" sz="2400" dirty="0">
              <a:solidFill>
                <a:schemeClr val="bg1">
                  <a:lumMod val="50000"/>
                </a:schemeClr>
              </a:solidFill>
              <a:latin typeface="Arial" panose="020B0604020202020204" pitchFamily="34" charset="0"/>
            </a:endParaRPr>
          </a:p>
          <a:p>
            <a:pPr eaLnBrk="0" hangingPunct="0">
              <a:defRPr/>
            </a:pPr>
            <a:r>
              <a:rPr lang="en-GB" sz="2400" dirty="0">
                <a:solidFill>
                  <a:schemeClr val="bg1">
                    <a:lumMod val="50000"/>
                  </a:schemeClr>
                </a:solidFill>
                <a:latin typeface="Arial" panose="020B0604020202020204" pitchFamily="34" charset="0"/>
              </a:rPr>
              <a:t>Defamatory calls to social services e.g.:</a:t>
            </a:r>
          </a:p>
          <a:p>
            <a:pPr marL="342900" indent="-342900" eaLnBrk="0" hangingPunct="0">
              <a:buFont typeface="Arial" panose="020B0604020202020204" pitchFamily="34" charset="0"/>
              <a:buChar char="•"/>
              <a:defRPr/>
            </a:pPr>
            <a:r>
              <a:rPr lang="en-GB" sz="2400" dirty="0">
                <a:solidFill>
                  <a:schemeClr val="bg1">
                    <a:lumMod val="50000"/>
                  </a:schemeClr>
                </a:solidFill>
                <a:latin typeface="Arial" panose="020B0604020202020204" pitchFamily="34" charset="0"/>
              </a:rPr>
              <a:t>‘Neglecting child’</a:t>
            </a:r>
          </a:p>
          <a:p>
            <a:pPr marL="342900" indent="-342900" eaLnBrk="0" hangingPunct="0">
              <a:buFont typeface="Arial" panose="020B0604020202020204" pitchFamily="34" charset="0"/>
              <a:buChar char="•"/>
              <a:defRPr/>
            </a:pPr>
            <a:r>
              <a:rPr lang="en-GB" sz="2400" dirty="0">
                <a:solidFill>
                  <a:schemeClr val="bg1">
                    <a:lumMod val="50000"/>
                  </a:schemeClr>
                </a:solidFill>
                <a:latin typeface="Arial" panose="020B0604020202020204" pitchFamily="34" charset="0"/>
              </a:rPr>
              <a:t>‘Concerns about mental health’</a:t>
            </a:r>
          </a:p>
          <a:p>
            <a:pPr eaLnBrk="0" hangingPunct="0">
              <a:defRPr/>
            </a:pPr>
            <a:endParaRPr lang="en-GB" sz="2400" dirty="0">
              <a:solidFill>
                <a:schemeClr val="bg1">
                  <a:lumMod val="50000"/>
                </a:schemeClr>
              </a:solidFill>
              <a:latin typeface="Arial" panose="020B0604020202020204" pitchFamily="34" charset="0"/>
            </a:endParaRPr>
          </a:p>
          <a:p>
            <a:pPr eaLnBrk="0" hangingPunct="0">
              <a:defRPr/>
            </a:pPr>
            <a:r>
              <a:rPr lang="en-GB" sz="2400" dirty="0">
                <a:solidFill>
                  <a:schemeClr val="bg1">
                    <a:lumMod val="50000"/>
                  </a:schemeClr>
                </a:solidFill>
                <a:latin typeface="Arial" panose="020B0604020202020204" pitchFamily="34" charset="0"/>
              </a:rPr>
              <a:t>Physical threats e.g.:</a:t>
            </a:r>
          </a:p>
          <a:p>
            <a:pPr marL="342900" indent="-342900" eaLnBrk="0" hangingPunct="0">
              <a:buFont typeface="Arial" panose="020B0604020202020204" pitchFamily="34" charset="0"/>
              <a:buChar char="•"/>
              <a:defRPr/>
            </a:pPr>
            <a:r>
              <a:rPr lang="en-GB" sz="2400" dirty="0">
                <a:solidFill>
                  <a:schemeClr val="bg1">
                    <a:lumMod val="50000"/>
                  </a:schemeClr>
                </a:solidFill>
                <a:latin typeface="Arial" panose="020B0604020202020204" pitchFamily="34" charset="0"/>
              </a:rPr>
              <a:t>Driving up the pavement</a:t>
            </a:r>
          </a:p>
          <a:p>
            <a:pPr marL="342900" indent="-342900" eaLnBrk="0" hangingPunct="0">
              <a:buFont typeface="Arial" panose="020B0604020202020204" pitchFamily="34" charset="0"/>
              <a:buChar char="•"/>
              <a:defRPr/>
            </a:pPr>
            <a:r>
              <a:rPr lang="en-GB" sz="2400" dirty="0">
                <a:solidFill>
                  <a:schemeClr val="bg1">
                    <a:lumMod val="50000"/>
                  </a:schemeClr>
                </a:solidFill>
                <a:latin typeface="Arial" panose="020B0604020202020204" pitchFamily="34" charset="0"/>
              </a:rPr>
              <a:t>Trying to wrestle buggy off mother</a:t>
            </a:r>
          </a:p>
          <a:p>
            <a:pPr eaLnBrk="0" hangingPunct="0">
              <a:defRPr/>
            </a:pPr>
            <a:endParaRPr lang="en-GB" sz="2400" dirty="0">
              <a:solidFill>
                <a:schemeClr val="bg1">
                  <a:lumMod val="50000"/>
                </a:schemeClr>
              </a:solidFill>
              <a:latin typeface="Arial" panose="020B0604020202020204" pitchFamily="34" charset="0"/>
            </a:endParaRPr>
          </a:p>
          <a:p>
            <a:pPr eaLnBrk="0" hangingPunct="0">
              <a:defRPr/>
            </a:pPr>
            <a:r>
              <a:rPr lang="en-GB" sz="2400" dirty="0">
                <a:solidFill>
                  <a:schemeClr val="bg1">
                    <a:lumMod val="50000"/>
                  </a:schemeClr>
                </a:solidFill>
                <a:latin typeface="Arial" panose="020B0604020202020204" pitchFamily="34" charset="0"/>
              </a:rPr>
              <a:t>Enlisting members of the public / co-conspirators e.g.:</a:t>
            </a:r>
          </a:p>
          <a:p>
            <a:pPr marL="342900" indent="-342900" eaLnBrk="0" hangingPunct="0">
              <a:buFont typeface="Arial" panose="020B0604020202020204" pitchFamily="34" charset="0"/>
              <a:buChar char="•"/>
              <a:defRPr/>
            </a:pPr>
            <a:r>
              <a:rPr lang="en-GB" sz="2400" dirty="0">
                <a:solidFill>
                  <a:schemeClr val="bg1">
                    <a:lumMod val="50000"/>
                  </a:schemeClr>
                </a:solidFill>
                <a:latin typeface="Arial" panose="020B0604020202020204" pitchFamily="34" charset="0"/>
              </a:rPr>
              <a:t>‘A rich benefactor would like to pay for the schooling of your child’</a:t>
            </a:r>
          </a:p>
          <a:p>
            <a:pPr marL="342900" indent="-342900" eaLnBrk="0" hangingPunct="0">
              <a:buFont typeface="Arial" panose="020B0604020202020204" pitchFamily="34" charset="0"/>
              <a:buChar char="•"/>
              <a:defRPr/>
            </a:pPr>
            <a:r>
              <a:rPr lang="en-GB" sz="2400" dirty="0">
                <a:solidFill>
                  <a:schemeClr val="bg1">
                    <a:lumMod val="50000"/>
                  </a:schemeClr>
                </a:solidFill>
                <a:latin typeface="Arial" panose="020B0604020202020204" pitchFamily="34" charset="0"/>
              </a:rPr>
              <a:t>‘Yes. She is on the bus – she is carrying, ahem, a buggy’</a:t>
            </a:r>
          </a:p>
          <a:p>
            <a:pPr marL="342900" indent="-342900" eaLnBrk="0" hangingPunct="0">
              <a:buFont typeface="Arial" panose="020B0604020202020204" pitchFamily="34" charset="0"/>
              <a:buChar char="•"/>
              <a:defRPr/>
            </a:pPr>
            <a:r>
              <a:rPr lang="en-GB" sz="2400" dirty="0">
                <a:solidFill>
                  <a:schemeClr val="bg1">
                    <a:lumMod val="50000"/>
                  </a:schemeClr>
                </a:solidFill>
                <a:latin typeface="Arial" panose="020B0604020202020204" pitchFamily="34" charset="0"/>
              </a:rPr>
              <a:t>‘She is feeding dog food to her child’ </a:t>
            </a:r>
          </a:p>
        </p:txBody>
      </p:sp>
      <p:sp>
        <p:nvSpPr>
          <p:cNvPr id="4" name="TextBox 3"/>
          <p:cNvSpPr txBox="1"/>
          <p:nvPr/>
        </p:nvSpPr>
        <p:spPr>
          <a:xfrm>
            <a:off x="414338" y="274638"/>
            <a:ext cx="9910762" cy="915987"/>
          </a:xfrm>
          <a:prstGeom prst="rect">
            <a:avLst/>
          </a:prstGeom>
          <a:noFill/>
          <a:ln>
            <a:noFill/>
          </a:ln>
        </p:spPr>
        <p:txBody>
          <a:bodyPr lIns="90000" tIns="45000" rIns="90000" bIns="45000" compatLnSpc="0">
            <a:spAutoFit/>
          </a:bodyPr>
          <a:lstStyle/>
          <a:p>
            <a:pPr algn="ctr" fontAlgn="auto" hangingPunct="0">
              <a:spcBef>
                <a:spcPts val="0"/>
              </a:spcBef>
              <a:spcAft>
                <a:spcPts val="0"/>
              </a:spcAft>
              <a:defRPr sz="1650"/>
            </a:pPr>
            <a:r>
              <a:rPr lang="en-GB" sz="2800" b="1" dirty="0">
                <a:solidFill>
                  <a:schemeClr val="bg1">
                    <a:lumMod val="50000"/>
                  </a:schemeClr>
                </a:solidFill>
                <a:latin typeface="Arial" pitchFamily="18"/>
                <a:ea typeface="Microsoft YaHei" pitchFamily="2"/>
                <a:cs typeface="Mangal" pitchFamily="2"/>
              </a:rPr>
              <a:t>Stalking &amp; </a:t>
            </a:r>
          </a:p>
          <a:p>
            <a:pPr algn="ctr" fontAlgn="auto" hangingPunct="0">
              <a:spcBef>
                <a:spcPts val="0"/>
              </a:spcBef>
              <a:spcAft>
                <a:spcPts val="0"/>
              </a:spcAft>
              <a:defRPr sz="1650"/>
            </a:pPr>
            <a:r>
              <a:rPr lang="en-GB" sz="2800" b="1" dirty="0">
                <a:solidFill>
                  <a:schemeClr val="bg1">
                    <a:lumMod val="50000"/>
                  </a:schemeClr>
                </a:solidFill>
                <a:latin typeface="Arial" pitchFamily="18"/>
                <a:ea typeface="Microsoft YaHei" pitchFamily="2"/>
                <a:cs typeface="Mangal" pitchFamily="2"/>
              </a:rPr>
              <a:t>Defamation</a:t>
            </a:r>
          </a:p>
        </p:txBody>
      </p:sp>
      <p:sp>
        <p:nvSpPr>
          <p:cNvPr id="2" name="Rectangle 1"/>
          <p:cNvSpPr/>
          <p:nvPr/>
        </p:nvSpPr>
        <p:spPr>
          <a:xfrm>
            <a:off x="5802313" y="6642100"/>
            <a:ext cx="3303587" cy="461963"/>
          </a:xfrm>
          <a:prstGeom prst="rect">
            <a:avLst/>
          </a:prstGeom>
        </p:spPr>
        <p:txBody>
          <a:bodyPr wrap="none">
            <a:spAutoFit/>
          </a:bodyPr>
          <a:lstStyle/>
          <a:p>
            <a:pPr eaLnBrk="0" hangingPunct="0">
              <a:defRPr/>
            </a:pPr>
            <a:r>
              <a:rPr lang="en-GB" sz="2400" dirty="0">
                <a:solidFill>
                  <a:schemeClr val="bg1">
                    <a:lumMod val="50000"/>
                  </a:schemeClr>
                </a:solidFill>
                <a:latin typeface="Arial" panose="020B0604020202020204" pitchFamily="34" charset="0"/>
              </a:rPr>
              <a:t>(police incident record)</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5">
                                            <p:txEl>
                                              <p:pRg st="15" end="15"/>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5541" y="1722437"/>
            <a:ext cx="9910762" cy="3983548"/>
          </a:xfrm>
          <a:prstGeom prst="rect">
            <a:avLst/>
          </a:prstGeom>
          <a:noFill/>
          <a:ln>
            <a:noFill/>
          </a:ln>
        </p:spPr>
        <p:txBody>
          <a:bodyPr lIns="90000" tIns="45000" rIns="90000" bIns="45000" compatLnSpc="0">
            <a:spAutoFit/>
          </a:bodyPr>
          <a:lstStyle/>
          <a:p>
            <a:pPr eaLnBrk="0" hangingPunct="0">
              <a:defRPr/>
            </a:pPr>
            <a:r>
              <a:rPr lang="en-GB" sz="2400" dirty="0">
                <a:solidFill>
                  <a:schemeClr val="bg1">
                    <a:lumMod val="50000"/>
                  </a:schemeClr>
                </a:solidFill>
                <a:latin typeface="Arial" panose="020B0604020202020204" pitchFamily="34" charset="0"/>
              </a:rPr>
              <a:t>I fairly regularly visited a friend. </a:t>
            </a:r>
          </a:p>
          <a:p>
            <a:pPr eaLnBrk="0" hangingPunct="0">
              <a:defRPr/>
            </a:pPr>
            <a:endParaRPr lang="en-GB" sz="2400" dirty="0">
              <a:solidFill>
                <a:schemeClr val="bg1">
                  <a:lumMod val="50000"/>
                </a:schemeClr>
              </a:solidFill>
              <a:latin typeface="Arial" panose="020B0604020202020204" pitchFamily="34" charset="0"/>
            </a:endParaRPr>
          </a:p>
          <a:p>
            <a:pPr eaLnBrk="0" hangingPunct="0">
              <a:defRPr/>
            </a:pPr>
            <a:r>
              <a:rPr lang="en-GB" sz="2400" dirty="0">
                <a:solidFill>
                  <a:schemeClr val="bg1">
                    <a:lumMod val="50000"/>
                  </a:schemeClr>
                </a:solidFill>
                <a:latin typeface="Arial" panose="020B0604020202020204" pitchFamily="34" charset="0"/>
              </a:rPr>
              <a:t>On the way I noticed a man in front of me who then disappeared out of sight. When I took my child out of the buggy the Stalker grabbed my child and sexually abused him. I was in fear – in particular that he would abduct the child or drop the child. </a:t>
            </a:r>
          </a:p>
          <a:p>
            <a:pPr eaLnBrk="0" hangingPunct="0">
              <a:defRPr/>
            </a:pPr>
            <a:endParaRPr lang="en-GB" sz="2400" dirty="0">
              <a:solidFill>
                <a:schemeClr val="bg1">
                  <a:lumMod val="50000"/>
                </a:schemeClr>
              </a:solidFill>
              <a:latin typeface="Arial" panose="020B0604020202020204" pitchFamily="34" charset="0"/>
            </a:endParaRPr>
          </a:p>
          <a:p>
            <a:pPr eaLnBrk="0" hangingPunct="0">
              <a:defRPr/>
            </a:pPr>
            <a:r>
              <a:rPr lang="en-GB" sz="2400" dirty="0">
                <a:solidFill>
                  <a:schemeClr val="bg1">
                    <a:lumMod val="50000"/>
                  </a:schemeClr>
                </a:solidFill>
                <a:latin typeface="Arial" panose="020B0604020202020204" pitchFamily="34" charset="0"/>
              </a:rPr>
              <a:t>Due to the threats he made I did not dare reporting the crime for several weeks. The reality is that even when convicted of the assault the perpetrator could have got away with a ‘community order’ sentence or a fine. </a:t>
            </a:r>
          </a:p>
        </p:txBody>
      </p:sp>
      <p:sp>
        <p:nvSpPr>
          <p:cNvPr id="4" name="TextBox 3"/>
          <p:cNvSpPr txBox="1"/>
          <p:nvPr/>
        </p:nvSpPr>
        <p:spPr>
          <a:xfrm>
            <a:off x="391075" y="455612"/>
            <a:ext cx="9910762" cy="503812"/>
          </a:xfrm>
          <a:prstGeom prst="rect">
            <a:avLst/>
          </a:prstGeom>
          <a:noFill/>
          <a:ln>
            <a:noFill/>
          </a:ln>
        </p:spPr>
        <p:txBody>
          <a:bodyPr lIns="90000" tIns="45000" rIns="90000" bIns="45000" compatLnSpc="0">
            <a:spAutoFit/>
          </a:bodyPr>
          <a:lstStyle/>
          <a:p>
            <a:pPr algn="ctr" fontAlgn="auto" hangingPunct="0">
              <a:spcBef>
                <a:spcPts val="0"/>
              </a:spcBef>
              <a:spcAft>
                <a:spcPts val="0"/>
              </a:spcAft>
              <a:defRPr sz="1650"/>
            </a:pPr>
            <a:r>
              <a:rPr lang="en-GB" sz="2800" b="1" dirty="0">
                <a:solidFill>
                  <a:schemeClr val="bg1">
                    <a:lumMod val="50000"/>
                  </a:schemeClr>
                </a:solidFill>
                <a:latin typeface="Arial" pitchFamily="18"/>
                <a:ea typeface="Microsoft YaHei" pitchFamily="2"/>
                <a:cs typeface="Mangal" pitchFamily="2"/>
              </a:rPr>
              <a:t>Index Incident 2</a:t>
            </a:r>
          </a:p>
        </p:txBody>
      </p:sp>
    </p:spTree>
    <p:extLst>
      <p:ext uri="{BB962C8B-B14F-4D97-AF65-F5344CB8AC3E}">
        <p14:creationId xmlns:p14="http://schemas.microsoft.com/office/powerpoint/2010/main" val="14536839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4338" y="198437"/>
            <a:ext cx="9910762" cy="975737"/>
          </a:xfrm>
          <a:prstGeom prst="rect">
            <a:avLst/>
          </a:prstGeom>
          <a:noFill/>
          <a:ln>
            <a:noFill/>
          </a:ln>
        </p:spPr>
        <p:txBody>
          <a:bodyPr lIns="90000" tIns="45000" rIns="90000" bIns="45000" compatLnSpc="0">
            <a:spAutoFit/>
          </a:bodyPr>
          <a:lstStyle/>
          <a:p>
            <a:pPr algn="ctr" fontAlgn="auto" hangingPunct="0">
              <a:spcBef>
                <a:spcPts val="0"/>
              </a:spcBef>
              <a:spcAft>
                <a:spcPts val="0"/>
              </a:spcAft>
              <a:defRPr sz="1650"/>
            </a:pPr>
            <a:r>
              <a:rPr lang="en-GB" sz="2000" b="1" dirty="0">
                <a:solidFill>
                  <a:schemeClr val="bg1">
                    <a:lumMod val="50000"/>
                  </a:schemeClr>
                </a:solidFill>
                <a:latin typeface="Arial" panose="020B0604020202020204" pitchFamily="34" charset="0"/>
              </a:rPr>
              <a:t>6. UK </a:t>
            </a:r>
          </a:p>
          <a:p>
            <a:pPr algn="ctr" fontAlgn="auto" hangingPunct="0">
              <a:spcBef>
                <a:spcPts val="0"/>
              </a:spcBef>
              <a:spcAft>
                <a:spcPts val="0"/>
              </a:spcAft>
              <a:defRPr sz="1650"/>
            </a:pPr>
            <a:r>
              <a:rPr lang="en-GB" sz="2000" b="1" dirty="0">
                <a:solidFill>
                  <a:schemeClr val="bg1">
                    <a:lumMod val="50000"/>
                  </a:schemeClr>
                </a:solidFill>
                <a:latin typeface="Arial" panose="020B0604020202020204" pitchFamily="34" charset="0"/>
              </a:rPr>
              <a:t>Family Court </a:t>
            </a:r>
          </a:p>
          <a:p>
            <a:pPr algn="ctr" fontAlgn="auto" hangingPunct="0">
              <a:spcBef>
                <a:spcPts val="0"/>
              </a:spcBef>
              <a:spcAft>
                <a:spcPts val="0"/>
              </a:spcAft>
              <a:defRPr sz="1650"/>
            </a:pPr>
            <a:r>
              <a:rPr lang="en-GB" sz="2000" b="1" dirty="0">
                <a:solidFill>
                  <a:schemeClr val="bg1">
                    <a:lumMod val="50000"/>
                  </a:schemeClr>
                </a:solidFill>
                <a:latin typeface="Arial" panose="020B0604020202020204" pitchFamily="34" charset="0"/>
              </a:rPr>
              <a:t>Gaming </a:t>
            </a:r>
            <a:endParaRPr lang="en-GB" sz="2000" b="1" dirty="0">
              <a:solidFill>
                <a:schemeClr val="bg1">
                  <a:lumMod val="50000"/>
                </a:schemeClr>
              </a:solidFill>
              <a:latin typeface="Arial" pitchFamily="18"/>
              <a:ea typeface="Microsoft YaHei" pitchFamily="2"/>
              <a:cs typeface="Mangal" pitchFamily="2"/>
            </a:endParaRPr>
          </a:p>
        </p:txBody>
      </p:sp>
      <p:pic>
        <p:nvPicPr>
          <p:cNvPr id="3074" name="Picture 2" descr="Diana Princess of Wales Tribute">
            <a:extLst>
              <a:ext uri="{FF2B5EF4-FFF2-40B4-BE49-F238E27FC236}">
                <a16:creationId xmlns:a16="http://schemas.microsoft.com/office/drawing/2014/main" id="{2B84A9F6-FEEF-75AE-3584-9A2805E8D7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5906" y="1506903"/>
            <a:ext cx="4800601" cy="477801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0753992-C776-9EA4-5F34-9F91E556B2A1}"/>
              </a:ext>
            </a:extLst>
          </p:cNvPr>
          <p:cNvSpPr txBox="1"/>
          <p:nvPr/>
        </p:nvSpPr>
        <p:spPr>
          <a:xfrm>
            <a:off x="414338" y="1191741"/>
            <a:ext cx="5365818" cy="6247864"/>
          </a:xfrm>
          <a:prstGeom prst="rect">
            <a:avLst/>
          </a:prstGeom>
          <a:noFill/>
        </p:spPr>
        <p:txBody>
          <a:bodyPr wrap="square">
            <a:spAutoFit/>
          </a:bodyPr>
          <a:lstStyle/>
          <a:p>
            <a:r>
              <a:rPr lang="en-GB" sz="1600" b="0" i="0" dirty="0">
                <a:solidFill>
                  <a:srgbClr val="000000"/>
                </a:solidFill>
                <a:effectLst/>
                <a:latin typeface="Programme"/>
              </a:rPr>
              <a:t> I am in love with the world</a:t>
            </a:r>
            <a:br>
              <a:rPr lang="en-GB" sz="1600" dirty="0"/>
            </a:br>
            <a:r>
              <a:rPr lang="en-GB" sz="1600" b="0" i="0" dirty="0">
                <a:solidFill>
                  <a:srgbClr val="000000"/>
                </a:solidFill>
                <a:effectLst/>
                <a:latin typeface="Programme"/>
              </a:rPr>
              <a:t>With its fires and its seas and its pain</a:t>
            </a:r>
            <a:br>
              <a:rPr lang="en-GB" sz="1600" dirty="0"/>
            </a:br>
            <a:r>
              <a:rPr lang="en-GB" sz="1600" b="0" i="0" dirty="0">
                <a:solidFill>
                  <a:srgbClr val="000000"/>
                </a:solidFill>
                <a:effectLst/>
                <a:latin typeface="Programme"/>
              </a:rPr>
              <a:t>I am in love with the world</a:t>
            </a:r>
            <a:br>
              <a:rPr lang="en-GB" sz="1600" dirty="0"/>
            </a:br>
            <a:r>
              <a:rPr lang="en-GB" sz="1600" b="0" i="0" dirty="0">
                <a:solidFill>
                  <a:srgbClr val="000000"/>
                </a:solidFill>
                <a:effectLst/>
                <a:latin typeface="Programme"/>
              </a:rPr>
              <a:t>As it spins round my soul again</a:t>
            </a:r>
            <a:br>
              <a:rPr lang="en-GB" sz="1600" dirty="0"/>
            </a:br>
            <a:br>
              <a:rPr lang="en-GB" sz="1600" dirty="0"/>
            </a:br>
            <a:r>
              <a:rPr lang="en-GB" sz="1600" b="0" i="0" dirty="0">
                <a:solidFill>
                  <a:srgbClr val="000000"/>
                </a:solidFill>
                <a:effectLst/>
                <a:latin typeface="Programme"/>
              </a:rPr>
              <a:t>I fell in love with the world</a:t>
            </a:r>
            <a:br>
              <a:rPr lang="en-GB" sz="1600" dirty="0"/>
            </a:br>
            <a:r>
              <a:rPr lang="en-GB" sz="1600" b="0" i="0" dirty="0">
                <a:solidFill>
                  <a:srgbClr val="000000"/>
                </a:solidFill>
                <a:effectLst/>
                <a:latin typeface="Programme"/>
              </a:rPr>
              <a:t>When it gave me a place to be (ooh)</a:t>
            </a:r>
            <a:br>
              <a:rPr lang="en-GB" sz="1600" dirty="0"/>
            </a:br>
            <a:r>
              <a:rPr lang="en-GB" sz="1600" b="0" i="0" dirty="0">
                <a:solidFill>
                  <a:srgbClr val="000000"/>
                </a:solidFill>
                <a:effectLst/>
                <a:latin typeface="Programme"/>
              </a:rPr>
              <a:t>You cannot fall out of love</a:t>
            </a:r>
            <a:br>
              <a:rPr lang="en-GB" sz="1600" dirty="0"/>
            </a:br>
            <a:r>
              <a:rPr lang="en-GB" sz="1600" b="0" i="0" dirty="0">
                <a:solidFill>
                  <a:srgbClr val="000000"/>
                </a:solidFill>
                <a:effectLst/>
                <a:latin typeface="Programme"/>
              </a:rPr>
              <a:t>With your world shining through (ooh)</a:t>
            </a:r>
            <a:br>
              <a:rPr lang="en-GB" sz="1600" dirty="0"/>
            </a:br>
            <a:r>
              <a:rPr lang="en-GB" sz="1600" b="0" i="0" dirty="0">
                <a:solidFill>
                  <a:srgbClr val="000000"/>
                </a:solidFill>
                <a:effectLst/>
                <a:latin typeface="Programme"/>
              </a:rPr>
              <a:t>Let your world fall in love with you</a:t>
            </a:r>
            <a:br>
              <a:rPr lang="en-GB" sz="1600" dirty="0"/>
            </a:br>
            <a:r>
              <a:rPr lang="en-GB" sz="1600" b="0" i="0" dirty="0">
                <a:solidFill>
                  <a:srgbClr val="000000"/>
                </a:solidFill>
                <a:effectLst/>
                <a:latin typeface="Programme"/>
              </a:rPr>
              <a:t>With you</a:t>
            </a:r>
            <a:br>
              <a:rPr lang="en-GB" sz="1600" dirty="0"/>
            </a:br>
            <a:br>
              <a:rPr lang="en-GB" sz="1600" dirty="0"/>
            </a:br>
            <a:r>
              <a:rPr lang="en-GB" sz="1600" b="0" i="0" dirty="0" err="1">
                <a:solidFill>
                  <a:srgbClr val="000000"/>
                </a:solidFill>
                <a:effectLst/>
                <a:latin typeface="Programme"/>
              </a:rPr>
              <a:t>You</a:t>
            </a:r>
            <a:r>
              <a:rPr lang="en-GB" sz="1600" b="0" i="0" dirty="0">
                <a:solidFill>
                  <a:srgbClr val="000000"/>
                </a:solidFill>
                <a:effectLst/>
                <a:latin typeface="Programme"/>
              </a:rPr>
              <a:t> think you're lost to the world</a:t>
            </a:r>
            <a:br>
              <a:rPr lang="en-GB" sz="1600" dirty="0"/>
            </a:br>
            <a:r>
              <a:rPr lang="en-GB" sz="1600" b="0" i="0" dirty="0">
                <a:solidFill>
                  <a:srgbClr val="000000"/>
                </a:solidFill>
                <a:effectLst/>
                <a:latin typeface="Programme"/>
              </a:rPr>
              <a:t>With your life lived in shadows of fear</a:t>
            </a:r>
            <a:br>
              <a:rPr lang="en-GB" sz="1600" dirty="0"/>
            </a:br>
            <a:r>
              <a:rPr lang="en-GB" sz="1600" b="0" i="0" dirty="0">
                <a:solidFill>
                  <a:srgbClr val="000000"/>
                </a:solidFill>
                <a:effectLst/>
                <a:latin typeface="Programme"/>
              </a:rPr>
              <a:t>(Shadows of fear)</a:t>
            </a:r>
            <a:br>
              <a:rPr lang="en-GB" sz="1600" dirty="0"/>
            </a:br>
            <a:r>
              <a:rPr lang="en-GB" sz="1600" b="0" i="0" dirty="0">
                <a:solidFill>
                  <a:srgbClr val="000000"/>
                </a:solidFill>
                <a:effectLst/>
                <a:latin typeface="Programme"/>
              </a:rPr>
              <a:t>Days lost without you too long</a:t>
            </a:r>
            <a:br>
              <a:rPr lang="en-GB" sz="1600" dirty="0"/>
            </a:br>
            <a:r>
              <a:rPr lang="en-GB" sz="1600" b="0" i="0" dirty="0">
                <a:solidFill>
                  <a:srgbClr val="000000"/>
                </a:solidFill>
                <a:effectLst/>
                <a:latin typeface="Programme"/>
              </a:rPr>
              <a:t>No-one close no-one kind no-one near</a:t>
            </a:r>
            <a:br>
              <a:rPr lang="en-GB" sz="1600" dirty="0"/>
            </a:br>
            <a:r>
              <a:rPr lang="en-GB" sz="1600" b="0" i="0" dirty="0">
                <a:solidFill>
                  <a:srgbClr val="000000"/>
                </a:solidFill>
                <a:effectLst/>
                <a:latin typeface="Programme"/>
              </a:rPr>
              <a:t>(No-one near)</a:t>
            </a:r>
            <a:br>
              <a:rPr lang="en-GB" sz="1600" dirty="0"/>
            </a:br>
            <a:br>
              <a:rPr lang="en-GB" sz="1600" dirty="0"/>
            </a:br>
            <a:r>
              <a:rPr lang="en-GB" sz="1600" b="0" i="0" dirty="0">
                <a:solidFill>
                  <a:srgbClr val="000000"/>
                </a:solidFill>
                <a:effectLst/>
                <a:latin typeface="Programme"/>
              </a:rPr>
              <a:t>You try to hide when your world dies inside</a:t>
            </a:r>
            <a:br>
              <a:rPr lang="en-GB" sz="1600" dirty="0"/>
            </a:br>
            <a:r>
              <a:rPr lang="en-GB" sz="1600" b="0" i="0" dirty="0">
                <a:solidFill>
                  <a:srgbClr val="000000"/>
                </a:solidFill>
                <a:effectLst/>
                <a:latin typeface="Programme"/>
              </a:rPr>
              <a:t>Never fade away (ooh)</a:t>
            </a:r>
            <a:br>
              <a:rPr lang="en-GB" sz="1600" dirty="0"/>
            </a:br>
            <a:r>
              <a:rPr lang="en-GB" sz="1600" b="0" i="0" dirty="0">
                <a:solidFill>
                  <a:srgbClr val="000000"/>
                </a:solidFill>
                <a:effectLst/>
                <a:latin typeface="Programme"/>
              </a:rPr>
              <a:t>Dreams turn to stars so you don't</a:t>
            </a:r>
            <a:br>
              <a:rPr lang="en-GB" sz="1600" dirty="0"/>
            </a:br>
            <a:r>
              <a:rPr lang="en-GB" sz="1600" b="0" i="0" dirty="0">
                <a:solidFill>
                  <a:srgbClr val="000000"/>
                </a:solidFill>
                <a:effectLst/>
                <a:latin typeface="Programme"/>
              </a:rPr>
              <a:t>Lose the end of your day (ooh)</a:t>
            </a:r>
            <a:br>
              <a:rPr lang="en-GB" sz="1600" dirty="0"/>
            </a:br>
            <a:r>
              <a:rPr lang="en-GB" sz="1600" b="0" i="0" dirty="0">
                <a:solidFill>
                  <a:srgbClr val="000000"/>
                </a:solidFill>
                <a:effectLst/>
                <a:latin typeface="Programme"/>
              </a:rPr>
              <a:t>Let your world fall in love with you</a:t>
            </a:r>
            <a:br>
              <a:rPr lang="en-GB" sz="1600" dirty="0"/>
            </a:br>
            <a:r>
              <a:rPr lang="en-GB" sz="1600" b="0" i="0" dirty="0">
                <a:solidFill>
                  <a:srgbClr val="000000"/>
                </a:solidFill>
                <a:effectLst/>
                <a:latin typeface="Programme"/>
              </a:rPr>
              <a:t>With you</a:t>
            </a:r>
            <a:endParaRPr lang="en-GB" sz="1600" dirty="0"/>
          </a:p>
        </p:txBody>
      </p:sp>
      <p:sp>
        <p:nvSpPr>
          <p:cNvPr id="6" name="TextBox 5">
            <a:extLst>
              <a:ext uri="{FF2B5EF4-FFF2-40B4-BE49-F238E27FC236}">
                <a16:creationId xmlns:a16="http://schemas.microsoft.com/office/drawing/2014/main" id="{5797788B-A607-9DE1-48A7-3BF06DD2FAE2}"/>
              </a:ext>
            </a:extLst>
          </p:cNvPr>
          <p:cNvSpPr txBox="1"/>
          <p:nvPr/>
        </p:nvSpPr>
        <p:spPr>
          <a:xfrm>
            <a:off x="5325995" y="6437908"/>
            <a:ext cx="5365818" cy="1200329"/>
          </a:xfrm>
          <a:prstGeom prst="rect">
            <a:avLst/>
          </a:prstGeom>
          <a:noFill/>
        </p:spPr>
        <p:txBody>
          <a:bodyPr wrap="square">
            <a:spAutoFit/>
          </a:bodyPr>
          <a:lstStyle/>
          <a:p>
            <a:r>
              <a:rPr lang="en-GB" dirty="0">
                <a:hlinkClick r:id="rId4"/>
              </a:rPr>
              <a:t>"I Am In Love With The World"</a:t>
            </a:r>
          </a:p>
          <a:p>
            <a:r>
              <a:rPr lang="en-GB" dirty="0" err="1">
                <a:hlinkClick r:id="rId4"/>
              </a:rPr>
              <a:t>Chickenshed</a:t>
            </a:r>
            <a:r>
              <a:rPr lang="en-GB" dirty="0">
                <a:hlinkClick r:id="rId4"/>
              </a:rPr>
              <a:t> – Wikipedia</a:t>
            </a:r>
            <a:endParaRPr lang="en-GB" dirty="0"/>
          </a:p>
          <a:p>
            <a:r>
              <a:rPr lang="en-GB" dirty="0">
                <a:hlinkClick r:id="rId4"/>
              </a:rPr>
              <a:t>https://en.wikipedia.org/wiki/Chickenshed</a:t>
            </a:r>
            <a:endParaRPr lang="en-GB" dirty="0"/>
          </a:p>
          <a:p>
            <a:endParaRPr lang="en-GB" dirty="0"/>
          </a:p>
        </p:txBody>
      </p:sp>
    </p:spTree>
    <p:extLst>
      <p:ext uri="{BB962C8B-B14F-4D97-AF65-F5344CB8AC3E}">
        <p14:creationId xmlns:p14="http://schemas.microsoft.com/office/powerpoint/2010/main" val="811086638"/>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4338" y="274637"/>
            <a:ext cx="9910762" cy="503237"/>
          </a:xfrm>
          <a:prstGeom prst="rect">
            <a:avLst/>
          </a:prstGeom>
          <a:noFill/>
          <a:ln>
            <a:noFill/>
          </a:ln>
        </p:spPr>
        <p:txBody>
          <a:bodyPr lIns="90000" tIns="45000" rIns="90000" bIns="45000" compatLnSpc="0">
            <a:spAutoFit/>
          </a:bodyPr>
          <a:lstStyle/>
          <a:p>
            <a:pPr algn="ctr" fontAlgn="auto" hangingPunct="0">
              <a:spcBef>
                <a:spcPts val="0"/>
              </a:spcBef>
              <a:spcAft>
                <a:spcPts val="0"/>
              </a:spcAft>
              <a:defRPr sz="1650"/>
            </a:pPr>
            <a:r>
              <a:rPr lang="en-GB" sz="2800" b="1" dirty="0">
                <a:solidFill>
                  <a:schemeClr val="bg1">
                    <a:lumMod val="50000"/>
                  </a:schemeClr>
                </a:solidFill>
                <a:latin typeface="Arial" pitchFamily="18"/>
                <a:ea typeface="Microsoft YaHei" pitchFamily="2"/>
                <a:cs typeface="Mangal" pitchFamily="2"/>
              </a:rPr>
              <a:t>‘Forced Adoption’</a:t>
            </a:r>
          </a:p>
        </p:txBody>
      </p:sp>
      <p:sp>
        <p:nvSpPr>
          <p:cNvPr id="53252" name="Rectangle 8"/>
          <p:cNvSpPr>
            <a:spLocks noChangeArrowheads="1"/>
          </p:cNvSpPr>
          <p:nvPr/>
        </p:nvSpPr>
        <p:spPr bwMode="auto">
          <a:xfrm>
            <a:off x="4012406" y="768690"/>
            <a:ext cx="228293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Aft>
                <a:spcPts val="1275"/>
              </a:spcAft>
              <a:defRPr sz="2800">
                <a:solidFill>
                  <a:schemeClr val="tx1"/>
                </a:solidFill>
                <a:latin typeface="Arial" pitchFamily="34" charset="0"/>
                <a:ea typeface="Microsoft YaHei" pitchFamily="34" charset="-122"/>
                <a:cs typeface="Mangal" pitchFamily="18" charset="0"/>
              </a:defRPr>
            </a:lvl1pPr>
            <a:lvl2pPr marL="742950" indent="-285750" eaLnBrk="0" hangingPunct="0">
              <a:spcBef>
                <a:spcPct val="20000"/>
              </a:spcBef>
              <a:buChar char="–"/>
              <a:defRPr sz="2800">
                <a:solidFill>
                  <a:schemeClr val="tx1"/>
                </a:solidFill>
                <a:latin typeface="Arial" pitchFamily="34" charset="0"/>
                <a:ea typeface="Microsoft YaHei" pitchFamily="34" charset="-122"/>
              </a:defRPr>
            </a:lvl2pPr>
            <a:lvl3pPr marL="1143000" indent="-228600" eaLnBrk="0" hangingPunct="0">
              <a:spcBef>
                <a:spcPct val="20000"/>
              </a:spcBef>
              <a:buChar char="•"/>
              <a:defRPr sz="2400">
                <a:solidFill>
                  <a:schemeClr val="tx1"/>
                </a:solidFill>
                <a:latin typeface="Arial" pitchFamily="34" charset="0"/>
                <a:ea typeface="Microsoft YaHei" pitchFamily="34" charset="-122"/>
              </a:defRPr>
            </a:lvl3pPr>
            <a:lvl4pPr marL="1600200" indent="-228600" eaLnBrk="0" hangingPunct="0">
              <a:spcBef>
                <a:spcPct val="20000"/>
              </a:spcBef>
              <a:buChar char="–"/>
              <a:defRPr sz="2000">
                <a:solidFill>
                  <a:schemeClr val="tx1"/>
                </a:solidFill>
                <a:latin typeface="Arial" pitchFamily="34" charset="0"/>
                <a:ea typeface="Microsoft YaHei" pitchFamily="34" charset="-122"/>
              </a:defRPr>
            </a:lvl4pPr>
            <a:lvl5pPr marL="2057400" indent="-228600" eaLnBrk="0" hangingPunct="0">
              <a:spcBef>
                <a:spcPct val="20000"/>
              </a:spcBef>
              <a:buChar char="»"/>
              <a:defRPr sz="2000">
                <a:solidFill>
                  <a:schemeClr val="tx1"/>
                </a:solidFill>
                <a:latin typeface="Arial" pitchFamily="34" charset="0"/>
                <a:ea typeface="Microsoft YaHei" pitchFamily="34"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Microsoft YaHei" pitchFamily="34"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Microsoft YaHei" pitchFamily="34"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Microsoft YaHei" pitchFamily="34"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Microsoft YaHei" pitchFamily="34" charset="-122"/>
              </a:defRPr>
            </a:lvl9pPr>
          </a:lstStyle>
          <a:p>
            <a:pPr eaLnBrk="1" hangingPunct="1">
              <a:spcAft>
                <a:spcPct val="0"/>
              </a:spcAft>
            </a:pPr>
            <a:r>
              <a:rPr lang="en-GB" altLang="en-US" sz="1400" dirty="0">
                <a:latin typeface="Calibri" pitchFamily="34" charset="0"/>
                <a:cs typeface="Arial" pitchFamily="34" charset="0"/>
                <a:hlinkClick r:id="rId3"/>
              </a:rPr>
              <a:t>http://forced-adoption.com/</a:t>
            </a:r>
            <a:endParaRPr lang="en-GB" altLang="en-US" sz="1400" dirty="0">
              <a:latin typeface="Calibri" pitchFamily="34" charset="0"/>
              <a:cs typeface="Arial" pitchFamily="34" charset="0"/>
            </a:endParaRPr>
          </a:p>
          <a:p>
            <a:pPr eaLnBrk="1" hangingPunct="1">
              <a:spcAft>
                <a:spcPct val="0"/>
              </a:spcAft>
            </a:pPr>
            <a:endParaRPr lang="en-GB" altLang="en-US" sz="1800" dirty="0">
              <a:latin typeface="Calibri" pitchFamily="34" charset="0"/>
              <a:cs typeface="Arial" pitchFamily="34" charset="0"/>
            </a:endParaRPr>
          </a:p>
        </p:txBody>
      </p:sp>
      <p:pic>
        <p:nvPicPr>
          <p:cNvPr id="1126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6385" r="7969" b="21710"/>
          <a:stretch/>
        </p:blipFill>
        <p:spPr bwMode="auto">
          <a:xfrm>
            <a:off x="231775" y="1485445"/>
            <a:ext cx="10325100" cy="3904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87568" y="3824874"/>
            <a:ext cx="2069307" cy="3109159"/>
          </a:xfrm>
          <a:prstGeom prst="rect">
            <a:avLst/>
          </a:prstGeom>
        </p:spPr>
      </p:pic>
      <p:sp>
        <p:nvSpPr>
          <p:cNvPr id="4" name="TextBox 3"/>
          <p:cNvSpPr txBox="1"/>
          <p:nvPr/>
        </p:nvSpPr>
        <p:spPr>
          <a:xfrm>
            <a:off x="5394325" y="5020878"/>
            <a:ext cx="3093243" cy="369332"/>
          </a:xfrm>
          <a:prstGeom prst="rect">
            <a:avLst/>
          </a:prstGeom>
          <a:solidFill>
            <a:schemeClr val="bg1"/>
          </a:solidFill>
        </p:spPr>
        <p:txBody>
          <a:bodyPr wrap="square" rtlCol="0">
            <a:spAutoFit/>
          </a:bodyPr>
          <a:lstStyle/>
          <a:p>
            <a:r>
              <a:rPr lang="en-GB" b="1" dirty="0"/>
              <a:t>Ian Josephs M.A. (Oxon)</a:t>
            </a:r>
            <a:endParaRPr lang="en-GB" dirty="0"/>
          </a:p>
        </p:txBody>
      </p:sp>
      <p:sp>
        <p:nvSpPr>
          <p:cNvPr id="5" name="TextBox 4"/>
          <p:cNvSpPr txBox="1"/>
          <p:nvPr/>
        </p:nvSpPr>
        <p:spPr>
          <a:xfrm>
            <a:off x="231775" y="5684837"/>
            <a:ext cx="7857331" cy="1477328"/>
          </a:xfrm>
          <a:prstGeom prst="rect">
            <a:avLst/>
          </a:prstGeom>
          <a:noFill/>
        </p:spPr>
        <p:txBody>
          <a:bodyPr wrap="square" rtlCol="0">
            <a:spAutoFit/>
          </a:bodyPr>
          <a:lstStyle/>
          <a:p>
            <a:r>
              <a:rPr lang="en-GB" dirty="0"/>
              <a:t>2:- </a:t>
            </a:r>
            <a:r>
              <a:rPr lang="en-GB" u="sng" dirty="0"/>
              <a:t>Borderline personality disorder </a:t>
            </a:r>
            <a:r>
              <a:rPr lang="en-GB" dirty="0"/>
              <a:t>or </a:t>
            </a:r>
            <a:r>
              <a:rPr lang="en-GB" u="sng" dirty="0"/>
              <a:t>narcissistic traits </a:t>
            </a:r>
            <a:r>
              <a:rPr lang="en-GB" dirty="0"/>
              <a:t>! Usually diagnosed by a </a:t>
            </a:r>
            <a:r>
              <a:rPr lang="en-GB" u="sng" dirty="0"/>
              <a:t>psychiatrist or psychologist who  habitually gives evidence to the family courts in favour of social services and with few if any private patients</a:t>
            </a:r>
            <a:r>
              <a:rPr lang="en-GB" dirty="0"/>
              <a:t>. Parents are routinely refused a second opinion and if they get a highly favourable report from a top expert  paying privately it is usually ignored even when it is more up to date .</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4338" y="2027237"/>
            <a:ext cx="9910762" cy="3394347"/>
          </a:xfrm>
          <a:prstGeom prst="rect">
            <a:avLst/>
          </a:prstGeom>
          <a:noFill/>
          <a:ln>
            <a:noFill/>
          </a:ln>
        </p:spPr>
        <p:txBody>
          <a:bodyPr lIns="90000" tIns="45000" rIns="90000" bIns="45000" compatLnSpc="0">
            <a:spAutoFit/>
          </a:bodyPr>
          <a:lstStyle/>
          <a:p>
            <a:pPr eaLnBrk="0" hangingPunct="0">
              <a:defRPr/>
            </a:pPr>
            <a:r>
              <a:rPr lang="en-GB" sz="2800" dirty="0">
                <a:solidFill>
                  <a:schemeClr val="bg1">
                    <a:lumMod val="50000"/>
                  </a:schemeClr>
                </a:solidFill>
                <a:latin typeface="Arial" panose="020B0604020202020204" pitchFamily="34" charset="0"/>
              </a:rPr>
              <a:t>1. UK Child Sexual Abusers in Entertainment</a:t>
            </a:r>
          </a:p>
          <a:p>
            <a:pPr eaLnBrk="0" hangingPunct="0">
              <a:defRPr/>
            </a:pPr>
            <a:r>
              <a:rPr lang="en-GB" sz="2800" dirty="0">
                <a:solidFill>
                  <a:schemeClr val="bg1">
                    <a:lumMod val="50000"/>
                  </a:schemeClr>
                </a:solidFill>
                <a:latin typeface="Arial" panose="020B0604020202020204" pitchFamily="34" charset="0"/>
              </a:rPr>
              <a:t>2. Violent Deaths 1&amp;2 (?) +</a:t>
            </a:r>
          </a:p>
          <a:p>
            <a:pPr eaLnBrk="0" hangingPunct="0">
              <a:defRPr/>
            </a:pPr>
            <a:r>
              <a:rPr lang="en-GB" sz="2800" dirty="0">
                <a:solidFill>
                  <a:schemeClr val="bg1">
                    <a:lumMod val="50000"/>
                  </a:schemeClr>
                </a:solidFill>
                <a:latin typeface="Arial" panose="020B0604020202020204" pitchFamily="34" charset="0"/>
              </a:rPr>
              <a:t>3. Teenage Pregnancy</a:t>
            </a:r>
          </a:p>
          <a:p>
            <a:pPr eaLnBrk="0" hangingPunct="0">
              <a:defRPr/>
            </a:pPr>
            <a:r>
              <a:rPr lang="en-GB" sz="2800" dirty="0">
                <a:solidFill>
                  <a:schemeClr val="bg1">
                    <a:lumMod val="50000"/>
                  </a:schemeClr>
                </a:solidFill>
                <a:latin typeface="Arial" panose="020B0604020202020204" pitchFamily="34" charset="0"/>
              </a:rPr>
              <a:t>4. Lethal Disclosure</a:t>
            </a:r>
          </a:p>
          <a:p>
            <a:pPr eaLnBrk="0" hangingPunct="0">
              <a:defRPr/>
            </a:pPr>
            <a:r>
              <a:rPr lang="en-GB" sz="2800" dirty="0">
                <a:solidFill>
                  <a:schemeClr val="bg1">
                    <a:lumMod val="50000"/>
                  </a:schemeClr>
                </a:solidFill>
                <a:latin typeface="Arial" panose="020B0604020202020204" pitchFamily="34" charset="0"/>
              </a:rPr>
              <a:t>5. Persecutions</a:t>
            </a:r>
          </a:p>
          <a:p>
            <a:pPr eaLnBrk="0" hangingPunct="0">
              <a:defRPr/>
            </a:pPr>
            <a:r>
              <a:rPr lang="en-GB" sz="2800" dirty="0">
                <a:solidFill>
                  <a:schemeClr val="bg1">
                    <a:lumMod val="50000"/>
                  </a:schemeClr>
                </a:solidFill>
                <a:latin typeface="Arial" panose="020B0604020202020204" pitchFamily="34" charset="0"/>
              </a:rPr>
              <a:t>6. Family Court Gaming </a:t>
            </a:r>
          </a:p>
          <a:p>
            <a:pPr eaLnBrk="0" hangingPunct="0">
              <a:defRPr/>
            </a:pPr>
            <a:endParaRPr lang="en-GB" sz="2800" dirty="0">
              <a:solidFill>
                <a:schemeClr val="bg1">
                  <a:lumMod val="50000"/>
                </a:schemeClr>
              </a:solidFill>
              <a:latin typeface="Arial" panose="020B0604020202020204" pitchFamily="34" charset="0"/>
            </a:endParaRPr>
          </a:p>
          <a:p>
            <a:pPr eaLnBrk="0" hangingPunct="0">
              <a:defRPr/>
            </a:pPr>
            <a:endParaRPr lang="en-GB" sz="2800" dirty="0">
              <a:solidFill>
                <a:schemeClr val="bg1">
                  <a:lumMod val="50000"/>
                </a:schemeClr>
              </a:solidFill>
              <a:latin typeface="Arial" panose="020B0604020202020204" pitchFamily="34" charset="0"/>
            </a:endParaRPr>
          </a:p>
        </p:txBody>
      </p:sp>
      <p:sp>
        <p:nvSpPr>
          <p:cNvPr id="3" name="TextBox 2"/>
          <p:cNvSpPr txBox="1"/>
          <p:nvPr/>
        </p:nvSpPr>
        <p:spPr>
          <a:xfrm>
            <a:off x="414338" y="474663"/>
            <a:ext cx="9910762" cy="503237"/>
          </a:xfrm>
          <a:prstGeom prst="rect">
            <a:avLst/>
          </a:prstGeom>
          <a:noFill/>
          <a:ln>
            <a:noFill/>
          </a:ln>
        </p:spPr>
        <p:txBody>
          <a:bodyPr lIns="90000" tIns="45000" rIns="90000" bIns="45000" compatLnSpc="0">
            <a:spAutoFit/>
          </a:bodyPr>
          <a:lstStyle/>
          <a:p>
            <a:pPr algn="ctr" fontAlgn="auto" hangingPunct="0">
              <a:spcBef>
                <a:spcPts val="0"/>
              </a:spcBef>
              <a:spcAft>
                <a:spcPts val="0"/>
              </a:spcAft>
              <a:defRPr sz="1650"/>
            </a:pPr>
            <a:r>
              <a:rPr lang="en-GB" sz="2800" b="1" dirty="0">
                <a:solidFill>
                  <a:schemeClr val="bg1">
                    <a:lumMod val="50000"/>
                  </a:schemeClr>
                </a:solidFill>
                <a:latin typeface="Arial" pitchFamily="18"/>
                <a:ea typeface="Microsoft YaHei" pitchFamily="2"/>
                <a:cs typeface="Mangal" pitchFamily="2"/>
              </a:rPr>
              <a:t>Introduction</a:t>
            </a: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0525" y="198437"/>
            <a:ext cx="9910762" cy="975737"/>
          </a:xfrm>
          <a:prstGeom prst="rect">
            <a:avLst/>
          </a:prstGeom>
          <a:noFill/>
          <a:ln>
            <a:noFill/>
          </a:ln>
        </p:spPr>
        <p:txBody>
          <a:bodyPr lIns="90000" tIns="45000" rIns="90000" bIns="45000" compatLnSpc="0">
            <a:spAutoFit/>
          </a:bodyPr>
          <a:lstStyle/>
          <a:p>
            <a:pPr algn="ctr" fontAlgn="auto" hangingPunct="0">
              <a:spcBef>
                <a:spcPts val="0"/>
              </a:spcBef>
              <a:spcAft>
                <a:spcPts val="0"/>
              </a:spcAft>
              <a:defRPr sz="1650"/>
            </a:pPr>
            <a:r>
              <a:rPr lang="en-GB" sz="2000" b="1" dirty="0">
                <a:solidFill>
                  <a:schemeClr val="bg1">
                    <a:lumMod val="50000"/>
                  </a:schemeClr>
                </a:solidFill>
                <a:latin typeface="Arial" panose="020B0604020202020204" pitchFamily="34" charset="0"/>
                <a:ea typeface="Microsoft YaHei" pitchFamily="2"/>
                <a:cs typeface="Mangal" pitchFamily="2"/>
              </a:rPr>
              <a:t>Court </a:t>
            </a:r>
          </a:p>
          <a:p>
            <a:pPr algn="ctr" fontAlgn="auto" hangingPunct="0">
              <a:spcBef>
                <a:spcPts val="0"/>
              </a:spcBef>
              <a:spcAft>
                <a:spcPts val="0"/>
              </a:spcAft>
              <a:defRPr sz="1650"/>
            </a:pPr>
            <a:r>
              <a:rPr lang="en-GB" sz="2000" b="1" dirty="0">
                <a:solidFill>
                  <a:schemeClr val="bg1">
                    <a:lumMod val="50000"/>
                  </a:schemeClr>
                </a:solidFill>
                <a:latin typeface="Arial" panose="020B0604020202020204" pitchFamily="34" charset="0"/>
                <a:ea typeface="Microsoft YaHei" pitchFamily="2"/>
                <a:cs typeface="Mangal" pitchFamily="2"/>
              </a:rPr>
              <a:t>Appointed </a:t>
            </a:r>
          </a:p>
          <a:p>
            <a:pPr algn="ctr" fontAlgn="auto" hangingPunct="0">
              <a:spcBef>
                <a:spcPts val="0"/>
              </a:spcBef>
              <a:spcAft>
                <a:spcPts val="0"/>
              </a:spcAft>
              <a:defRPr sz="1650"/>
            </a:pPr>
            <a:r>
              <a:rPr lang="en-GB" sz="2000" b="1" dirty="0">
                <a:solidFill>
                  <a:schemeClr val="bg1">
                    <a:lumMod val="50000"/>
                  </a:schemeClr>
                </a:solidFill>
                <a:latin typeface="Arial" panose="020B0604020202020204" pitchFamily="34" charset="0"/>
                <a:ea typeface="Microsoft YaHei" pitchFamily="2"/>
                <a:cs typeface="Mangal" pitchFamily="2"/>
              </a:rPr>
              <a:t>Experts</a:t>
            </a:r>
            <a:endParaRPr lang="en-GB" sz="2000" b="1" dirty="0">
              <a:solidFill>
                <a:schemeClr val="bg1">
                  <a:lumMod val="50000"/>
                </a:schemeClr>
              </a:solidFill>
              <a:latin typeface="Arial" pitchFamily="18"/>
              <a:ea typeface="Microsoft YaHei" pitchFamily="2"/>
              <a:cs typeface="Mangal" pitchFamily="2"/>
            </a:endParaRPr>
          </a:p>
        </p:txBody>
      </p:sp>
      <p:sp>
        <p:nvSpPr>
          <p:cNvPr id="6" name="TextBox 5">
            <a:extLst>
              <a:ext uri="{FF2B5EF4-FFF2-40B4-BE49-F238E27FC236}">
                <a16:creationId xmlns:a16="http://schemas.microsoft.com/office/drawing/2014/main" id="{749FFE65-2456-6C71-F4FB-34E2859C652D}"/>
              </a:ext>
            </a:extLst>
          </p:cNvPr>
          <p:cNvSpPr txBox="1"/>
          <p:nvPr/>
        </p:nvSpPr>
        <p:spPr>
          <a:xfrm>
            <a:off x="850106" y="2764174"/>
            <a:ext cx="5365818" cy="2677656"/>
          </a:xfrm>
          <a:prstGeom prst="rect">
            <a:avLst/>
          </a:prstGeom>
          <a:noFill/>
        </p:spPr>
        <p:txBody>
          <a:bodyPr wrap="square">
            <a:spAutoFit/>
          </a:bodyPr>
          <a:lstStyle/>
          <a:p>
            <a:r>
              <a:rPr lang="en-GB" sz="2400" dirty="0">
                <a:solidFill>
                  <a:schemeClr val="bg1">
                    <a:lumMod val="50000"/>
                  </a:schemeClr>
                </a:solidFill>
                <a:latin typeface="Arial" panose="020B0604020202020204" pitchFamily="34" charset="0"/>
              </a:rPr>
              <a:t>1. Mental Health Professional</a:t>
            </a:r>
          </a:p>
          <a:p>
            <a:endParaRPr lang="en-GB" sz="2400" dirty="0">
              <a:solidFill>
                <a:schemeClr val="bg1">
                  <a:lumMod val="50000"/>
                </a:schemeClr>
              </a:solidFill>
              <a:latin typeface="Arial" panose="020B0604020202020204" pitchFamily="34" charset="0"/>
            </a:endParaRPr>
          </a:p>
          <a:p>
            <a:r>
              <a:rPr lang="en-GB" sz="2400" dirty="0">
                <a:solidFill>
                  <a:schemeClr val="bg1">
                    <a:lumMod val="50000"/>
                  </a:schemeClr>
                </a:solidFill>
                <a:latin typeface="Arial" panose="020B0604020202020204" pitchFamily="34" charset="0"/>
              </a:rPr>
              <a:t>2. Mental Health Professional</a:t>
            </a:r>
          </a:p>
          <a:p>
            <a:endParaRPr lang="en-GB" sz="2400" dirty="0">
              <a:solidFill>
                <a:schemeClr val="bg1">
                  <a:lumMod val="50000"/>
                </a:schemeClr>
              </a:solidFill>
              <a:latin typeface="Arial" panose="020B0604020202020204" pitchFamily="34" charset="0"/>
            </a:endParaRPr>
          </a:p>
          <a:p>
            <a:r>
              <a:rPr lang="en-GB" sz="2400" dirty="0">
                <a:solidFill>
                  <a:schemeClr val="bg1">
                    <a:lumMod val="50000"/>
                  </a:schemeClr>
                </a:solidFill>
                <a:latin typeface="Arial" panose="020B0604020202020204" pitchFamily="34" charset="0"/>
              </a:rPr>
              <a:t>3. Mental Health Professional</a:t>
            </a:r>
          </a:p>
          <a:p>
            <a:endParaRPr lang="en-GB" sz="2400" dirty="0">
              <a:solidFill>
                <a:schemeClr val="bg1">
                  <a:lumMod val="50000"/>
                </a:schemeClr>
              </a:solidFill>
              <a:latin typeface="Arial" panose="020B0604020202020204" pitchFamily="34" charset="0"/>
            </a:endParaRPr>
          </a:p>
          <a:p>
            <a:r>
              <a:rPr lang="en-GB" sz="2400" dirty="0">
                <a:solidFill>
                  <a:schemeClr val="bg1">
                    <a:lumMod val="50000"/>
                  </a:schemeClr>
                </a:solidFill>
                <a:latin typeface="Arial" panose="020B0604020202020204" pitchFamily="34" charset="0"/>
              </a:rPr>
              <a:t>4. Mental Health Professional</a:t>
            </a:r>
          </a:p>
        </p:txBody>
      </p:sp>
    </p:spTree>
    <p:extLst>
      <p:ext uri="{BB962C8B-B14F-4D97-AF65-F5344CB8AC3E}">
        <p14:creationId xmlns:p14="http://schemas.microsoft.com/office/powerpoint/2010/main" val="2600907927"/>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0525" y="198437"/>
            <a:ext cx="9910762" cy="975737"/>
          </a:xfrm>
          <a:prstGeom prst="rect">
            <a:avLst/>
          </a:prstGeom>
          <a:noFill/>
          <a:ln>
            <a:noFill/>
          </a:ln>
        </p:spPr>
        <p:txBody>
          <a:bodyPr lIns="90000" tIns="45000" rIns="90000" bIns="45000" compatLnSpc="0">
            <a:spAutoFit/>
          </a:bodyPr>
          <a:lstStyle/>
          <a:p>
            <a:pPr algn="ctr" fontAlgn="auto" hangingPunct="0">
              <a:spcBef>
                <a:spcPts val="0"/>
              </a:spcBef>
              <a:spcAft>
                <a:spcPts val="0"/>
              </a:spcAft>
              <a:defRPr sz="1650"/>
            </a:pPr>
            <a:r>
              <a:rPr lang="en-GB" sz="2000" b="1" dirty="0">
                <a:solidFill>
                  <a:schemeClr val="bg1">
                    <a:lumMod val="50000"/>
                  </a:schemeClr>
                </a:solidFill>
                <a:latin typeface="Arial" panose="020B0604020202020204" pitchFamily="34" charset="0"/>
                <a:ea typeface="Microsoft YaHei" pitchFamily="2"/>
                <a:cs typeface="Mangal" pitchFamily="2"/>
              </a:rPr>
              <a:t>Mother’s Views on</a:t>
            </a:r>
          </a:p>
          <a:p>
            <a:pPr algn="ctr" fontAlgn="auto" hangingPunct="0">
              <a:spcBef>
                <a:spcPts val="0"/>
              </a:spcBef>
              <a:spcAft>
                <a:spcPts val="0"/>
              </a:spcAft>
              <a:defRPr sz="1650"/>
            </a:pPr>
            <a:r>
              <a:rPr lang="en-GB" sz="2000" b="1" dirty="0">
                <a:solidFill>
                  <a:schemeClr val="bg1">
                    <a:lumMod val="50000"/>
                  </a:schemeClr>
                </a:solidFill>
                <a:latin typeface="Arial" panose="020B0604020202020204" pitchFamily="34" charset="0"/>
                <a:ea typeface="Microsoft YaHei" pitchFamily="2"/>
                <a:cs typeface="Mangal" pitchFamily="2"/>
              </a:rPr>
              <a:t>Mental Health </a:t>
            </a:r>
          </a:p>
          <a:p>
            <a:pPr algn="ctr" fontAlgn="auto" hangingPunct="0">
              <a:spcBef>
                <a:spcPts val="0"/>
              </a:spcBef>
              <a:spcAft>
                <a:spcPts val="0"/>
              </a:spcAft>
              <a:defRPr sz="1650"/>
            </a:pPr>
            <a:r>
              <a:rPr lang="en-GB" sz="2000" b="1" dirty="0">
                <a:solidFill>
                  <a:schemeClr val="bg1">
                    <a:lumMod val="50000"/>
                  </a:schemeClr>
                </a:solidFill>
                <a:latin typeface="Arial" panose="020B0604020202020204" pitchFamily="34" charset="0"/>
                <a:ea typeface="Microsoft YaHei" pitchFamily="2"/>
                <a:cs typeface="Mangal" pitchFamily="2"/>
              </a:rPr>
              <a:t>Professionals (MHPs) </a:t>
            </a:r>
          </a:p>
        </p:txBody>
      </p:sp>
      <p:sp>
        <p:nvSpPr>
          <p:cNvPr id="6" name="TextBox 5">
            <a:extLst>
              <a:ext uri="{FF2B5EF4-FFF2-40B4-BE49-F238E27FC236}">
                <a16:creationId xmlns:a16="http://schemas.microsoft.com/office/drawing/2014/main" id="{749FFE65-2456-6C71-F4FB-34E2859C652D}"/>
              </a:ext>
            </a:extLst>
          </p:cNvPr>
          <p:cNvSpPr txBox="1"/>
          <p:nvPr/>
        </p:nvSpPr>
        <p:spPr>
          <a:xfrm>
            <a:off x="415829" y="1341437"/>
            <a:ext cx="4930077" cy="4801314"/>
          </a:xfrm>
          <a:prstGeom prst="rect">
            <a:avLst/>
          </a:prstGeom>
          <a:noFill/>
        </p:spPr>
        <p:txBody>
          <a:bodyPr wrap="square">
            <a:spAutoFit/>
          </a:bodyPr>
          <a:lstStyle/>
          <a:p>
            <a:r>
              <a:rPr lang="en-GB" dirty="0">
                <a:solidFill>
                  <a:schemeClr val="bg1">
                    <a:lumMod val="50000"/>
                  </a:schemeClr>
                </a:solidFill>
                <a:latin typeface="Arial" panose="020B0604020202020204" pitchFamily="34" charset="0"/>
              </a:rPr>
              <a:t>A series of ‘Mental Health Professionals’ interviewed me. They essentially accused me of lying and/or being delusional.</a:t>
            </a:r>
          </a:p>
          <a:p>
            <a:r>
              <a:rPr lang="en-GB" dirty="0">
                <a:solidFill>
                  <a:schemeClr val="bg1">
                    <a:lumMod val="50000"/>
                  </a:schemeClr>
                </a:solidFill>
                <a:latin typeface="Arial" panose="020B0604020202020204" pitchFamily="34" charset="0"/>
              </a:rPr>
              <a:t>1.	The medical examination of my boy came back with an Open Verdict – it could neither be proven nor disproven that the attack happened. In spite of this all MHPs ‘jumped’ to the conclusion that the attack did not happen. This is unscientific, unreasonable and deeply offensive. The sessions and reports lacked qualified discussion of the likelihood of the attack having had occurred or not.</a:t>
            </a:r>
          </a:p>
          <a:p>
            <a:r>
              <a:rPr lang="en-GB" dirty="0">
                <a:solidFill>
                  <a:schemeClr val="bg1">
                    <a:lumMod val="50000"/>
                  </a:schemeClr>
                </a:solidFill>
                <a:latin typeface="Arial" panose="020B0604020202020204" pitchFamily="34" charset="0"/>
              </a:rPr>
              <a:t>2.	Nobody followed up in a meaningful way on the severe child abuse I suffered. One MHP specifically said ‘we cannot talk here about your past as this would be counselling – which you would have to pay for’. </a:t>
            </a:r>
          </a:p>
        </p:txBody>
      </p:sp>
      <p:sp>
        <p:nvSpPr>
          <p:cNvPr id="2" name="TextBox 1">
            <a:extLst>
              <a:ext uri="{FF2B5EF4-FFF2-40B4-BE49-F238E27FC236}">
                <a16:creationId xmlns:a16="http://schemas.microsoft.com/office/drawing/2014/main" id="{9BF2C26F-4622-2F8D-20A4-4187CA0A0F17}"/>
              </a:ext>
            </a:extLst>
          </p:cNvPr>
          <p:cNvSpPr txBox="1"/>
          <p:nvPr/>
        </p:nvSpPr>
        <p:spPr>
          <a:xfrm>
            <a:off x="5345906" y="1341437"/>
            <a:ext cx="5105400" cy="5909310"/>
          </a:xfrm>
          <a:prstGeom prst="rect">
            <a:avLst/>
          </a:prstGeom>
          <a:noFill/>
        </p:spPr>
        <p:txBody>
          <a:bodyPr wrap="square">
            <a:spAutoFit/>
          </a:bodyPr>
          <a:lstStyle/>
          <a:p>
            <a:r>
              <a:rPr lang="en-GB" dirty="0">
                <a:solidFill>
                  <a:schemeClr val="bg1">
                    <a:lumMod val="50000"/>
                  </a:schemeClr>
                </a:solidFill>
                <a:latin typeface="Arial" panose="020B0604020202020204" pitchFamily="34" charset="0"/>
              </a:rPr>
              <a:t>No psychological assessment can simply exclude childhood and youth! Approaching assessments in such a way sounds to me irresponsible, unprofessional and illegal. Any ‘severe childhood trauma’ diagnosis such as Structural Dissociation will be missed by design! Intentionally? One MHP refused to disclose the name of his line manager, and led people to believe that his first name was his last name. Another MHP failed to record the most serious abuse that I disclosed in that particular session. None of the MHPs interviews covered the most serious allegations that I made.</a:t>
            </a:r>
          </a:p>
          <a:p>
            <a:r>
              <a:rPr lang="en-GB" dirty="0">
                <a:solidFill>
                  <a:schemeClr val="bg1">
                    <a:lumMod val="50000"/>
                  </a:schemeClr>
                </a:solidFill>
                <a:latin typeface="Arial" panose="020B0604020202020204" pitchFamily="34" charset="0"/>
              </a:rPr>
              <a:t>3.	None of the MHPs considered Complex Post Traumatic Stress Disorder and/or Structural Dissociation as alternative explanations for my historical records.</a:t>
            </a:r>
          </a:p>
          <a:p>
            <a:r>
              <a:rPr lang="en-GB" dirty="0">
                <a:solidFill>
                  <a:schemeClr val="bg1">
                    <a:lumMod val="50000"/>
                  </a:schemeClr>
                </a:solidFill>
                <a:latin typeface="Arial" panose="020B0604020202020204" pitchFamily="34" charset="0"/>
              </a:rPr>
              <a:t>4.	None of the MHPs adequately registered and acknowledged that there were no mental health related entries in my file for the last few years.   </a:t>
            </a:r>
          </a:p>
        </p:txBody>
      </p:sp>
    </p:spTree>
    <p:extLst>
      <p:ext uri="{BB962C8B-B14F-4D97-AF65-F5344CB8AC3E}">
        <p14:creationId xmlns:p14="http://schemas.microsoft.com/office/powerpoint/2010/main" val="3498474912"/>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0524" y="407416"/>
            <a:ext cx="9910762" cy="680784"/>
          </a:xfrm>
          <a:prstGeom prst="rect">
            <a:avLst/>
          </a:prstGeom>
          <a:noFill/>
          <a:ln>
            <a:noFill/>
          </a:ln>
        </p:spPr>
        <p:txBody>
          <a:bodyPr lIns="90000" tIns="45000" rIns="90000" bIns="45000" compatLnSpc="0">
            <a:spAutoFit/>
          </a:bodyPr>
          <a:lstStyle/>
          <a:p>
            <a:pPr algn="ctr" fontAlgn="auto" hangingPunct="0">
              <a:spcBef>
                <a:spcPts val="0"/>
              </a:spcBef>
              <a:spcAft>
                <a:spcPts val="0"/>
              </a:spcAft>
              <a:defRPr sz="1650"/>
            </a:pPr>
            <a:r>
              <a:rPr lang="en-GB" sz="2000" b="1" dirty="0">
                <a:solidFill>
                  <a:schemeClr val="bg1">
                    <a:lumMod val="50000"/>
                  </a:schemeClr>
                </a:solidFill>
                <a:latin typeface="Arial" panose="020B0604020202020204" pitchFamily="34" charset="0"/>
              </a:rPr>
              <a:t>Complex Trauma </a:t>
            </a:r>
          </a:p>
          <a:p>
            <a:pPr algn="ctr" fontAlgn="auto" hangingPunct="0">
              <a:spcBef>
                <a:spcPts val="0"/>
              </a:spcBef>
              <a:spcAft>
                <a:spcPts val="0"/>
              </a:spcAft>
              <a:defRPr sz="1650"/>
            </a:pPr>
            <a:r>
              <a:rPr lang="en-GB" sz="2000" b="1" dirty="0">
                <a:solidFill>
                  <a:schemeClr val="bg1">
                    <a:lumMod val="50000"/>
                  </a:schemeClr>
                </a:solidFill>
                <a:latin typeface="Arial" panose="020B0604020202020204" pitchFamily="34" charset="0"/>
              </a:rPr>
              <a:t>Assessment Issues</a:t>
            </a:r>
            <a:endParaRPr lang="en-GB" sz="2000" b="1" dirty="0">
              <a:solidFill>
                <a:schemeClr val="bg1">
                  <a:lumMod val="50000"/>
                </a:schemeClr>
              </a:solidFill>
              <a:latin typeface="Arial" pitchFamily="18"/>
              <a:ea typeface="Microsoft YaHei" pitchFamily="2"/>
              <a:cs typeface="Mangal" pitchFamily="2"/>
            </a:endParaRPr>
          </a:p>
        </p:txBody>
      </p:sp>
      <p:pic>
        <p:nvPicPr>
          <p:cNvPr id="5" name="Picture 4">
            <a:extLst>
              <a:ext uri="{FF2B5EF4-FFF2-40B4-BE49-F238E27FC236}">
                <a16:creationId xmlns:a16="http://schemas.microsoft.com/office/drawing/2014/main" id="{BBC8E0D8-0F5A-9AFE-C796-3879C43E7806}"/>
              </a:ext>
            </a:extLst>
          </p:cNvPr>
          <p:cNvPicPr>
            <a:picLocks noChangeAspect="1"/>
          </p:cNvPicPr>
          <p:nvPr/>
        </p:nvPicPr>
        <p:blipFill rotWithShape="1">
          <a:blip r:embed="rId3"/>
          <a:srcRect l="35452" t="22381" r="4688" b="15617"/>
          <a:stretch/>
        </p:blipFill>
        <p:spPr>
          <a:xfrm>
            <a:off x="390524" y="1646237"/>
            <a:ext cx="9222582" cy="5165630"/>
          </a:xfrm>
          <a:prstGeom prst="rect">
            <a:avLst/>
          </a:prstGeom>
        </p:spPr>
      </p:pic>
    </p:spTree>
    <p:extLst>
      <p:ext uri="{BB962C8B-B14F-4D97-AF65-F5344CB8AC3E}">
        <p14:creationId xmlns:p14="http://schemas.microsoft.com/office/powerpoint/2010/main" val="1417474696"/>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4338" y="474663"/>
            <a:ext cx="9910762" cy="503237"/>
          </a:xfrm>
          <a:prstGeom prst="rect">
            <a:avLst/>
          </a:prstGeom>
          <a:noFill/>
          <a:ln>
            <a:noFill/>
          </a:ln>
        </p:spPr>
        <p:txBody>
          <a:bodyPr lIns="90000" tIns="45000" rIns="90000" bIns="45000" compatLnSpc="0">
            <a:spAutoFit/>
          </a:bodyPr>
          <a:lstStyle/>
          <a:p>
            <a:pPr algn="ctr" fontAlgn="auto" hangingPunct="0">
              <a:spcBef>
                <a:spcPts val="0"/>
              </a:spcBef>
              <a:spcAft>
                <a:spcPts val="0"/>
              </a:spcAft>
              <a:defRPr sz="1650"/>
            </a:pPr>
            <a:r>
              <a:rPr lang="en-GB" sz="2800" b="1" dirty="0">
                <a:solidFill>
                  <a:schemeClr val="bg1">
                    <a:lumMod val="50000"/>
                  </a:schemeClr>
                </a:solidFill>
                <a:latin typeface="Arial" pitchFamily="18"/>
                <a:ea typeface="Microsoft YaHei" pitchFamily="2"/>
                <a:cs typeface="Mangal" pitchFamily="2"/>
              </a:rPr>
              <a:t>MCMI Failings </a:t>
            </a:r>
          </a:p>
        </p:txBody>
      </p:sp>
      <p:sp>
        <p:nvSpPr>
          <p:cNvPr id="6" name="Rectangle 2"/>
          <p:cNvSpPr txBox="1">
            <a:spLocks/>
          </p:cNvSpPr>
          <p:nvPr/>
        </p:nvSpPr>
        <p:spPr>
          <a:xfrm>
            <a:off x="377825" y="1676400"/>
            <a:ext cx="4378325" cy="5595938"/>
          </a:xfrm>
          <a:prstGeom prst="rect">
            <a:avLst/>
          </a:prstGeom>
        </p:spPr>
        <p:txBody>
          <a:bodyPr lIns="104287" tIns="52144" rIns="104287" bIns="52144">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586616" indent="-586616">
              <a:buFont typeface="Wingdings 2"/>
              <a:buAutoNum type="arabicPeriod"/>
              <a:defRPr/>
            </a:pPr>
            <a:endParaRPr lang="en-GB" sz="3200" dirty="0">
              <a:latin typeface="Arial" panose="020B0604020202020204" pitchFamily="34" charset="0"/>
              <a:cs typeface="Arial" panose="020B0604020202020204" pitchFamily="34" charset="0"/>
            </a:endParaRPr>
          </a:p>
          <a:p>
            <a:pPr marL="0" indent="0">
              <a:buFont typeface="Wingdings 2"/>
              <a:buNone/>
              <a:defRPr/>
            </a:pPr>
            <a:endParaRPr lang="en-GB" sz="3200" dirty="0">
              <a:latin typeface="Arial" panose="020B0604020202020204" pitchFamily="34" charset="0"/>
              <a:cs typeface="Arial" panose="020B0604020202020204" pitchFamily="34" charset="0"/>
            </a:endParaRPr>
          </a:p>
          <a:p>
            <a:pPr marL="0" indent="0">
              <a:buFont typeface="Wingdings 2"/>
              <a:buNone/>
              <a:defRPr/>
            </a:pPr>
            <a:r>
              <a:rPr lang="en-GB" sz="3200" dirty="0">
                <a:latin typeface="Arial" panose="020B0604020202020204" pitchFamily="34" charset="0"/>
                <a:cs typeface="Arial" panose="020B0604020202020204" pitchFamily="34" charset="0"/>
              </a:rPr>
              <a:t> </a:t>
            </a:r>
          </a:p>
        </p:txBody>
      </p:sp>
      <p:pic>
        <p:nvPicPr>
          <p:cNvPr id="24580" name="Picture 6"/>
          <p:cNvPicPr>
            <a:picLocks noChangeAspect="1" noChangeArrowheads="1"/>
          </p:cNvPicPr>
          <p:nvPr/>
        </p:nvPicPr>
        <p:blipFill>
          <a:blip r:embed="rId3">
            <a:extLst>
              <a:ext uri="{28A0092B-C50C-407E-A947-70E740481C1C}">
                <a14:useLocalDpi xmlns:a14="http://schemas.microsoft.com/office/drawing/2010/main" val="0"/>
              </a:ext>
            </a:extLst>
          </a:blip>
          <a:srcRect l="2138" t="22273" r="39813" b="11124"/>
          <a:stretch>
            <a:fillRect/>
          </a:stretch>
        </p:blipFill>
        <p:spPr bwMode="auto">
          <a:xfrm>
            <a:off x="395288" y="1398588"/>
            <a:ext cx="3890962"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4662488" y="1228725"/>
            <a:ext cx="5892800" cy="527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87" tIns="52144" rIns="104287" bIns="52144">
            <a:spAutoFit/>
          </a:bodyPr>
          <a:lstStyle>
            <a:lvl1pPr eaLnBrk="0" hangingPunct="0">
              <a:spcAft>
                <a:spcPts val="1275"/>
              </a:spcAft>
              <a:defRPr sz="2800">
                <a:solidFill>
                  <a:schemeClr val="tx1"/>
                </a:solidFill>
                <a:latin typeface="Arial" pitchFamily="34" charset="0"/>
                <a:ea typeface="Microsoft YaHei" pitchFamily="34" charset="-122"/>
                <a:cs typeface="Mangal" pitchFamily="18" charset="0"/>
              </a:defRPr>
            </a:lvl1pPr>
            <a:lvl2pPr marL="742950" indent="-285750" eaLnBrk="0" hangingPunct="0">
              <a:spcBef>
                <a:spcPct val="20000"/>
              </a:spcBef>
              <a:buChar char="–"/>
              <a:defRPr sz="2800">
                <a:solidFill>
                  <a:schemeClr val="tx1"/>
                </a:solidFill>
                <a:latin typeface="Arial" pitchFamily="34" charset="0"/>
                <a:ea typeface="Microsoft YaHei" pitchFamily="34" charset="-122"/>
              </a:defRPr>
            </a:lvl2pPr>
            <a:lvl3pPr marL="1143000" indent="-228600" eaLnBrk="0" hangingPunct="0">
              <a:spcBef>
                <a:spcPct val="20000"/>
              </a:spcBef>
              <a:buChar char="•"/>
              <a:defRPr sz="2400">
                <a:solidFill>
                  <a:schemeClr val="tx1"/>
                </a:solidFill>
                <a:latin typeface="Arial" pitchFamily="34" charset="0"/>
                <a:ea typeface="Microsoft YaHei" pitchFamily="34" charset="-122"/>
              </a:defRPr>
            </a:lvl3pPr>
            <a:lvl4pPr marL="1600200" indent="-228600" eaLnBrk="0" hangingPunct="0">
              <a:spcBef>
                <a:spcPct val="20000"/>
              </a:spcBef>
              <a:buChar char="–"/>
              <a:defRPr sz="2000">
                <a:solidFill>
                  <a:schemeClr val="tx1"/>
                </a:solidFill>
                <a:latin typeface="Arial" pitchFamily="34" charset="0"/>
                <a:ea typeface="Microsoft YaHei" pitchFamily="34" charset="-122"/>
              </a:defRPr>
            </a:lvl4pPr>
            <a:lvl5pPr marL="2057400" indent="-228600" eaLnBrk="0" hangingPunct="0">
              <a:spcBef>
                <a:spcPct val="20000"/>
              </a:spcBef>
              <a:buChar char="»"/>
              <a:defRPr sz="2000">
                <a:solidFill>
                  <a:schemeClr val="tx1"/>
                </a:solidFill>
                <a:latin typeface="Arial" pitchFamily="34" charset="0"/>
                <a:ea typeface="Microsoft YaHei" pitchFamily="34"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Microsoft YaHei" pitchFamily="34"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Microsoft YaHei" pitchFamily="34"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Microsoft YaHei" pitchFamily="34"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Microsoft YaHei" pitchFamily="34" charset="-122"/>
              </a:defRPr>
            </a:lvl9pPr>
          </a:lstStyle>
          <a:p>
            <a:pPr eaLnBrk="1" hangingPunct="1">
              <a:spcAft>
                <a:spcPct val="0"/>
              </a:spcAft>
              <a:defRPr/>
            </a:pPr>
            <a:r>
              <a:rPr lang="en-GB" altLang="en-US" sz="1600">
                <a:solidFill>
                  <a:schemeClr val="bg1">
                    <a:lumMod val="50000"/>
                  </a:schemeClr>
                </a:solidFill>
                <a:cs typeface="Arial" pitchFamily="34" charset="0"/>
              </a:rPr>
              <a:t>Rogers, R. Salekin, R. T., &amp; Sewell, K. W. (1999). Validation of the Millon Multiaxial Inventory for Axis II disorders: Does it meet the Daubert standard? </a:t>
            </a:r>
            <a:r>
              <a:rPr lang="en-GB" altLang="en-US" sz="1600" i="1">
                <a:solidFill>
                  <a:schemeClr val="bg1">
                    <a:lumMod val="50000"/>
                  </a:schemeClr>
                </a:solidFill>
                <a:cs typeface="Arial" pitchFamily="34" charset="0"/>
              </a:rPr>
              <a:t>Law and Human Behavior</a:t>
            </a:r>
            <a:r>
              <a:rPr lang="en-GB" altLang="en-US" sz="1600">
                <a:solidFill>
                  <a:schemeClr val="bg1">
                    <a:lumMod val="50000"/>
                  </a:schemeClr>
                </a:solidFill>
                <a:cs typeface="Arial" pitchFamily="34" charset="0"/>
              </a:rPr>
              <a:t>, 23, 425–443.</a:t>
            </a:r>
          </a:p>
          <a:p>
            <a:pPr eaLnBrk="1" hangingPunct="1">
              <a:spcAft>
                <a:spcPct val="0"/>
              </a:spcAft>
              <a:defRPr/>
            </a:pPr>
            <a:endParaRPr lang="en-GB" altLang="en-US" sz="1600">
              <a:solidFill>
                <a:schemeClr val="bg1">
                  <a:lumMod val="50000"/>
                </a:schemeClr>
              </a:solidFill>
              <a:cs typeface="Arial" pitchFamily="34" charset="0"/>
            </a:endParaRPr>
          </a:p>
          <a:p>
            <a:pPr eaLnBrk="1" hangingPunct="1">
              <a:spcAft>
                <a:spcPct val="0"/>
              </a:spcAft>
              <a:defRPr/>
            </a:pPr>
            <a:r>
              <a:rPr lang="en-GB" altLang="en-US" sz="1600">
                <a:solidFill>
                  <a:schemeClr val="bg1">
                    <a:lumMod val="50000"/>
                  </a:schemeClr>
                </a:solidFill>
                <a:cs typeface="Arial" pitchFamily="34" charset="0"/>
              </a:rPr>
              <a:t>Rogers, R. Salekin, R. T., &amp; Sewell, K. W. (2000). The MCMI-III and the Daubert Standard: Separating Rhetoric from Reality </a:t>
            </a:r>
            <a:r>
              <a:rPr lang="en-GB" altLang="en-US" sz="1600" i="1">
                <a:solidFill>
                  <a:schemeClr val="bg1">
                    <a:lumMod val="50000"/>
                  </a:schemeClr>
                </a:solidFill>
                <a:cs typeface="Arial" pitchFamily="34" charset="0"/>
              </a:rPr>
              <a:t>Law and Human Behavior</a:t>
            </a:r>
            <a:r>
              <a:rPr lang="en-GB" altLang="en-US" sz="1600">
                <a:solidFill>
                  <a:schemeClr val="bg1">
                    <a:lumMod val="50000"/>
                  </a:schemeClr>
                </a:solidFill>
                <a:cs typeface="Arial" pitchFamily="34" charset="0"/>
              </a:rPr>
              <a:t>, 24, 501–506.</a:t>
            </a:r>
          </a:p>
          <a:p>
            <a:pPr eaLnBrk="1" hangingPunct="1">
              <a:spcAft>
                <a:spcPct val="0"/>
              </a:spcAft>
              <a:defRPr/>
            </a:pPr>
            <a:endParaRPr lang="en-GB" altLang="en-US" sz="1600" i="1">
              <a:solidFill>
                <a:schemeClr val="bg1">
                  <a:lumMod val="50000"/>
                </a:schemeClr>
              </a:solidFill>
              <a:cs typeface="Arial" pitchFamily="34" charset="0"/>
            </a:endParaRPr>
          </a:p>
          <a:p>
            <a:pPr eaLnBrk="1" hangingPunct="1">
              <a:spcAft>
                <a:spcPct val="0"/>
              </a:spcAft>
              <a:defRPr/>
            </a:pPr>
            <a:r>
              <a:rPr lang="en-GB" altLang="en-US" sz="1600" i="1">
                <a:solidFill>
                  <a:schemeClr val="bg1">
                    <a:lumMod val="50000"/>
                  </a:schemeClr>
                </a:solidFill>
                <a:cs typeface="Arial" pitchFamily="34" charset="0"/>
              </a:rPr>
              <a:t>‘The most judicious course of action is to consider the Millon et al. (1997) study to be fatally flawed. It is noteworthy that none of the three alternatives justifies the use of the MCMI-III in forensic cases. In closing, we reaffirm the conclusions</a:t>
            </a:r>
          </a:p>
          <a:p>
            <a:pPr eaLnBrk="1" hangingPunct="1">
              <a:spcAft>
                <a:spcPct val="0"/>
              </a:spcAft>
              <a:defRPr/>
            </a:pPr>
            <a:r>
              <a:rPr lang="en-GB" altLang="en-US" sz="1600" i="1">
                <a:solidFill>
                  <a:schemeClr val="bg1">
                    <a:lumMod val="50000"/>
                  </a:schemeClr>
                </a:solidFill>
                <a:cs typeface="Arial" pitchFamily="34" charset="0"/>
              </a:rPr>
              <a:t>of Rogers et al. (1999): ‘‘The MCMI-III does not appear to reach Daubert’s threshold for scientific validity with respect to criterion-related or construct validity’’ (p. 438). Despite Dyer and McCann’s (2000) spirited defense, fundamental issues regarding validation (construct, criterion-related, and content), forensic applications, and unacceptable error rate argue against the use of its Axis II interpretations as scientific</a:t>
            </a:r>
          </a:p>
          <a:p>
            <a:pPr eaLnBrk="1" hangingPunct="1">
              <a:spcAft>
                <a:spcPct val="0"/>
              </a:spcAft>
              <a:defRPr/>
            </a:pPr>
            <a:r>
              <a:rPr lang="en-GB" altLang="en-US" sz="1600" i="1">
                <a:solidFill>
                  <a:schemeClr val="bg1">
                    <a:lumMod val="50000"/>
                  </a:schemeClr>
                </a:solidFill>
                <a:cs typeface="Arial" pitchFamily="34" charset="0"/>
              </a:rPr>
              <a:t>evidence.’</a:t>
            </a:r>
            <a:endParaRPr lang="en-GB" altLang="en-US" sz="1800" i="1">
              <a:solidFill>
                <a:schemeClr val="bg1">
                  <a:lumMod val="50000"/>
                </a:schemeClr>
              </a:solidFill>
              <a:latin typeface="Calibri" pitchFamily="34" charset="0"/>
              <a:cs typeface="Arial" pitchFamily="34" charset="0"/>
            </a:endParaRPr>
          </a:p>
        </p:txBody>
      </p:sp>
      <p:sp>
        <p:nvSpPr>
          <p:cNvPr id="24582" name="Rectangle 8"/>
          <p:cNvSpPr>
            <a:spLocks noChangeArrowheads="1"/>
          </p:cNvSpPr>
          <p:nvPr/>
        </p:nvSpPr>
        <p:spPr bwMode="auto">
          <a:xfrm>
            <a:off x="814388" y="3995738"/>
            <a:ext cx="2671762"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287" tIns="52144" rIns="104287" bIns="52144">
            <a:spAutoFit/>
          </a:bodyPr>
          <a:lstStyle>
            <a:lvl1pPr eaLnBrk="0" hangingPunct="0">
              <a:spcAft>
                <a:spcPts val="1275"/>
              </a:spcAft>
              <a:defRPr sz="2800">
                <a:solidFill>
                  <a:schemeClr val="tx1"/>
                </a:solidFill>
                <a:latin typeface="Arial" pitchFamily="34" charset="0"/>
                <a:ea typeface="Microsoft YaHei" pitchFamily="34" charset="-122"/>
                <a:cs typeface="Mangal" pitchFamily="18" charset="0"/>
              </a:defRPr>
            </a:lvl1pPr>
            <a:lvl2pPr marL="742950" indent="-285750" eaLnBrk="0" hangingPunct="0">
              <a:spcBef>
                <a:spcPct val="20000"/>
              </a:spcBef>
              <a:buChar char="–"/>
              <a:defRPr sz="2800">
                <a:solidFill>
                  <a:schemeClr val="tx1"/>
                </a:solidFill>
                <a:latin typeface="Arial" pitchFamily="34" charset="0"/>
                <a:ea typeface="Microsoft YaHei" pitchFamily="34" charset="-122"/>
              </a:defRPr>
            </a:lvl2pPr>
            <a:lvl3pPr marL="1143000" indent="-228600" eaLnBrk="0" hangingPunct="0">
              <a:spcBef>
                <a:spcPct val="20000"/>
              </a:spcBef>
              <a:buChar char="•"/>
              <a:defRPr sz="2400">
                <a:solidFill>
                  <a:schemeClr val="tx1"/>
                </a:solidFill>
                <a:latin typeface="Arial" pitchFamily="34" charset="0"/>
                <a:ea typeface="Microsoft YaHei" pitchFamily="34" charset="-122"/>
              </a:defRPr>
            </a:lvl3pPr>
            <a:lvl4pPr marL="1600200" indent="-228600" eaLnBrk="0" hangingPunct="0">
              <a:spcBef>
                <a:spcPct val="20000"/>
              </a:spcBef>
              <a:buChar char="–"/>
              <a:defRPr sz="2000">
                <a:solidFill>
                  <a:schemeClr val="tx1"/>
                </a:solidFill>
                <a:latin typeface="Arial" pitchFamily="34" charset="0"/>
                <a:ea typeface="Microsoft YaHei" pitchFamily="34" charset="-122"/>
              </a:defRPr>
            </a:lvl4pPr>
            <a:lvl5pPr marL="2057400" indent="-228600" eaLnBrk="0" hangingPunct="0">
              <a:spcBef>
                <a:spcPct val="20000"/>
              </a:spcBef>
              <a:buChar char="»"/>
              <a:defRPr sz="2000">
                <a:solidFill>
                  <a:schemeClr val="tx1"/>
                </a:solidFill>
                <a:latin typeface="Arial" pitchFamily="34" charset="0"/>
                <a:ea typeface="Microsoft YaHei" pitchFamily="34"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Microsoft YaHei" pitchFamily="34"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Microsoft YaHei" pitchFamily="34"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Microsoft YaHei" pitchFamily="34"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Microsoft YaHei" pitchFamily="34" charset="-122"/>
              </a:defRPr>
            </a:lvl9pPr>
          </a:lstStyle>
          <a:p>
            <a:pPr eaLnBrk="1" hangingPunct="1">
              <a:spcAft>
                <a:spcPct val="0"/>
              </a:spcAft>
            </a:pPr>
            <a:r>
              <a:rPr lang="en-GB" altLang="en-US" sz="1600" u="sng">
                <a:latin typeface="Calibri" pitchFamily="34" charset="0"/>
                <a:cs typeface="Arial" pitchFamily="34" charset="0"/>
                <a:hlinkClick r:id="rId4"/>
              </a:rPr>
              <a:t>http://youtu.be/YYX2tsqAU-8</a:t>
            </a:r>
            <a:endParaRPr lang="en-GB" altLang="en-US" sz="1600">
              <a:latin typeface="Calibri" pitchFamily="34" charset="0"/>
              <a:cs typeface="Arial" pitchFamily="34" charset="0"/>
            </a:endParaRPr>
          </a:p>
        </p:txBody>
      </p:sp>
      <p:sp>
        <p:nvSpPr>
          <p:cNvPr id="24583" name="Rectangle 9"/>
          <p:cNvSpPr>
            <a:spLocks noChangeArrowheads="1"/>
          </p:cNvSpPr>
          <p:nvPr/>
        </p:nvSpPr>
        <p:spPr bwMode="auto">
          <a:xfrm>
            <a:off x="546100" y="4318000"/>
            <a:ext cx="3957638" cy="207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87" tIns="52144" rIns="104287" bIns="52144">
            <a:spAutoFit/>
          </a:bodyPr>
          <a:lstStyle>
            <a:lvl1pPr eaLnBrk="0" hangingPunct="0">
              <a:spcAft>
                <a:spcPts val="1275"/>
              </a:spcAft>
              <a:defRPr sz="2800">
                <a:solidFill>
                  <a:schemeClr val="tx1"/>
                </a:solidFill>
                <a:latin typeface="Arial" pitchFamily="34" charset="0"/>
                <a:ea typeface="Microsoft YaHei" pitchFamily="34" charset="-122"/>
                <a:cs typeface="Mangal" pitchFamily="18" charset="0"/>
              </a:defRPr>
            </a:lvl1pPr>
            <a:lvl2pPr marL="742950" indent="-285750" eaLnBrk="0" hangingPunct="0">
              <a:spcBef>
                <a:spcPct val="20000"/>
              </a:spcBef>
              <a:buChar char="–"/>
              <a:defRPr sz="2800">
                <a:solidFill>
                  <a:schemeClr val="tx1"/>
                </a:solidFill>
                <a:latin typeface="Arial" pitchFamily="34" charset="0"/>
                <a:ea typeface="Microsoft YaHei" pitchFamily="34" charset="-122"/>
              </a:defRPr>
            </a:lvl2pPr>
            <a:lvl3pPr marL="1143000" indent="-228600" eaLnBrk="0" hangingPunct="0">
              <a:spcBef>
                <a:spcPct val="20000"/>
              </a:spcBef>
              <a:buChar char="•"/>
              <a:defRPr sz="2400">
                <a:solidFill>
                  <a:schemeClr val="tx1"/>
                </a:solidFill>
                <a:latin typeface="Arial" pitchFamily="34" charset="0"/>
                <a:ea typeface="Microsoft YaHei" pitchFamily="34" charset="-122"/>
              </a:defRPr>
            </a:lvl3pPr>
            <a:lvl4pPr marL="1600200" indent="-228600" eaLnBrk="0" hangingPunct="0">
              <a:spcBef>
                <a:spcPct val="20000"/>
              </a:spcBef>
              <a:buChar char="–"/>
              <a:defRPr sz="2000">
                <a:solidFill>
                  <a:schemeClr val="tx1"/>
                </a:solidFill>
                <a:latin typeface="Arial" pitchFamily="34" charset="0"/>
                <a:ea typeface="Microsoft YaHei" pitchFamily="34" charset="-122"/>
              </a:defRPr>
            </a:lvl4pPr>
            <a:lvl5pPr marL="2057400" indent="-228600" eaLnBrk="0" hangingPunct="0">
              <a:spcBef>
                <a:spcPct val="20000"/>
              </a:spcBef>
              <a:buChar char="»"/>
              <a:defRPr sz="2000">
                <a:solidFill>
                  <a:schemeClr val="tx1"/>
                </a:solidFill>
                <a:latin typeface="Arial" pitchFamily="34" charset="0"/>
                <a:ea typeface="Microsoft YaHei" pitchFamily="34"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Microsoft YaHei" pitchFamily="34"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Microsoft YaHei" pitchFamily="34"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Microsoft YaHei" pitchFamily="34"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Microsoft YaHei" pitchFamily="34" charset="-122"/>
              </a:defRPr>
            </a:lvl9pPr>
          </a:lstStyle>
          <a:p>
            <a:pPr eaLnBrk="1" hangingPunct="1">
              <a:spcAft>
                <a:spcPct val="0"/>
              </a:spcAft>
              <a:defRPr/>
            </a:pPr>
            <a:r>
              <a:rPr lang="en-GB" altLang="en-US" sz="1600" dirty="0">
                <a:solidFill>
                  <a:schemeClr val="bg1">
                    <a:lumMod val="50000"/>
                  </a:schemeClr>
                </a:solidFill>
                <a:cs typeface="Arial" pitchFamily="34" charset="0"/>
              </a:rPr>
              <a:t>Dr </a:t>
            </a:r>
            <a:r>
              <a:rPr lang="en-GB" altLang="en-US" sz="1600" dirty="0" err="1">
                <a:solidFill>
                  <a:schemeClr val="bg1">
                    <a:lumMod val="50000"/>
                  </a:schemeClr>
                </a:solidFill>
                <a:cs typeface="Arial" pitchFamily="34" charset="0"/>
              </a:rPr>
              <a:t>Lorandos</a:t>
            </a:r>
            <a:r>
              <a:rPr lang="en-GB" altLang="en-US" sz="1600" dirty="0">
                <a:solidFill>
                  <a:schemeClr val="bg1">
                    <a:lumMod val="50000"/>
                  </a:schemeClr>
                </a:solidFill>
                <a:cs typeface="Arial" pitchFamily="34" charset="0"/>
              </a:rPr>
              <a:t> cross-examines hapless Psychiatrist - accusing him of ‘misinforming and misdirecting the proceedings’- finding MCMI-III ‘markedly deficient on Construct and Criterion-related validity evidence’ quoting Rogers et al. (1999). </a:t>
            </a:r>
          </a:p>
          <a:p>
            <a:pPr eaLnBrk="1" hangingPunct="1">
              <a:spcAft>
                <a:spcPct val="0"/>
              </a:spcAft>
              <a:defRPr/>
            </a:pPr>
            <a:endParaRPr lang="en-GB" altLang="en-US" sz="1600" dirty="0">
              <a:latin typeface="Calibri" pitchFamily="34" charset="0"/>
              <a:cs typeface="Arial" pitchFamily="34" charset="0"/>
            </a:endParaRPr>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l="10240" t="16618" r="6989" b="62386"/>
          <a:stretch>
            <a:fillRect/>
          </a:stretch>
        </p:blipFill>
        <p:spPr bwMode="auto">
          <a:xfrm>
            <a:off x="1449388" y="6191250"/>
            <a:ext cx="8848725" cy="1322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585" name="TextBox 11"/>
          <p:cNvSpPr txBox="1">
            <a:spLocks noChangeArrowheads="1"/>
          </p:cNvSpPr>
          <p:nvPr/>
        </p:nvSpPr>
        <p:spPr bwMode="auto">
          <a:xfrm>
            <a:off x="9620250" y="7269163"/>
            <a:ext cx="601663"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4287" tIns="52144" rIns="104287" bIns="52144">
            <a:spAutoFit/>
          </a:bodyPr>
          <a:lstStyle>
            <a:lvl1pPr eaLnBrk="0" hangingPunct="0">
              <a:spcAft>
                <a:spcPts val="1275"/>
              </a:spcAft>
              <a:defRPr sz="2800">
                <a:solidFill>
                  <a:schemeClr val="tx1"/>
                </a:solidFill>
                <a:latin typeface="Arial" pitchFamily="34" charset="0"/>
                <a:ea typeface="Microsoft YaHei" pitchFamily="34" charset="-122"/>
                <a:cs typeface="Mangal" pitchFamily="18" charset="0"/>
              </a:defRPr>
            </a:lvl1pPr>
            <a:lvl2pPr marL="742950" indent="-285750" eaLnBrk="0" hangingPunct="0">
              <a:spcBef>
                <a:spcPct val="20000"/>
              </a:spcBef>
              <a:buChar char="–"/>
              <a:defRPr sz="2800">
                <a:solidFill>
                  <a:schemeClr val="tx1"/>
                </a:solidFill>
                <a:latin typeface="Arial" pitchFamily="34" charset="0"/>
                <a:ea typeface="Microsoft YaHei" pitchFamily="34" charset="-122"/>
              </a:defRPr>
            </a:lvl2pPr>
            <a:lvl3pPr marL="1143000" indent="-228600" eaLnBrk="0" hangingPunct="0">
              <a:spcBef>
                <a:spcPct val="20000"/>
              </a:spcBef>
              <a:buChar char="•"/>
              <a:defRPr sz="2400">
                <a:solidFill>
                  <a:schemeClr val="tx1"/>
                </a:solidFill>
                <a:latin typeface="Arial" pitchFamily="34" charset="0"/>
                <a:ea typeface="Microsoft YaHei" pitchFamily="34" charset="-122"/>
              </a:defRPr>
            </a:lvl3pPr>
            <a:lvl4pPr marL="1600200" indent="-228600" eaLnBrk="0" hangingPunct="0">
              <a:spcBef>
                <a:spcPct val="20000"/>
              </a:spcBef>
              <a:buChar char="–"/>
              <a:defRPr sz="2000">
                <a:solidFill>
                  <a:schemeClr val="tx1"/>
                </a:solidFill>
                <a:latin typeface="Arial" pitchFamily="34" charset="0"/>
                <a:ea typeface="Microsoft YaHei" pitchFamily="34" charset="-122"/>
              </a:defRPr>
            </a:lvl4pPr>
            <a:lvl5pPr marL="2057400" indent="-228600" eaLnBrk="0" hangingPunct="0">
              <a:spcBef>
                <a:spcPct val="20000"/>
              </a:spcBef>
              <a:buChar char="»"/>
              <a:defRPr sz="2000">
                <a:solidFill>
                  <a:schemeClr val="tx1"/>
                </a:solidFill>
                <a:latin typeface="Arial" pitchFamily="34" charset="0"/>
                <a:ea typeface="Microsoft YaHei" pitchFamily="34"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Microsoft YaHei" pitchFamily="34"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Microsoft YaHei" pitchFamily="34"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Microsoft YaHei" pitchFamily="34"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Microsoft YaHei" pitchFamily="34" charset="-122"/>
              </a:defRPr>
            </a:lvl9pPr>
          </a:lstStyle>
          <a:p>
            <a:pPr eaLnBrk="1" hangingPunct="1">
              <a:spcAft>
                <a:spcPct val="0"/>
              </a:spcAft>
            </a:pPr>
            <a:endParaRPr lang="en-GB" altLang="en-US" sz="900">
              <a:latin typeface="Calibri" pitchFamily="34" charset="0"/>
              <a:cs typeface="Arial"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p:cNvSpPr>
          <p:nvPr/>
        </p:nvSpPr>
        <p:spPr bwMode="auto">
          <a:xfrm>
            <a:off x="87313" y="125413"/>
            <a:ext cx="3910012" cy="7235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spcAft>
                <a:spcPts val="1275"/>
              </a:spcAft>
              <a:defRPr sz="2800">
                <a:solidFill>
                  <a:schemeClr val="tx1"/>
                </a:solidFill>
                <a:latin typeface="Arial" pitchFamily="34" charset="0"/>
                <a:ea typeface="Microsoft YaHei" pitchFamily="34" charset="-122"/>
                <a:cs typeface="Mangal" pitchFamily="18" charset="0"/>
              </a:defRPr>
            </a:lvl1pPr>
            <a:lvl2pPr marL="547688" indent="-228600" eaLnBrk="0" hangingPunct="0">
              <a:spcBef>
                <a:spcPct val="20000"/>
              </a:spcBef>
              <a:buChar char="–"/>
              <a:defRPr sz="2800">
                <a:solidFill>
                  <a:schemeClr val="tx1"/>
                </a:solidFill>
                <a:latin typeface="Arial" pitchFamily="34" charset="0"/>
                <a:ea typeface="Microsoft YaHei" pitchFamily="34" charset="-122"/>
              </a:defRPr>
            </a:lvl2pPr>
            <a:lvl3pPr marL="822325" indent="-228600" eaLnBrk="0" hangingPunct="0">
              <a:spcBef>
                <a:spcPct val="20000"/>
              </a:spcBef>
              <a:buChar char="•"/>
              <a:defRPr sz="2400">
                <a:solidFill>
                  <a:schemeClr val="tx1"/>
                </a:solidFill>
                <a:latin typeface="Arial" pitchFamily="34" charset="0"/>
                <a:ea typeface="Microsoft YaHei" pitchFamily="34" charset="-122"/>
              </a:defRPr>
            </a:lvl3pPr>
            <a:lvl4pPr marL="1096963" indent="-228600" eaLnBrk="0" hangingPunct="0">
              <a:spcBef>
                <a:spcPct val="20000"/>
              </a:spcBef>
              <a:buChar char="–"/>
              <a:defRPr sz="2000">
                <a:solidFill>
                  <a:schemeClr val="tx1"/>
                </a:solidFill>
                <a:latin typeface="Arial" pitchFamily="34" charset="0"/>
                <a:ea typeface="Microsoft YaHei" pitchFamily="34" charset="-122"/>
              </a:defRPr>
            </a:lvl4pPr>
            <a:lvl5pPr marL="1371600" indent="-228600" eaLnBrk="0" hangingPunct="0">
              <a:spcBef>
                <a:spcPct val="20000"/>
              </a:spcBef>
              <a:buChar char="»"/>
              <a:defRPr sz="2000">
                <a:solidFill>
                  <a:schemeClr val="tx1"/>
                </a:solidFill>
                <a:latin typeface="Arial" pitchFamily="34" charset="0"/>
                <a:ea typeface="Microsoft YaHei" pitchFamily="34" charset="-122"/>
              </a:defRPr>
            </a:lvl5pPr>
            <a:lvl6pPr marL="1828800" indent="-228600" eaLnBrk="0" fontAlgn="base" hangingPunct="0">
              <a:spcBef>
                <a:spcPct val="20000"/>
              </a:spcBef>
              <a:spcAft>
                <a:spcPct val="0"/>
              </a:spcAft>
              <a:buChar char="»"/>
              <a:defRPr sz="2000">
                <a:solidFill>
                  <a:schemeClr val="tx1"/>
                </a:solidFill>
                <a:latin typeface="Arial" pitchFamily="34" charset="0"/>
                <a:ea typeface="Microsoft YaHei" pitchFamily="34" charset="-122"/>
              </a:defRPr>
            </a:lvl6pPr>
            <a:lvl7pPr marL="2286000" indent="-228600" eaLnBrk="0" fontAlgn="base" hangingPunct="0">
              <a:spcBef>
                <a:spcPct val="20000"/>
              </a:spcBef>
              <a:spcAft>
                <a:spcPct val="0"/>
              </a:spcAft>
              <a:buChar char="»"/>
              <a:defRPr sz="2000">
                <a:solidFill>
                  <a:schemeClr val="tx1"/>
                </a:solidFill>
                <a:latin typeface="Arial" pitchFamily="34" charset="0"/>
                <a:ea typeface="Microsoft YaHei" pitchFamily="34" charset="-122"/>
              </a:defRPr>
            </a:lvl7pPr>
            <a:lvl8pPr marL="2743200" indent="-228600" eaLnBrk="0" fontAlgn="base" hangingPunct="0">
              <a:spcBef>
                <a:spcPct val="20000"/>
              </a:spcBef>
              <a:spcAft>
                <a:spcPct val="0"/>
              </a:spcAft>
              <a:buChar char="»"/>
              <a:defRPr sz="2000">
                <a:solidFill>
                  <a:schemeClr val="tx1"/>
                </a:solidFill>
                <a:latin typeface="Arial" pitchFamily="34" charset="0"/>
                <a:ea typeface="Microsoft YaHei" pitchFamily="34" charset="-122"/>
              </a:defRPr>
            </a:lvl8pPr>
            <a:lvl9pPr marL="3200400" indent="-228600" eaLnBrk="0" fontAlgn="base" hangingPunct="0">
              <a:spcBef>
                <a:spcPct val="20000"/>
              </a:spcBef>
              <a:spcAft>
                <a:spcPct val="0"/>
              </a:spcAft>
              <a:buChar char="»"/>
              <a:defRPr sz="2000">
                <a:solidFill>
                  <a:schemeClr val="tx1"/>
                </a:solidFill>
                <a:latin typeface="Arial" pitchFamily="34" charset="0"/>
                <a:ea typeface="Microsoft YaHei" pitchFamily="34" charset="-122"/>
              </a:defRPr>
            </a:lvl9pPr>
          </a:lstStyle>
          <a:p>
            <a:pPr marL="0" indent="0" eaLnBrk="1" hangingPunct="1">
              <a:spcBef>
                <a:spcPts val="575"/>
              </a:spcBef>
              <a:spcAft>
                <a:spcPct val="0"/>
              </a:spcAft>
              <a:buClr>
                <a:schemeClr val="accent1"/>
              </a:buClr>
              <a:buSzPct val="85000"/>
              <a:defRPr/>
            </a:pPr>
            <a:r>
              <a:rPr lang="en-GB" altLang="en-US" sz="2400" b="1" dirty="0">
                <a:solidFill>
                  <a:schemeClr val="bg1">
                    <a:lumMod val="50000"/>
                  </a:schemeClr>
                </a:solidFill>
                <a:cs typeface="Arial" pitchFamily="34" charset="0"/>
              </a:rPr>
              <a:t>MCMI-III</a:t>
            </a:r>
          </a:p>
          <a:p>
            <a:pPr eaLnBrk="1" hangingPunct="1">
              <a:spcBef>
                <a:spcPts val="575"/>
              </a:spcBef>
              <a:spcAft>
                <a:spcPct val="0"/>
              </a:spcAft>
              <a:buClr>
                <a:schemeClr val="accent1"/>
              </a:buClr>
              <a:buSzPct val="85000"/>
              <a:buFont typeface="Wingdings 2" pitchFamily="18" charset="2"/>
              <a:buChar char=""/>
              <a:defRPr/>
            </a:pPr>
            <a:r>
              <a:rPr lang="en-GB" altLang="en-US" sz="2400" dirty="0">
                <a:solidFill>
                  <a:schemeClr val="bg1">
                    <a:lumMod val="50000"/>
                  </a:schemeClr>
                </a:solidFill>
                <a:cs typeface="Arial" pitchFamily="34" charset="0"/>
              </a:rPr>
              <a:t>Base Rate cut-offs:</a:t>
            </a:r>
          </a:p>
          <a:p>
            <a:pPr lvl="1" eaLnBrk="1" hangingPunct="1">
              <a:spcBef>
                <a:spcPts val="375"/>
              </a:spcBef>
              <a:buClr>
                <a:schemeClr val="accent2"/>
              </a:buClr>
              <a:buSzPct val="85000"/>
              <a:buFont typeface="Wingdings 2" pitchFamily="18" charset="2"/>
              <a:buChar char=""/>
              <a:defRPr/>
            </a:pPr>
            <a:r>
              <a:rPr lang="en-GB" altLang="en-US" sz="2200" dirty="0">
                <a:solidFill>
                  <a:schemeClr val="bg1">
                    <a:lumMod val="50000"/>
                  </a:schemeClr>
                </a:solidFill>
              </a:rPr>
              <a:t>60 Median</a:t>
            </a:r>
          </a:p>
          <a:p>
            <a:pPr lvl="1" eaLnBrk="1" hangingPunct="1">
              <a:spcBef>
                <a:spcPts val="375"/>
              </a:spcBef>
              <a:buClr>
                <a:schemeClr val="accent2"/>
              </a:buClr>
              <a:buSzPct val="85000"/>
              <a:buFont typeface="Wingdings 2" pitchFamily="18" charset="2"/>
              <a:buChar char=""/>
              <a:defRPr/>
            </a:pPr>
            <a:r>
              <a:rPr lang="en-GB" altLang="en-US" sz="2200" dirty="0">
                <a:solidFill>
                  <a:schemeClr val="bg1">
                    <a:lumMod val="50000"/>
                  </a:schemeClr>
                </a:solidFill>
              </a:rPr>
              <a:t>75 Significance</a:t>
            </a:r>
          </a:p>
          <a:p>
            <a:pPr lvl="1" eaLnBrk="1" hangingPunct="1">
              <a:spcBef>
                <a:spcPts val="375"/>
              </a:spcBef>
              <a:buClr>
                <a:schemeClr val="accent2"/>
              </a:buClr>
              <a:buSzPct val="85000"/>
              <a:buFont typeface="Wingdings 2" pitchFamily="18" charset="2"/>
              <a:buChar char=""/>
              <a:defRPr/>
            </a:pPr>
            <a:r>
              <a:rPr lang="en-GB" altLang="en-US" sz="2200" dirty="0">
                <a:solidFill>
                  <a:schemeClr val="bg1">
                    <a:lumMod val="50000"/>
                  </a:schemeClr>
                </a:solidFill>
              </a:rPr>
              <a:t>85 Prominence</a:t>
            </a:r>
          </a:p>
          <a:p>
            <a:pPr eaLnBrk="1" hangingPunct="1">
              <a:spcBef>
                <a:spcPts val="575"/>
              </a:spcBef>
              <a:spcAft>
                <a:spcPct val="0"/>
              </a:spcAft>
              <a:buClr>
                <a:schemeClr val="accent1"/>
              </a:buClr>
              <a:buSzPct val="85000"/>
              <a:buFont typeface="Wingdings 2" pitchFamily="18" charset="2"/>
              <a:buChar char=""/>
              <a:defRPr/>
            </a:pPr>
            <a:r>
              <a:rPr lang="en-GB" altLang="en-US" sz="2400" dirty="0">
                <a:solidFill>
                  <a:schemeClr val="bg1">
                    <a:lumMod val="50000"/>
                  </a:schemeClr>
                </a:solidFill>
                <a:cs typeface="Arial" pitchFamily="34" charset="0"/>
              </a:rPr>
              <a:t>‘General Factor of Demoralisation’ (MMPI2) low as indicated by the orange vertical line</a:t>
            </a:r>
          </a:p>
          <a:p>
            <a:pPr eaLnBrk="1" hangingPunct="1">
              <a:spcBef>
                <a:spcPts val="575"/>
              </a:spcBef>
              <a:spcAft>
                <a:spcPct val="0"/>
              </a:spcAft>
              <a:buClr>
                <a:schemeClr val="accent1"/>
              </a:buClr>
              <a:buSzPct val="85000"/>
              <a:buFont typeface="Wingdings 2" pitchFamily="18" charset="2"/>
              <a:buChar char=""/>
              <a:defRPr/>
            </a:pPr>
            <a:r>
              <a:rPr lang="en-GB" altLang="en-US" sz="2400" dirty="0">
                <a:solidFill>
                  <a:schemeClr val="bg1">
                    <a:lumMod val="50000"/>
                  </a:schemeClr>
                </a:solidFill>
                <a:cs typeface="Arial" pitchFamily="34" charset="0"/>
              </a:rPr>
              <a:t>Low scores on Schizoid, Depressive, Histrionic, Borderline, Anxiety, Somatoform, Thought Disorder</a:t>
            </a:r>
          </a:p>
          <a:p>
            <a:pPr eaLnBrk="1" hangingPunct="1">
              <a:spcBef>
                <a:spcPts val="575"/>
              </a:spcBef>
              <a:spcAft>
                <a:spcPct val="0"/>
              </a:spcAft>
              <a:buClr>
                <a:schemeClr val="accent1"/>
              </a:buClr>
              <a:buSzPct val="85000"/>
              <a:buFont typeface="Wingdings 2" pitchFamily="18" charset="2"/>
              <a:buChar char=""/>
              <a:defRPr/>
            </a:pPr>
            <a:r>
              <a:rPr lang="en-GB" altLang="en-US" sz="2400" dirty="0">
                <a:solidFill>
                  <a:schemeClr val="bg1">
                    <a:lumMod val="50000"/>
                  </a:schemeClr>
                </a:solidFill>
                <a:cs typeface="Arial" pitchFamily="34" charset="0"/>
              </a:rPr>
              <a:t>Abuse Survivor</a:t>
            </a:r>
          </a:p>
          <a:p>
            <a:pPr eaLnBrk="1" hangingPunct="1">
              <a:spcBef>
                <a:spcPts val="575"/>
              </a:spcBef>
              <a:spcAft>
                <a:spcPct val="0"/>
              </a:spcAft>
              <a:buClr>
                <a:schemeClr val="accent1"/>
              </a:buClr>
              <a:buSzPct val="85000"/>
              <a:buFont typeface="Wingdings 2" pitchFamily="18" charset="2"/>
              <a:buChar char=""/>
              <a:defRPr/>
            </a:pPr>
            <a:r>
              <a:rPr lang="en-GB" altLang="en-US" sz="2400" dirty="0">
                <a:solidFill>
                  <a:schemeClr val="bg1">
                    <a:lumMod val="50000"/>
                  </a:schemeClr>
                </a:solidFill>
                <a:cs typeface="Arial" pitchFamily="34" charset="0"/>
              </a:rPr>
              <a:t>Stalking </a:t>
            </a:r>
          </a:p>
          <a:p>
            <a:pPr eaLnBrk="1" hangingPunct="1">
              <a:spcBef>
                <a:spcPts val="575"/>
              </a:spcBef>
              <a:spcAft>
                <a:spcPct val="0"/>
              </a:spcAft>
              <a:buClr>
                <a:schemeClr val="accent1"/>
              </a:buClr>
              <a:buSzPct val="85000"/>
              <a:buFont typeface="Wingdings 2" pitchFamily="18" charset="2"/>
              <a:buChar char=""/>
              <a:defRPr/>
            </a:pPr>
            <a:r>
              <a:rPr lang="en-GB" altLang="en-US" sz="2400" dirty="0">
                <a:solidFill>
                  <a:schemeClr val="bg1">
                    <a:lumMod val="50000"/>
                  </a:schemeClr>
                </a:solidFill>
                <a:cs typeface="Arial" pitchFamily="34" charset="0"/>
              </a:rPr>
              <a:t>Crime Report</a:t>
            </a:r>
          </a:p>
          <a:p>
            <a:pPr eaLnBrk="1" hangingPunct="1">
              <a:spcBef>
                <a:spcPts val="575"/>
              </a:spcBef>
              <a:spcAft>
                <a:spcPct val="0"/>
              </a:spcAft>
              <a:buClr>
                <a:schemeClr val="accent1"/>
              </a:buClr>
              <a:buSzPct val="85000"/>
              <a:buFont typeface="Wingdings 2" pitchFamily="18" charset="2"/>
              <a:buChar char=""/>
              <a:defRPr/>
            </a:pPr>
            <a:r>
              <a:rPr lang="en-GB" altLang="en-US" sz="2400" dirty="0">
                <a:solidFill>
                  <a:schemeClr val="bg1">
                    <a:lumMod val="50000"/>
                  </a:schemeClr>
                </a:solidFill>
                <a:cs typeface="Arial" pitchFamily="34" charset="0"/>
              </a:rPr>
              <a:t>Misdiagnosis</a:t>
            </a:r>
          </a:p>
          <a:p>
            <a:pPr eaLnBrk="1" hangingPunct="1">
              <a:spcBef>
                <a:spcPts val="575"/>
              </a:spcBef>
              <a:spcAft>
                <a:spcPct val="0"/>
              </a:spcAft>
              <a:buClr>
                <a:schemeClr val="accent1"/>
              </a:buClr>
              <a:buSzPct val="85000"/>
              <a:buFont typeface="Wingdings 2" pitchFamily="18" charset="2"/>
              <a:buChar char=""/>
              <a:defRPr/>
            </a:pPr>
            <a:endParaRPr lang="en-GB" altLang="en-US" sz="2400" dirty="0">
              <a:cs typeface="Arial" pitchFamily="34" charset="0"/>
            </a:endParaRPr>
          </a:p>
          <a:p>
            <a:pPr eaLnBrk="1" hangingPunct="1">
              <a:spcBef>
                <a:spcPts val="575"/>
              </a:spcBef>
              <a:spcAft>
                <a:spcPct val="0"/>
              </a:spcAft>
              <a:buClr>
                <a:schemeClr val="accent1"/>
              </a:buClr>
              <a:buSzPct val="85000"/>
              <a:buFont typeface="Wingdings 2" pitchFamily="18" charset="2"/>
              <a:buChar char=""/>
              <a:defRPr/>
            </a:pPr>
            <a:endParaRPr lang="en-GB" altLang="en-US" sz="2400" dirty="0">
              <a:cs typeface="Arial" pitchFamily="34" charset="0"/>
            </a:endParaRPr>
          </a:p>
        </p:txBody>
      </p:sp>
      <p:pic>
        <p:nvPicPr>
          <p:cNvPr id="30723" name="Picture 70"/>
          <p:cNvPicPr>
            <a:picLocks noChangeAspect="1" noChangeArrowheads="1"/>
          </p:cNvPicPr>
          <p:nvPr/>
        </p:nvPicPr>
        <p:blipFill>
          <a:blip r:embed="rId3">
            <a:extLst>
              <a:ext uri="{28A0092B-C50C-407E-A947-70E740481C1C}">
                <a14:useLocalDpi xmlns:a14="http://schemas.microsoft.com/office/drawing/2010/main" val="0"/>
              </a:ext>
            </a:extLst>
          </a:blip>
          <a:srcRect l="25648" t="13150" r="25122" b="1761"/>
          <a:stretch>
            <a:fillRect/>
          </a:stretch>
        </p:blipFill>
        <p:spPr bwMode="auto">
          <a:xfrm>
            <a:off x="3821113" y="155575"/>
            <a:ext cx="6781800" cy="7358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Callout 8"/>
          <p:cNvSpPr/>
          <p:nvPr/>
        </p:nvSpPr>
        <p:spPr>
          <a:xfrm>
            <a:off x="7046913" y="2089150"/>
            <a:ext cx="1889125" cy="727075"/>
          </a:xfrm>
          <a:prstGeom prst="wedgeEllipse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 name="TextBox 9"/>
          <p:cNvSpPr txBox="1">
            <a:spLocks noChangeArrowheads="1"/>
          </p:cNvSpPr>
          <p:nvPr/>
        </p:nvSpPr>
        <p:spPr bwMode="auto">
          <a:xfrm>
            <a:off x="7327900" y="2089150"/>
            <a:ext cx="13922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ts val="1275"/>
              </a:spcAft>
              <a:defRPr sz="2800">
                <a:solidFill>
                  <a:schemeClr val="tx1"/>
                </a:solidFill>
                <a:latin typeface="Arial" pitchFamily="34" charset="0"/>
                <a:ea typeface="Microsoft YaHei" pitchFamily="34" charset="-122"/>
                <a:cs typeface="Mangal" pitchFamily="18" charset="0"/>
              </a:defRPr>
            </a:lvl1pPr>
            <a:lvl2pPr marL="742950" indent="-285750" eaLnBrk="0" hangingPunct="0">
              <a:spcBef>
                <a:spcPct val="20000"/>
              </a:spcBef>
              <a:buChar char="–"/>
              <a:defRPr sz="2800">
                <a:solidFill>
                  <a:schemeClr val="tx1"/>
                </a:solidFill>
                <a:latin typeface="Arial" pitchFamily="34" charset="0"/>
                <a:ea typeface="Microsoft YaHei" pitchFamily="34" charset="-122"/>
              </a:defRPr>
            </a:lvl2pPr>
            <a:lvl3pPr marL="1143000" indent="-228600" eaLnBrk="0" hangingPunct="0">
              <a:spcBef>
                <a:spcPct val="20000"/>
              </a:spcBef>
              <a:buChar char="•"/>
              <a:defRPr sz="2400">
                <a:solidFill>
                  <a:schemeClr val="tx1"/>
                </a:solidFill>
                <a:latin typeface="Arial" pitchFamily="34" charset="0"/>
                <a:ea typeface="Microsoft YaHei" pitchFamily="34" charset="-122"/>
              </a:defRPr>
            </a:lvl3pPr>
            <a:lvl4pPr marL="1600200" indent="-228600" eaLnBrk="0" hangingPunct="0">
              <a:spcBef>
                <a:spcPct val="20000"/>
              </a:spcBef>
              <a:buChar char="–"/>
              <a:defRPr sz="2000">
                <a:solidFill>
                  <a:schemeClr val="tx1"/>
                </a:solidFill>
                <a:latin typeface="Arial" pitchFamily="34" charset="0"/>
                <a:ea typeface="Microsoft YaHei" pitchFamily="34" charset="-122"/>
              </a:defRPr>
            </a:lvl4pPr>
            <a:lvl5pPr marL="2057400" indent="-228600" eaLnBrk="0" hangingPunct="0">
              <a:spcBef>
                <a:spcPct val="20000"/>
              </a:spcBef>
              <a:buChar char="»"/>
              <a:defRPr sz="2000">
                <a:solidFill>
                  <a:schemeClr val="tx1"/>
                </a:solidFill>
                <a:latin typeface="Arial" pitchFamily="34" charset="0"/>
                <a:ea typeface="Microsoft YaHei" pitchFamily="34"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Microsoft YaHei" pitchFamily="34"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Microsoft YaHei" pitchFamily="34"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Microsoft YaHei" pitchFamily="34"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Microsoft YaHei" pitchFamily="34" charset="-122"/>
              </a:defRPr>
            </a:lvl9pPr>
          </a:lstStyle>
          <a:p>
            <a:pPr algn="ctr" eaLnBrk="1" hangingPunct="1">
              <a:spcAft>
                <a:spcPct val="0"/>
              </a:spcAft>
            </a:pPr>
            <a:r>
              <a:rPr lang="en-GB" altLang="en-US" sz="1200">
                <a:cs typeface="Arial" pitchFamily="34" charset="0"/>
              </a:rPr>
              <a:t>Most healthy adults appear ‘Narcissistic’‘</a:t>
            </a:r>
          </a:p>
        </p:txBody>
      </p:sp>
      <p:sp>
        <p:nvSpPr>
          <p:cNvPr id="11" name="Up-Down Arrow 10"/>
          <p:cNvSpPr/>
          <p:nvPr/>
        </p:nvSpPr>
        <p:spPr>
          <a:xfrm>
            <a:off x="6916738" y="4856163"/>
            <a:ext cx="1889125" cy="2343150"/>
          </a:xfrm>
          <a:prstGeom prst="up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 name="TextBox 11"/>
          <p:cNvSpPr txBox="1">
            <a:spLocks noChangeArrowheads="1"/>
          </p:cNvSpPr>
          <p:nvPr/>
        </p:nvSpPr>
        <p:spPr bwMode="auto">
          <a:xfrm>
            <a:off x="7202488" y="5127625"/>
            <a:ext cx="139065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ts val="1275"/>
              </a:spcAft>
              <a:defRPr sz="2800">
                <a:solidFill>
                  <a:schemeClr val="tx1"/>
                </a:solidFill>
                <a:latin typeface="Arial" pitchFamily="34" charset="0"/>
                <a:ea typeface="Microsoft YaHei" pitchFamily="34" charset="-122"/>
                <a:cs typeface="Mangal" pitchFamily="18" charset="0"/>
              </a:defRPr>
            </a:lvl1pPr>
            <a:lvl2pPr marL="742950" indent="-285750" eaLnBrk="0" hangingPunct="0">
              <a:spcBef>
                <a:spcPct val="20000"/>
              </a:spcBef>
              <a:buChar char="–"/>
              <a:defRPr sz="2800">
                <a:solidFill>
                  <a:schemeClr val="tx1"/>
                </a:solidFill>
                <a:latin typeface="Arial" pitchFamily="34" charset="0"/>
                <a:ea typeface="Microsoft YaHei" pitchFamily="34" charset="-122"/>
              </a:defRPr>
            </a:lvl2pPr>
            <a:lvl3pPr marL="1143000" indent="-228600" eaLnBrk="0" hangingPunct="0">
              <a:spcBef>
                <a:spcPct val="20000"/>
              </a:spcBef>
              <a:buChar char="•"/>
              <a:defRPr sz="2400">
                <a:solidFill>
                  <a:schemeClr val="tx1"/>
                </a:solidFill>
                <a:latin typeface="Arial" pitchFamily="34" charset="0"/>
                <a:ea typeface="Microsoft YaHei" pitchFamily="34" charset="-122"/>
              </a:defRPr>
            </a:lvl3pPr>
            <a:lvl4pPr marL="1600200" indent="-228600" eaLnBrk="0" hangingPunct="0">
              <a:spcBef>
                <a:spcPct val="20000"/>
              </a:spcBef>
              <a:buChar char="–"/>
              <a:defRPr sz="2000">
                <a:solidFill>
                  <a:schemeClr val="tx1"/>
                </a:solidFill>
                <a:latin typeface="Arial" pitchFamily="34" charset="0"/>
                <a:ea typeface="Microsoft YaHei" pitchFamily="34" charset="-122"/>
              </a:defRPr>
            </a:lvl4pPr>
            <a:lvl5pPr marL="2057400" indent="-228600" eaLnBrk="0" hangingPunct="0">
              <a:spcBef>
                <a:spcPct val="20000"/>
              </a:spcBef>
              <a:buChar char="»"/>
              <a:defRPr sz="2000">
                <a:solidFill>
                  <a:schemeClr val="tx1"/>
                </a:solidFill>
                <a:latin typeface="Arial" pitchFamily="34" charset="0"/>
                <a:ea typeface="Microsoft YaHei" pitchFamily="34"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Microsoft YaHei" pitchFamily="34"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Microsoft YaHei" pitchFamily="34"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Microsoft YaHei" pitchFamily="34"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Microsoft YaHei" pitchFamily="34" charset="-122"/>
              </a:defRPr>
            </a:lvl9pPr>
          </a:lstStyle>
          <a:p>
            <a:pPr algn="ctr" eaLnBrk="1" hangingPunct="1">
              <a:spcAft>
                <a:spcPct val="0"/>
              </a:spcAft>
            </a:pPr>
            <a:r>
              <a:rPr lang="en-GB" altLang="en-US" sz="1200">
                <a:cs typeface="Arial" pitchFamily="34" charset="0"/>
              </a:rPr>
              <a:t>‘Inter-generational abuse’ </a:t>
            </a:r>
          </a:p>
          <a:p>
            <a:pPr algn="ctr" eaLnBrk="1" hangingPunct="1">
              <a:spcAft>
                <a:spcPct val="0"/>
              </a:spcAft>
            </a:pPr>
            <a:r>
              <a:rPr lang="en-GB" altLang="en-US" sz="1200">
                <a:cs typeface="Arial" pitchFamily="34" charset="0"/>
              </a:rPr>
              <a:t>&amp;</a:t>
            </a:r>
          </a:p>
          <a:p>
            <a:pPr algn="ctr" eaLnBrk="1" hangingPunct="1">
              <a:spcAft>
                <a:spcPct val="0"/>
              </a:spcAft>
            </a:pPr>
            <a:r>
              <a:rPr lang="en-GB" altLang="en-US" sz="1200">
                <a:cs typeface="Arial" pitchFamily="34" charset="0"/>
              </a:rPr>
              <a:t>‘stalking’ </a:t>
            </a:r>
          </a:p>
          <a:p>
            <a:pPr algn="ctr" eaLnBrk="1" hangingPunct="1">
              <a:spcAft>
                <a:spcPct val="0"/>
              </a:spcAft>
            </a:pPr>
            <a:r>
              <a:rPr lang="en-GB" altLang="en-US" sz="1200">
                <a:cs typeface="Arial" pitchFamily="34" charset="0"/>
              </a:rPr>
              <a:t>victims</a:t>
            </a:r>
          </a:p>
          <a:p>
            <a:pPr algn="ctr" eaLnBrk="1" hangingPunct="1">
              <a:spcAft>
                <a:spcPct val="0"/>
              </a:spcAft>
            </a:pPr>
            <a:r>
              <a:rPr lang="en-GB" altLang="en-US" sz="1200">
                <a:cs typeface="Arial" pitchFamily="34" charset="0"/>
              </a:rPr>
              <a:t>appear ‘Paranoid’ &amp; ‘Delusional’</a:t>
            </a:r>
          </a:p>
        </p:txBody>
      </p:sp>
      <p:cxnSp>
        <p:nvCxnSpPr>
          <p:cNvPr id="3" name="Straight Connector 2"/>
          <p:cNvCxnSpPr/>
          <p:nvPr/>
        </p:nvCxnSpPr>
        <p:spPr>
          <a:xfrm flipV="1">
            <a:off x="6411913" y="731838"/>
            <a:ext cx="0" cy="662940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63713" y="198438"/>
            <a:ext cx="6923087" cy="914400"/>
          </a:xfrm>
          <a:prstGeom prst="rect">
            <a:avLst/>
          </a:prstGeom>
        </p:spPr>
        <p:txBody>
          <a:bodyPr/>
          <a:lstStyle>
            <a:lvl1pPr algn="ctr" rtl="0" eaLnBrk="0" fontAlgn="base" hangingPunct="0">
              <a:spcBef>
                <a:spcPct val="0"/>
              </a:spcBef>
              <a:spcAft>
                <a:spcPct val="0"/>
              </a:spcAft>
              <a:defRPr lang="en-US" sz="3900" kern="1200">
                <a:solidFill>
                  <a:schemeClr val="tx2"/>
                </a:solidFill>
                <a:latin typeface="Arial" pitchFamily="18"/>
                <a:ea typeface="Microsoft YaHei" pitchFamily="2"/>
                <a:cs typeface="Mangal" pitchFamily="2"/>
              </a:defRPr>
            </a:lvl1pPr>
            <a:lvl2pPr algn="ctr" rtl="0" eaLnBrk="0" fontAlgn="base" hangingPunct="0">
              <a:spcBef>
                <a:spcPct val="0"/>
              </a:spcBef>
              <a:spcAft>
                <a:spcPct val="0"/>
              </a:spcAft>
              <a:defRPr sz="3900">
                <a:solidFill>
                  <a:schemeClr val="tx2"/>
                </a:solidFill>
                <a:latin typeface="Arial" charset="0"/>
                <a:ea typeface="Microsoft YaHei" charset="-122"/>
                <a:cs typeface="Mangal" pitchFamily="18" charset="0"/>
              </a:defRPr>
            </a:lvl2pPr>
            <a:lvl3pPr algn="ctr" rtl="0" eaLnBrk="0" fontAlgn="base" hangingPunct="0">
              <a:spcBef>
                <a:spcPct val="0"/>
              </a:spcBef>
              <a:spcAft>
                <a:spcPct val="0"/>
              </a:spcAft>
              <a:defRPr sz="3900">
                <a:solidFill>
                  <a:schemeClr val="tx2"/>
                </a:solidFill>
                <a:latin typeface="Arial" charset="0"/>
                <a:ea typeface="Microsoft YaHei" charset="-122"/>
                <a:cs typeface="Mangal" pitchFamily="18" charset="0"/>
              </a:defRPr>
            </a:lvl3pPr>
            <a:lvl4pPr algn="ctr" rtl="0" eaLnBrk="0" fontAlgn="base" hangingPunct="0">
              <a:spcBef>
                <a:spcPct val="0"/>
              </a:spcBef>
              <a:spcAft>
                <a:spcPct val="0"/>
              </a:spcAft>
              <a:defRPr sz="3900">
                <a:solidFill>
                  <a:schemeClr val="tx2"/>
                </a:solidFill>
                <a:latin typeface="Arial" charset="0"/>
                <a:ea typeface="Microsoft YaHei" charset="-122"/>
                <a:cs typeface="Mangal" pitchFamily="18" charset="0"/>
              </a:defRPr>
            </a:lvl4pPr>
            <a:lvl5pPr algn="ctr" rtl="0" eaLnBrk="0" fontAlgn="base" hangingPunct="0">
              <a:spcBef>
                <a:spcPct val="0"/>
              </a:spcBef>
              <a:spcAft>
                <a:spcPct val="0"/>
              </a:spcAft>
              <a:defRPr sz="3900">
                <a:solidFill>
                  <a:schemeClr val="tx2"/>
                </a:solidFill>
                <a:latin typeface="Arial" charset="0"/>
                <a:ea typeface="Microsoft YaHei" charset="-122"/>
                <a:cs typeface="Mangal" pitchFamily="18" charset="0"/>
              </a:defRPr>
            </a:lvl5pPr>
            <a:lvl6pPr marL="457200" algn="ctr" rtl="0" eaLnBrk="0" fontAlgn="base" hangingPunct="0">
              <a:spcBef>
                <a:spcPct val="0"/>
              </a:spcBef>
              <a:spcAft>
                <a:spcPct val="0"/>
              </a:spcAft>
              <a:defRPr sz="3900">
                <a:solidFill>
                  <a:schemeClr val="tx2"/>
                </a:solidFill>
                <a:latin typeface="Arial" charset="0"/>
                <a:ea typeface="Microsoft YaHei" charset="-122"/>
                <a:cs typeface="Mangal" pitchFamily="18" charset="0"/>
              </a:defRPr>
            </a:lvl6pPr>
            <a:lvl7pPr marL="914400" algn="ctr" rtl="0" eaLnBrk="0" fontAlgn="base" hangingPunct="0">
              <a:spcBef>
                <a:spcPct val="0"/>
              </a:spcBef>
              <a:spcAft>
                <a:spcPct val="0"/>
              </a:spcAft>
              <a:defRPr sz="3900">
                <a:solidFill>
                  <a:schemeClr val="tx2"/>
                </a:solidFill>
                <a:latin typeface="Arial" charset="0"/>
                <a:ea typeface="Microsoft YaHei" charset="-122"/>
                <a:cs typeface="Mangal" pitchFamily="18" charset="0"/>
              </a:defRPr>
            </a:lvl7pPr>
            <a:lvl8pPr marL="1371600" algn="ctr" rtl="0" eaLnBrk="0" fontAlgn="base" hangingPunct="0">
              <a:spcBef>
                <a:spcPct val="0"/>
              </a:spcBef>
              <a:spcAft>
                <a:spcPct val="0"/>
              </a:spcAft>
              <a:defRPr sz="3900">
                <a:solidFill>
                  <a:schemeClr val="tx2"/>
                </a:solidFill>
                <a:latin typeface="Arial" charset="0"/>
                <a:ea typeface="Microsoft YaHei" charset="-122"/>
                <a:cs typeface="Mangal" pitchFamily="18" charset="0"/>
              </a:defRPr>
            </a:lvl8pPr>
            <a:lvl9pPr marL="1828800" algn="ctr" rtl="0" eaLnBrk="0" fontAlgn="base" hangingPunct="0">
              <a:spcBef>
                <a:spcPct val="0"/>
              </a:spcBef>
              <a:spcAft>
                <a:spcPct val="0"/>
              </a:spcAft>
              <a:defRPr sz="3900">
                <a:solidFill>
                  <a:schemeClr val="tx2"/>
                </a:solidFill>
                <a:latin typeface="Arial" charset="0"/>
                <a:ea typeface="Microsoft YaHei" charset="-122"/>
                <a:cs typeface="Mangal" pitchFamily="18" charset="0"/>
              </a:defRPr>
            </a:lvl9pPr>
          </a:lstStyle>
          <a:p>
            <a:pPr>
              <a:defRPr/>
            </a:pPr>
            <a:r>
              <a:rPr lang="en-GB" sz="2800" b="1" dirty="0">
                <a:solidFill>
                  <a:schemeClr val="bg1">
                    <a:lumMod val="50000"/>
                  </a:schemeClr>
                </a:solidFill>
                <a:latin typeface="Arial" panose="020B0604020202020204" pitchFamily="34" charset="0"/>
                <a:cs typeface="Arial" panose="020B0604020202020204" pitchFamily="34" charset="0"/>
              </a:rPr>
              <a:t>Somatoform</a:t>
            </a:r>
          </a:p>
          <a:p>
            <a:pPr>
              <a:defRPr/>
            </a:pPr>
            <a:r>
              <a:rPr lang="en-GB" sz="2800" b="1" dirty="0">
                <a:solidFill>
                  <a:schemeClr val="bg1">
                    <a:lumMod val="50000"/>
                  </a:schemeClr>
                </a:solidFill>
                <a:latin typeface="Arial" panose="020B0604020202020204" pitchFamily="34" charset="0"/>
                <a:cs typeface="Arial" panose="020B0604020202020204" pitchFamily="34" charset="0"/>
              </a:rPr>
              <a:t>Dissociation</a:t>
            </a:r>
          </a:p>
        </p:txBody>
      </p:sp>
      <p:sp>
        <p:nvSpPr>
          <p:cNvPr id="3" name="Rectangle 2"/>
          <p:cNvSpPr txBox="1">
            <a:spLocks/>
          </p:cNvSpPr>
          <p:nvPr/>
        </p:nvSpPr>
        <p:spPr>
          <a:xfrm>
            <a:off x="323850" y="1520825"/>
            <a:ext cx="9821863" cy="5076825"/>
          </a:xfrm>
          <a:prstGeom prst="rect">
            <a:avLst/>
          </a:prstGeom>
        </p:spPr>
        <p:txBody>
          <a:bodyPr>
            <a:normAutofit fontScale="92500"/>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defRPr/>
            </a:pPr>
            <a:r>
              <a:rPr lang="en-GB" sz="2800" dirty="0">
                <a:solidFill>
                  <a:schemeClr val="bg1">
                    <a:lumMod val="50000"/>
                  </a:schemeClr>
                </a:solidFill>
                <a:latin typeface="Arial" panose="020B0604020202020204" pitchFamily="34" charset="0"/>
                <a:cs typeface="Arial" panose="020B0604020202020204" pitchFamily="34" charset="0"/>
              </a:rPr>
              <a:t>DSM-III (1980): Posttraumatic Stress Disorder (PTSD)</a:t>
            </a:r>
          </a:p>
          <a:p>
            <a:pPr>
              <a:defRPr/>
            </a:pPr>
            <a:endParaRPr lang="en-GB" sz="2800" dirty="0">
              <a:solidFill>
                <a:schemeClr val="bg1">
                  <a:lumMod val="50000"/>
                </a:schemeClr>
              </a:solidFill>
              <a:latin typeface="Arial" panose="020B0604020202020204" pitchFamily="34" charset="0"/>
              <a:cs typeface="Arial" panose="020B0604020202020204" pitchFamily="34" charset="0"/>
            </a:endParaRPr>
          </a:p>
          <a:p>
            <a:pPr>
              <a:defRPr/>
            </a:pPr>
            <a:r>
              <a:rPr lang="en-GB" sz="2800" dirty="0">
                <a:solidFill>
                  <a:schemeClr val="bg1">
                    <a:lumMod val="50000"/>
                  </a:schemeClr>
                </a:solidFill>
                <a:latin typeface="Arial" panose="020B0604020202020204" pitchFamily="34" charset="0"/>
                <a:cs typeface="Arial" panose="020B0604020202020204" pitchFamily="34" charset="0"/>
              </a:rPr>
              <a:t>Putnam, F. (1989). Diagnosis and Treatment of Multiple Personality Disorder (Foundations of Modern Psychiatry)</a:t>
            </a:r>
          </a:p>
          <a:p>
            <a:pPr>
              <a:defRPr/>
            </a:pPr>
            <a:endParaRPr lang="en-GB" sz="2800" dirty="0">
              <a:solidFill>
                <a:schemeClr val="bg1">
                  <a:lumMod val="50000"/>
                </a:schemeClr>
              </a:solidFill>
              <a:latin typeface="Arial" panose="020B0604020202020204" pitchFamily="34" charset="0"/>
              <a:cs typeface="Arial" panose="020B0604020202020204" pitchFamily="34" charset="0"/>
            </a:endParaRPr>
          </a:p>
          <a:p>
            <a:pPr>
              <a:defRPr/>
            </a:pPr>
            <a:r>
              <a:rPr lang="en-GB" sz="2800" dirty="0">
                <a:solidFill>
                  <a:schemeClr val="bg1">
                    <a:lumMod val="50000"/>
                  </a:schemeClr>
                </a:solidFill>
                <a:latin typeface="Arial" panose="020B0604020202020204" pitchFamily="34" charset="0"/>
                <a:cs typeface="Arial" panose="020B0604020202020204" pitchFamily="34" charset="0"/>
              </a:rPr>
              <a:t>Herman, J. (1993). Trauma and Recovery. (C-PTSD)</a:t>
            </a:r>
          </a:p>
          <a:p>
            <a:pPr>
              <a:defRPr/>
            </a:pPr>
            <a:endParaRPr lang="nl-NL" sz="2800" dirty="0">
              <a:solidFill>
                <a:schemeClr val="bg1">
                  <a:lumMod val="50000"/>
                </a:schemeClr>
              </a:solidFill>
              <a:latin typeface="Arial" panose="020B0604020202020204" pitchFamily="34" charset="0"/>
              <a:cs typeface="Arial" panose="020B0604020202020204" pitchFamily="34" charset="0"/>
            </a:endParaRPr>
          </a:p>
          <a:p>
            <a:pPr>
              <a:defRPr/>
            </a:pPr>
            <a:r>
              <a:rPr lang="nl-NL" sz="2800" dirty="0">
                <a:solidFill>
                  <a:schemeClr val="bg1">
                    <a:lumMod val="50000"/>
                  </a:schemeClr>
                </a:solidFill>
                <a:latin typeface="Arial" panose="020B0604020202020204" pitchFamily="34" charset="0"/>
                <a:cs typeface="Arial" panose="020B0604020202020204" pitchFamily="34" charset="0"/>
              </a:rPr>
              <a:t>Nijenhuis, Spinhoven, Van Dyck, Van der Hart, &amp; Vanderlinden (1996)</a:t>
            </a:r>
            <a:r>
              <a:rPr lang="en-GB" sz="2800" dirty="0">
                <a:solidFill>
                  <a:schemeClr val="bg1">
                    <a:lumMod val="50000"/>
                  </a:schemeClr>
                </a:solidFill>
                <a:latin typeface="Arial" panose="020B0604020202020204" pitchFamily="34" charset="0"/>
                <a:cs typeface="Arial" panose="020B0604020202020204" pitchFamily="34" charset="0"/>
              </a:rPr>
              <a:t> SDQ20 Somatoform Dissociation Questionnaire:</a:t>
            </a:r>
          </a:p>
          <a:p>
            <a:pPr lvl="1">
              <a:defRPr/>
            </a:pPr>
            <a:r>
              <a:rPr lang="en-GB" dirty="0">
                <a:solidFill>
                  <a:schemeClr val="bg1">
                    <a:lumMod val="50000"/>
                  </a:schemeClr>
                </a:solidFill>
                <a:latin typeface="Arial" panose="020B0604020202020204" pitchFamily="34" charset="0"/>
                <a:cs typeface="Arial" panose="020B0604020202020204" pitchFamily="34" charset="0"/>
              </a:rPr>
              <a:t>Q11: ‘I cannot see for a while (as if I am blind)' </a:t>
            </a:r>
          </a:p>
          <a:p>
            <a:pPr lvl="1">
              <a:defRPr/>
            </a:pPr>
            <a:r>
              <a:rPr lang="en-GB" dirty="0">
                <a:solidFill>
                  <a:schemeClr val="bg1">
                    <a:lumMod val="50000"/>
                  </a:schemeClr>
                </a:solidFill>
                <a:latin typeface="Arial" panose="020B0604020202020204" pitchFamily="34" charset="0"/>
                <a:cs typeface="Arial" panose="020B0604020202020204" pitchFamily="34" charset="0"/>
              </a:rPr>
              <a:t>Q12: ‘I cannot hear for a while (as if I am deaf)'</a:t>
            </a:r>
          </a:p>
        </p:txBody>
      </p:sp>
      <p:sp>
        <p:nvSpPr>
          <p:cNvPr id="4" name="Oval Callout 3"/>
          <p:cNvSpPr/>
          <p:nvPr/>
        </p:nvSpPr>
        <p:spPr>
          <a:xfrm rot="10800000">
            <a:off x="163513" y="6535738"/>
            <a:ext cx="5943600" cy="862012"/>
          </a:xfrm>
          <a:prstGeom prst="wedgeEllipse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 name="TextBox 4"/>
          <p:cNvSpPr txBox="1">
            <a:spLocks noChangeArrowheads="1"/>
          </p:cNvSpPr>
          <p:nvPr/>
        </p:nvSpPr>
        <p:spPr bwMode="auto">
          <a:xfrm>
            <a:off x="163513" y="6565900"/>
            <a:ext cx="5943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ts val="1275"/>
              </a:spcAft>
              <a:defRPr sz="2800">
                <a:solidFill>
                  <a:schemeClr val="tx1"/>
                </a:solidFill>
                <a:latin typeface="Arial" pitchFamily="34" charset="0"/>
                <a:ea typeface="Microsoft YaHei" pitchFamily="34" charset="-122"/>
                <a:cs typeface="Mangal" pitchFamily="18" charset="0"/>
              </a:defRPr>
            </a:lvl1pPr>
            <a:lvl2pPr marL="742950" indent="-285750" eaLnBrk="0" hangingPunct="0">
              <a:spcBef>
                <a:spcPct val="20000"/>
              </a:spcBef>
              <a:buChar char="–"/>
              <a:defRPr sz="2800">
                <a:solidFill>
                  <a:schemeClr val="tx1"/>
                </a:solidFill>
                <a:latin typeface="Arial" pitchFamily="34" charset="0"/>
                <a:ea typeface="Microsoft YaHei" pitchFamily="34" charset="-122"/>
              </a:defRPr>
            </a:lvl2pPr>
            <a:lvl3pPr marL="1143000" indent="-228600" eaLnBrk="0" hangingPunct="0">
              <a:spcBef>
                <a:spcPct val="20000"/>
              </a:spcBef>
              <a:buChar char="•"/>
              <a:defRPr sz="2400">
                <a:solidFill>
                  <a:schemeClr val="tx1"/>
                </a:solidFill>
                <a:latin typeface="Arial" pitchFamily="34" charset="0"/>
                <a:ea typeface="Microsoft YaHei" pitchFamily="34" charset="-122"/>
              </a:defRPr>
            </a:lvl3pPr>
            <a:lvl4pPr marL="1600200" indent="-228600" eaLnBrk="0" hangingPunct="0">
              <a:spcBef>
                <a:spcPct val="20000"/>
              </a:spcBef>
              <a:buChar char="–"/>
              <a:defRPr sz="2000">
                <a:solidFill>
                  <a:schemeClr val="tx1"/>
                </a:solidFill>
                <a:latin typeface="Arial" pitchFamily="34" charset="0"/>
                <a:ea typeface="Microsoft YaHei" pitchFamily="34" charset="-122"/>
              </a:defRPr>
            </a:lvl4pPr>
            <a:lvl5pPr marL="2057400" indent="-228600" eaLnBrk="0" hangingPunct="0">
              <a:spcBef>
                <a:spcPct val="20000"/>
              </a:spcBef>
              <a:buChar char="»"/>
              <a:defRPr sz="2000">
                <a:solidFill>
                  <a:schemeClr val="tx1"/>
                </a:solidFill>
                <a:latin typeface="Arial" pitchFamily="34" charset="0"/>
                <a:ea typeface="Microsoft YaHei" pitchFamily="34"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Microsoft YaHei" pitchFamily="34"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Microsoft YaHei" pitchFamily="34"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Microsoft YaHei" pitchFamily="34"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Microsoft YaHei" pitchFamily="34" charset="-122"/>
              </a:defRPr>
            </a:lvl9pPr>
          </a:lstStyle>
          <a:p>
            <a:pPr algn="ctr" eaLnBrk="1" hangingPunct="1">
              <a:spcAft>
                <a:spcPct val="0"/>
              </a:spcAft>
            </a:pPr>
            <a:r>
              <a:rPr lang="en-GB" altLang="en-US" sz="1600">
                <a:cs typeface="Arial" pitchFamily="34" charset="0"/>
              </a:rPr>
              <a:t>Only the small secrets need to be protected.</a:t>
            </a:r>
          </a:p>
          <a:p>
            <a:pPr algn="ctr" eaLnBrk="1" hangingPunct="1">
              <a:spcAft>
                <a:spcPct val="0"/>
              </a:spcAft>
            </a:pPr>
            <a:r>
              <a:rPr lang="en-GB" altLang="en-US" sz="1600">
                <a:cs typeface="Arial" pitchFamily="34" charset="0"/>
              </a:rPr>
              <a:t> The big ones are kept secret by public incredulity. </a:t>
            </a:r>
          </a:p>
          <a:p>
            <a:pPr algn="ctr" eaLnBrk="1" hangingPunct="1">
              <a:spcAft>
                <a:spcPct val="0"/>
              </a:spcAft>
            </a:pPr>
            <a:r>
              <a:rPr lang="en-GB" altLang="en-US" sz="1600">
                <a:cs typeface="Arial" pitchFamily="34" charset="0"/>
              </a:rPr>
              <a:t>(Marshall McCluhan)</a:t>
            </a:r>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Box 1"/>
          <p:cNvSpPr txBox="1">
            <a:spLocks noChangeArrowheads="1"/>
          </p:cNvSpPr>
          <p:nvPr/>
        </p:nvSpPr>
        <p:spPr bwMode="auto">
          <a:xfrm>
            <a:off x="5790633" y="1570037"/>
            <a:ext cx="4876800" cy="344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nSpc>
                <a:spcPct val="110000"/>
              </a:lnSpc>
              <a:defRPr/>
            </a:pPr>
            <a:r>
              <a:rPr lang="en-GB" altLang="en-US" dirty="0">
                <a:solidFill>
                  <a:schemeClr val="bg1">
                    <a:lumMod val="50000"/>
                  </a:schemeClr>
                </a:solidFill>
                <a:latin typeface="Arial" pitchFamily="34" charset="0"/>
              </a:rPr>
              <a:t>The DSM-V definition (American Psychiatric Association, 2013, p. 819) remains identical to the DSM-III (p. 765) and DSM-IV-TR (p.821):</a:t>
            </a:r>
          </a:p>
          <a:p>
            <a:pPr>
              <a:lnSpc>
                <a:spcPct val="110000"/>
              </a:lnSpc>
              <a:defRPr/>
            </a:pPr>
            <a:endParaRPr lang="en-GB" altLang="en-US" dirty="0">
              <a:solidFill>
                <a:schemeClr val="bg1">
                  <a:lumMod val="50000"/>
                </a:schemeClr>
              </a:solidFill>
              <a:latin typeface="Arial" pitchFamily="34" charset="0"/>
            </a:endParaRPr>
          </a:p>
          <a:p>
            <a:pPr>
              <a:lnSpc>
                <a:spcPct val="110000"/>
              </a:lnSpc>
              <a:defRPr/>
            </a:pPr>
            <a:r>
              <a:rPr lang="en-GB" altLang="en-US" b="1" dirty="0">
                <a:solidFill>
                  <a:schemeClr val="bg1">
                    <a:lumMod val="50000"/>
                  </a:schemeClr>
                </a:solidFill>
                <a:latin typeface="Arial" pitchFamily="34" charset="0"/>
              </a:rPr>
              <a:t>delusion</a:t>
            </a:r>
            <a:r>
              <a:rPr lang="en-GB" altLang="en-US" dirty="0">
                <a:solidFill>
                  <a:schemeClr val="bg1">
                    <a:lumMod val="50000"/>
                  </a:schemeClr>
                </a:solidFill>
                <a:latin typeface="Arial" pitchFamily="34" charset="0"/>
              </a:rPr>
              <a:t>  a false belief based on incorrect inference about external reality that is firmly sustained despite what almost everyone beliefs </a:t>
            </a:r>
            <a:r>
              <a:rPr lang="en-GB" altLang="en-US" u="sng" dirty="0">
                <a:solidFill>
                  <a:schemeClr val="bg1">
                    <a:lumMod val="50000"/>
                  </a:schemeClr>
                </a:solidFill>
                <a:latin typeface="Arial" pitchFamily="34" charset="0"/>
              </a:rPr>
              <a:t>and despite what constitutes incontrovertible and obvious proof or evidence to the contrary</a:t>
            </a:r>
            <a:r>
              <a:rPr lang="en-GB" altLang="en-US" dirty="0">
                <a:solidFill>
                  <a:schemeClr val="bg1">
                    <a:lumMod val="50000"/>
                  </a:schemeClr>
                </a:solidFill>
                <a:latin typeface="Arial" pitchFamily="34" charset="0"/>
              </a:rPr>
              <a:t>. </a:t>
            </a:r>
          </a:p>
          <a:p>
            <a:pPr>
              <a:lnSpc>
                <a:spcPct val="110000"/>
              </a:lnSpc>
              <a:defRPr/>
            </a:pPr>
            <a:endParaRPr lang="en-GB" altLang="en-US" dirty="0">
              <a:solidFill>
                <a:schemeClr val="bg1">
                  <a:lumMod val="50000"/>
                </a:schemeClr>
              </a:solidFill>
              <a:latin typeface="Arial" pitchFamily="34" charset="0"/>
            </a:endParaRPr>
          </a:p>
        </p:txBody>
      </p:sp>
      <p:sp>
        <p:nvSpPr>
          <p:cNvPr id="16388" name="TextBox 3"/>
          <p:cNvSpPr txBox="1">
            <a:spLocks noChangeArrowheads="1"/>
          </p:cNvSpPr>
          <p:nvPr/>
        </p:nvSpPr>
        <p:spPr bwMode="auto">
          <a:xfrm>
            <a:off x="405606" y="1341437"/>
            <a:ext cx="5321300" cy="405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nSpc>
                <a:spcPct val="110000"/>
              </a:lnSpc>
              <a:defRPr/>
            </a:pPr>
            <a:r>
              <a:rPr lang="en-GB" altLang="en-US" dirty="0">
                <a:solidFill>
                  <a:schemeClr val="bg1">
                    <a:lumMod val="50000"/>
                  </a:schemeClr>
                </a:solidFill>
                <a:latin typeface="Arial" pitchFamily="34" charset="0"/>
              </a:rPr>
              <a:t>A recent UK court custody case quoted ‘Blacks Medical Dictionary’ (</a:t>
            </a:r>
            <a:r>
              <a:rPr lang="en-GB" altLang="en-US" dirty="0" err="1">
                <a:solidFill>
                  <a:schemeClr val="bg1">
                    <a:lumMod val="50000"/>
                  </a:schemeClr>
                </a:solidFill>
                <a:latin typeface="Arial" pitchFamily="34" charset="0"/>
              </a:rPr>
              <a:t>Marcovitch</a:t>
            </a:r>
            <a:r>
              <a:rPr lang="en-GB" altLang="en-US" dirty="0">
                <a:solidFill>
                  <a:schemeClr val="bg1">
                    <a:lumMod val="50000"/>
                  </a:schemeClr>
                </a:solidFill>
                <a:latin typeface="Arial" pitchFamily="34" charset="0"/>
              </a:rPr>
              <a:t>, 2010):</a:t>
            </a:r>
          </a:p>
          <a:p>
            <a:pPr>
              <a:lnSpc>
                <a:spcPct val="110000"/>
              </a:lnSpc>
              <a:defRPr/>
            </a:pPr>
            <a:endParaRPr lang="en-GB" altLang="en-US" dirty="0">
              <a:solidFill>
                <a:schemeClr val="bg1">
                  <a:lumMod val="50000"/>
                </a:schemeClr>
              </a:solidFill>
              <a:latin typeface="Arial" pitchFamily="34" charset="0"/>
            </a:endParaRPr>
          </a:p>
          <a:p>
            <a:pPr>
              <a:lnSpc>
                <a:spcPct val="110000"/>
              </a:lnSpc>
              <a:defRPr/>
            </a:pPr>
            <a:r>
              <a:rPr lang="en-GB" altLang="en-US" b="1" dirty="0">
                <a:solidFill>
                  <a:schemeClr val="bg1">
                    <a:lumMod val="50000"/>
                  </a:schemeClr>
                </a:solidFill>
                <a:latin typeface="Arial" pitchFamily="34" charset="0"/>
              </a:rPr>
              <a:t>‘Delusions</a:t>
            </a:r>
            <a:r>
              <a:rPr lang="en-GB" altLang="en-US" dirty="0">
                <a:solidFill>
                  <a:schemeClr val="bg1">
                    <a:lumMod val="50000"/>
                  </a:schemeClr>
                </a:solidFill>
                <a:latin typeface="Arial" pitchFamily="34" charset="0"/>
              </a:rPr>
              <a:t> An irrational and usually unshakeable belief peculiar to some individual. They fail to respond to reasonable argument and the delusion is often paranoid in character with a belief that a person or persona is/are persecuting them. The existence of a delusion, of such a nature as to seriously influence conduct, is one of the most important signs in reaching a decision to arrange for the compulsory admission of the patient to hospital for observation. (See Mental Illness).’</a:t>
            </a:r>
          </a:p>
        </p:txBody>
      </p:sp>
      <p:sp>
        <p:nvSpPr>
          <p:cNvPr id="6" name="TextBox 5"/>
          <p:cNvSpPr txBox="1"/>
          <p:nvPr/>
        </p:nvSpPr>
        <p:spPr>
          <a:xfrm>
            <a:off x="414338" y="274637"/>
            <a:ext cx="9910762" cy="916746"/>
          </a:xfrm>
          <a:prstGeom prst="rect">
            <a:avLst/>
          </a:prstGeom>
          <a:noFill/>
          <a:ln>
            <a:noFill/>
          </a:ln>
        </p:spPr>
        <p:txBody>
          <a:bodyPr lIns="90000" tIns="45000" rIns="90000" bIns="45000" compatLnSpc="0">
            <a:spAutoFit/>
          </a:bodyPr>
          <a:lstStyle/>
          <a:p>
            <a:pPr algn="ctr" fontAlgn="auto" hangingPunct="0">
              <a:spcBef>
                <a:spcPts val="0"/>
              </a:spcBef>
              <a:spcAft>
                <a:spcPts val="0"/>
              </a:spcAft>
              <a:defRPr sz="1650"/>
            </a:pPr>
            <a:r>
              <a:rPr lang="en-GB" sz="2800" b="1" dirty="0">
                <a:solidFill>
                  <a:schemeClr val="bg1">
                    <a:lumMod val="50000"/>
                  </a:schemeClr>
                </a:solidFill>
                <a:latin typeface="Arial" pitchFamily="18"/>
                <a:ea typeface="Microsoft YaHei" pitchFamily="2"/>
                <a:cs typeface="Mangal" pitchFamily="2"/>
              </a:rPr>
              <a:t>Delusion</a:t>
            </a:r>
          </a:p>
          <a:p>
            <a:pPr algn="ctr" fontAlgn="auto" hangingPunct="0">
              <a:spcBef>
                <a:spcPts val="0"/>
              </a:spcBef>
              <a:spcAft>
                <a:spcPts val="0"/>
              </a:spcAft>
              <a:defRPr sz="1650"/>
            </a:pPr>
            <a:r>
              <a:rPr lang="en-GB" sz="2800" b="1" dirty="0">
                <a:solidFill>
                  <a:schemeClr val="bg1">
                    <a:lumMod val="50000"/>
                  </a:schemeClr>
                </a:solidFill>
                <a:latin typeface="Arial" pitchFamily="18"/>
                <a:ea typeface="Microsoft YaHei" pitchFamily="2"/>
                <a:cs typeface="Mangal" pitchFamily="2"/>
              </a:rPr>
              <a:t>Definition</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40980" t="31296" r="5741" b="6448"/>
          <a:stretch/>
        </p:blipFill>
        <p:spPr>
          <a:xfrm>
            <a:off x="3898106" y="5532437"/>
            <a:ext cx="1109578" cy="1944792"/>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P spid="1638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4"/>
          <p:cNvPicPr>
            <a:picLocks noChangeAspect="1" noChangeArrowheads="1"/>
          </p:cNvPicPr>
          <p:nvPr/>
        </p:nvPicPr>
        <p:blipFill>
          <a:blip r:embed="rId3">
            <a:extLst>
              <a:ext uri="{28A0092B-C50C-407E-A947-70E740481C1C}">
                <a14:useLocalDpi xmlns:a14="http://schemas.microsoft.com/office/drawing/2010/main" val="0"/>
              </a:ext>
            </a:extLst>
          </a:blip>
          <a:srcRect l="52051" t="13197" r="14151" b="50761"/>
          <a:stretch>
            <a:fillRect/>
          </a:stretch>
        </p:blipFill>
        <p:spPr bwMode="auto">
          <a:xfrm>
            <a:off x="265113" y="3659188"/>
            <a:ext cx="5203825" cy="328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14338" y="1397000"/>
            <a:ext cx="9807575" cy="798513"/>
          </a:xfrm>
          <a:prstGeom prst="rect">
            <a:avLst/>
          </a:prstGeom>
          <a:noFill/>
          <a:ln>
            <a:noFill/>
          </a:ln>
        </p:spPr>
        <p:txBody>
          <a:bodyPr lIns="90000" tIns="45000" rIns="90000" bIns="45000" compatLnSpc="0">
            <a:spAutoFit/>
          </a:bodyPr>
          <a:lstStyle/>
          <a:p>
            <a:pPr eaLnBrk="0" hangingPunct="0">
              <a:defRPr/>
            </a:pPr>
            <a:r>
              <a:rPr lang="en-GB" sz="2400" dirty="0">
                <a:solidFill>
                  <a:schemeClr val="bg1">
                    <a:lumMod val="50000"/>
                  </a:schemeClr>
                </a:solidFill>
                <a:latin typeface="Arial" panose="020B0604020202020204" pitchFamily="34" charset="0"/>
              </a:rPr>
              <a:t>Applying </a:t>
            </a:r>
            <a:r>
              <a:rPr lang="en-GB" sz="2400" dirty="0" err="1">
                <a:solidFill>
                  <a:schemeClr val="bg1">
                    <a:lumMod val="50000"/>
                  </a:schemeClr>
                </a:solidFill>
                <a:latin typeface="Arial" panose="020B0604020202020204" pitchFamily="34" charset="0"/>
              </a:rPr>
              <a:t>Lacter</a:t>
            </a:r>
            <a:r>
              <a:rPr lang="en-GB" sz="2400" dirty="0">
                <a:solidFill>
                  <a:schemeClr val="bg1">
                    <a:lumMod val="50000"/>
                  </a:schemeClr>
                </a:solidFill>
                <a:latin typeface="Arial" panose="020B0604020202020204" pitchFamily="34" charset="0"/>
              </a:rPr>
              <a:t> &amp; Lehman (2008) Guidelines for Differential Diagnosis Schizophrenia vs Ritual Abuse / Mind Control</a:t>
            </a:r>
          </a:p>
        </p:txBody>
      </p:sp>
      <p:sp>
        <p:nvSpPr>
          <p:cNvPr id="6" name="TextBox 5"/>
          <p:cNvSpPr txBox="1"/>
          <p:nvPr/>
        </p:nvSpPr>
        <p:spPr>
          <a:xfrm>
            <a:off x="414338" y="474663"/>
            <a:ext cx="9910762" cy="503237"/>
          </a:xfrm>
          <a:prstGeom prst="rect">
            <a:avLst/>
          </a:prstGeom>
          <a:noFill/>
          <a:ln>
            <a:noFill/>
          </a:ln>
        </p:spPr>
        <p:txBody>
          <a:bodyPr lIns="90000" tIns="45000" rIns="90000" bIns="45000" compatLnSpc="0">
            <a:spAutoFit/>
          </a:bodyPr>
          <a:lstStyle/>
          <a:p>
            <a:pPr algn="ctr" fontAlgn="auto" hangingPunct="0">
              <a:spcBef>
                <a:spcPts val="0"/>
              </a:spcBef>
              <a:spcAft>
                <a:spcPts val="0"/>
              </a:spcAft>
              <a:defRPr sz="1650"/>
            </a:pPr>
            <a:r>
              <a:rPr lang="en-GB" sz="2800" b="1" dirty="0">
                <a:solidFill>
                  <a:schemeClr val="bg1">
                    <a:lumMod val="50000"/>
                  </a:schemeClr>
                </a:solidFill>
                <a:latin typeface="Arial" pitchFamily="18"/>
                <a:ea typeface="Microsoft YaHei" pitchFamily="2"/>
                <a:cs typeface="Mangal" pitchFamily="2"/>
              </a:rPr>
              <a:t>Misdiagnosis Risk</a:t>
            </a:r>
          </a:p>
        </p:txBody>
      </p:sp>
      <p:pic>
        <p:nvPicPr>
          <p:cNvPr id="70661" name="Picture 2"/>
          <p:cNvPicPr>
            <a:picLocks noChangeAspect="1" noChangeArrowheads="1"/>
          </p:cNvPicPr>
          <p:nvPr/>
        </p:nvPicPr>
        <p:blipFill>
          <a:blip r:embed="rId4">
            <a:extLst>
              <a:ext uri="{28A0092B-C50C-407E-A947-70E740481C1C}">
                <a14:useLocalDpi xmlns:a14="http://schemas.microsoft.com/office/drawing/2010/main" val="0"/>
              </a:ext>
            </a:extLst>
          </a:blip>
          <a:srcRect l="51926" t="42549" r="14278" b="10417"/>
          <a:stretch>
            <a:fillRect/>
          </a:stretch>
        </p:blipFill>
        <p:spPr bwMode="auto">
          <a:xfrm>
            <a:off x="5434013" y="2584450"/>
            <a:ext cx="5097462" cy="4433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0662" name="Picture 3"/>
          <p:cNvPicPr>
            <a:picLocks noChangeAspect="1" noChangeArrowheads="1"/>
          </p:cNvPicPr>
          <p:nvPr/>
        </p:nvPicPr>
        <p:blipFill>
          <a:blip r:embed="rId5">
            <a:extLst>
              <a:ext uri="{28A0092B-C50C-407E-A947-70E740481C1C}">
                <a14:useLocalDpi xmlns:a14="http://schemas.microsoft.com/office/drawing/2010/main" val="0"/>
              </a:ext>
            </a:extLst>
          </a:blip>
          <a:srcRect l="11925" t="86037" r="52757" b="1701"/>
          <a:stretch>
            <a:fillRect/>
          </a:stretch>
        </p:blipFill>
        <p:spPr bwMode="auto">
          <a:xfrm>
            <a:off x="158750" y="2590800"/>
            <a:ext cx="5192713"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3"/>
          <p:cNvPicPr>
            <a:picLocks noChangeAspect="1" noChangeArrowheads="1"/>
          </p:cNvPicPr>
          <p:nvPr/>
        </p:nvPicPr>
        <p:blipFill>
          <a:blip r:embed="rId3">
            <a:extLst>
              <a:ext uri="{28A0092B-C50C-407E-A947-70E740481C1C}">
                <a14:useLocalDpi xmlns:a14="http://schemas.microsoft.com/office/drawing/2010/main" val="0"/>
              </a:ext>
            </a:extLst>
          </a:blip>
          <a:srcRect l="53983" t="44032" r="9341" b="32188"/>
          <a:stretch>
            <a:fillRect/>
          </a:stretch>
        </p:blipFill>
        <p:spPr bwMode="auto">
          <a:xfrm rot="-120000">
            <a:off x="314325" y="1439863"/>
            <a:ext cx="10085388" cy="3868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14338" y="474663"/>
            <a:ext cx="9910762" cy="503237"/>
          </a:xfrm>
          <a:prstGeom prst="rect">
            <a:avLst/>
          </a:prstGeom>
          <a:noFill/>
          <a:ln>
            <a:noFill/>
          </a:ln>
        </p:spPr>
        <p:txBody>
          <a:bodyPr lIns="90000" tIns="45000" rIns="90000" bIns="45000" compatLnSpc="0">
            <a:spAutoFit/>
          </a:bodyPr>
          <a:lstStyle/>
          <a:p>
            <a:pPr algn="ctr" fontAlgn="auto" hangingPunct="0">
              <a:spcBef>
                <a:spcPts val="0"/>
              </a:spcBef>
              <a:spcAft>
                <a:spcPts val="0"/>
              </a:spcAft>
              <a:defRPr sz="1650"/>
            </a:pPr>
            <a:r>
              <a:rPr lang="en-GB" sz="2800" b="1" dirty="0">
                <a:solidFill>
                  <a:schemeClr val="bg1">
                    <a:lumMod val="50000"/>
                  </a:schemeClr>
                </a:solidFill>
                <a:latin typeface="Arial" pitchFamily="18"/>
                <a:ea typeface="Microsoft YaHei" pitchFamily="2"/>
                <a:cs typeface="Mangal" pitchFamily="2"/>
              </a:rPr>
              <a:t>Persecution</a:t>
            </a:r>
          </a:p>
        </p:txBody>
      </p:sp>
      <p:sp>
        <p:nvSpPr>
          <p:cNvPr id="2" name="Rectangle 1"/>
          <p:cNvSpPr/>
          <p:nvPr/>
        </p:nvSpPr>
        <p:spPr>
          <a:xfrm>
            <a:off x="414338" y="5532438"/>
            <a:ext cx="9426575" cy="1477962"/>
          </a:xfrm>
          <a:prstGeom prst="rect">
            <a:avLst/>
          </a:prstGeom>
        </p:spPr>
        <p:txBody>
          <a:bodyPr>
            <a:spAutoFit/>
          </a:bodyPr>
          <a:lstStyle/>
          <a:p>
            <a:pPr eaLnBrk="0" hangingPunct="0">
              <a:defRPr/>
            </a:pPr>
            <a:endParaRPr lang="en-GB" dirty="0">
              <a:solidFill>
                <a:schemeClr val="bg1">
                  <a:lumMod val="50000"/>
                </a:schemeClr>
              </a:solidFill>
              <a:latin typeface="Arial" panose="020B0604020202020204" pitchFamily="34" charset="0"/>
            </a:endParaRPr>
          </a:p>
          <a:p>
            <a:pPr eaLnBrk="0" hangingPunct="0">
              <a:defRPr/>
            </a:pPr>
            <a:r>
              <a:rPr lang="en-GB" dirty="0" err="1">
                <a:solidFill>
                  <a:schemeClr val="bg1">
                    <a:lumMod val="50000"/>
                  </a:schemeClr>
                </a:solidFill>
                <a:latin typeface="Arial" panose="020B0604020202020204" pitchFamily="34" charset="0"/>
              </a:rPr>
              <a:t>Lacter</a:t>
            </a:r>
            <a:r>
              <a:rPr lang="en-GB" dirty="0">
                <a:solidFill>
                  <a:schemeClr val="bg1">
                    <a:lumMod val="50000"/>
                  </a:schemeClr>
                </a:solidFill>
                <a:latin typeface="Arial" panose="020B0604020202020204" pitchFamily="34" charset="0"/>
              </a:rPr>
              <a:t>, E. P. &amp; Lehmann, K. (2008). Guidelines to Differential Diagnosis between Schizophrenia and Ritual Abuse / Mind Control Traumatic Stress. In </a:t>
            </a:r>
            <a:r>
              <a:rPr lang="en-GB" dirty="0" err="1">
                <a:solidFill>
                  <a:schemeClr val="bg1">
                    <a:lumMod val="50000"/>
                  </a:schemeClr>
                </a:solidFill>
                <a:latin typeface="Arial" panose="020B0604020202020204" pitchFamily="34" charset="0"/>
              </a:rPr>
              <a:t>Noblitt</a:t>
            </a:r>
            <a:r>
              <a:rPr lang="en-GB" dirty="0">
                <a:solidFill>
                  <a:schemeClr val="bg1">
                    <a:lumMod val="50000"/>
                  </a:schemeClr>
                </a:solidFill>
                <a:latin typeface="Arial" panose="020B0604020202020204" pitchFamily="34" charset="0"/>
              </a:rPr>
              <a:t>, Randy &amp; </a:t>
            </a:r>
            <a:r>
              <a:rPr lang="en-GB" dirty="0" err="1">
                <a:solidFill>
                  <a:schemeClr val="bg1">
                    <a:lumMod val="50000"/>
                  </a:schemeClr>
                </a:solidFill>
                <a:latin typeface="Arial" panose="020B0604020202020204" pitchFamily="34" charset="0"/>
              </a:rPr>
              <a:t>Noblitt</a:t>
            </a:r>
            <a:r>
              <a:rPr lang="en-GB" dirty="0">
                <a:solidFill>
                  <a:schemeClr val="bg1">
                    <a:lumMod val="50000"/>
                  </a:schemeClr>
                </a:solidFill>
                <a:latin typeface="Arial" panose="020B0604020202020204" pitchFamily="34" charset="0"/>
              </a:rPr>
              <a:t>, Pamela </a:t>
            </a:r>
            <a:r>
              <a:rPr lang="en-GB" dirty="0" err="1">
                <a:solidFill>
                  <a:schemeClr val="bg1">
                    <a:lumMod val="50000"/>
                  </a:schemeClr>
                </a:solidFill>
                <a:latin typeface="Arial" panose="020B0604020202020204" pitchFamily="34" charset="0"/>
              </a:rPr>
              <a:t>Perskin</a:t>
            </a:r>
            <a:r>
              <a:rPr lang="en-GB" dirty="0">
                <a:solidFill>
                  <a:schemeClr val="bg1">
                    <a:lumMod val="50000"/>
                  </a:schemeClr>
                </a:solidFill>
                <a:latin typeface="Arial" panose="020B0604020202020204" pitchFamily="34" charset="0"/>
              </a:rPr>
              <a:t> (</a:t>
            </a:r>
            <a:r>
              <a:rPr lang="en-GB" dirty="0" err="1">
                <a:solidFill>
                  <a:schemeClr val="bg1">
                    <a:lumMod val="50000"/>
                  </a:schemeClr>
                </a:solidFill>
                <a:latin typeface="Arial" panose="020B0604020202020204" pitchFamily="34" charset="0"/>
              </a:rPr>
              <a:t>Eds</a:t>
            </a:r>
            <a:r>
              <a:rPr lang="en-GB" dirty="0">
                <a:solidFill>
                  <a:schemeClr val="bg1">
                    <a:lumMod val="50000"/>
                  </a:schemeClr>
                </a:solidFill>
                <a:latin typeface="Arial" panose="020B0604020202020204" pitchFamily="34" charset="0"/>
              </a:rPr>
              <a:t>): Ritual Abuse in the 21st Century. Robert D. Reed Publishers: Bandon, Oregon. </a:t>
            </a:r>
          </a:p>
        </p:txBody>
      </p: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3"/>
          <p:cNvPicPr>
            <a:picLocks noChangeAspect="1" noChangeArrowheads="1"/>
          </p:cNvPicPr>
          <p:nvPr/>
        </p:nvPicPr>
        <p:blipFill>
          <a:blip r:embed="rId3">
            <a:extLst>
              <a:ext uri="{28A0092B-C50C-407E-A947-70E740481C1C}">
                <a14:useLocalDpi xmlns:a14="http://schemas.microsoft.com/office/drawing/2010/main" val="0"/>
              </a:ext>
            </a:extLst>
          </a:blip>
          <a:srcRect l="53983" t="12419" r="9341" b="56035"/>
          <a:stretch>
            <a:fillRect/>
          </a:stretch>
        </p:blipFill>
        <p:spPr bwMode="auto">
          <a:xfrm rot="-120000">
            <a:off x="1228725" y="1643063"/>
            <a:ext cx="8618538" cy="438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773113" y="6257925"/>
            <a:ext cx="8991600" cy="646113"/>
          </a:xfrm>
          <a:prstGeom prst="rect">
            <a:avLst/>
          </a:prstGeom>
        </p:spPr>
        <p:txBody>
          <a:bodyPr>
            <a:spAutoFit/>
          </a:bodyPr>
          <a:lstStyle/>
          <a:p>
            <a:pPr eaLnBrk="0" hangingPunct="0">
              <a:defRPr/>
            </a:pPr>
            <a:r>
              <a:rPr lang="en-GB" dirty="0">
                <a:solidFill>
                  <a:schemeClr val="bg1">
                    <a:lumMod val="50000"/>
                  </a:schemeClr>
                </a:solidFill>
                <a:latin typeface="Arial" panose="020B0604020202020204" pitchFamily="34" charset="0"/>
              </a:rPr>
              <a:t>In one case NONE of the 42 left-hand descriptions indicative of Schizophrenia applied, and only about 1/3 of the right-hand descriptions indicative of Trauma / Mind Control</a:t>
            </a:r>
          </a:p>
        </p:txBody>
      </p:sp>
      <p:sp>
        <p:nvSpPr>
          <p:cNvPr id="6" name="Rectangle 5"/>
          <p:cNvSpPr/>
          <p:nvPr/>
        </p:nvSpPr>
        <p:spPr>
          <a:xfrm>
            <a:off x="868363" y="1189038"/>
            <a:ext cx="8991600" cy="461962"/>
          </a:xfrm>
          <a:prstGeom prst="rect">
            <a:avLst/>
          </a:prstGeom>
        </p:spPr>
        <p:txBody>
          <a:bodyPr>
            <a:spAutoFit/>
          </a:bodyPr>
          <a:lstStyle/>
          <a:p>
            <a:pPr eaLnBrk="0" hangingPunct="0">
              <a:defRPr/>
            </a:pPr>
            <a:r>
              <a:rPr lang="en-GB" sz="2400" dirty="0">
                <a:solidFill>
                  <a:schemeClr val="bg1">
                    <a:lumMod val="65000"/>
                  </a:schemeClr>
                </a:solidFill>
                <a:latin typeface="Arial" panose="020B0604020202020204" pitchFamily="34" charset="0"/>
              </a:rPr>
              <a:t>Schizophrenia vs. Ritual Abuse / Mind Control Traumatic Stress</a:t>
            </a:r>
          </a:p>
        </p:txBody>
      </p:sp>
      <p:sp>
        <p:nvSpPr>
          <p:cNvPr id="7" name="TextBox 6"/>
          <p:cNvSpPr txBox="1"/>
          <p:nvPr/>
        </p:nvSpPr>
        <p:spPr>
          <a:xfrm>
            <a:off x="414338" y="474663"/>
            <a:ext cx="9910762" cy="503237"/>
          </a:xfrm>
          <a:prstGeom prst="rect">
            <a:avLst/>
          </a:prstGeom>
          <a:noFill/>
          <a:ln>
            <a:noFill/>
          </a:ln>
        </p:spPr>
        <p:txBody>
          <a:bodyPr lIns="90000" tIns="45000" rIns="90000" bIns="45000" compatLnSpc="0">
            <a:spAutoFit/>
          </a:bodyPr>
          <a:lstStyle/>
          <a:p>
            <a:pPr algn="ctr" fontAlgn="auto" hangingPunct="0">
              <a:spcBef>
                <a:spcPts val="0"/>
              </a:spcBef>
              <a:spcAft>
                <a:spcPts val="0"/>
              </a:spcAft>
              <a:defRPr sz="1650"/>
            </a:pPr>
            <a:r>
              <a:rPr lang="en-GB" sz="2800" b="1" dirty="0">
                <a:solidFill>
                  <a:schemeClr val="bg1">
                    <a:lumMod val="50000"/>
                  </a:schemeClr>
                </a:solidFill>
                <a:latin typeface="Arial" pitchFamily="18"/>
                <a:ea typeface="Microsoft YaHei" pitchFamily="2"/>
                <a:cs typeface="Mangal" pitchFamily="2"/>
              </a:rPr>
              <a:t>42 Indicators</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4338" y="198437"/>
            <a:ext cx="9910762" cy="975737"/>
          </a:xfrm>
          <a:prstGeom prst="rect">
            <a:avLst/>
          </a:prstGeom>
          <a:noFill/>
          <a:ln>
            <a:noFill/>
          </a:ln>
        </p:spPr>
        <p:txBody>
          <a:bodyPr lIns="90000" tIns="45000" rIns="90000" bIns="45000" compatLnSpc="0">
            <a:spAutoFit/>
          </a:bodyPr>
          <a:lstStyle/>
          <a:p>
            <a:pPr algn="ctr" fontAlgn="auto" hangingPunct="0">
              <a:spcBef>
                <a:spcPts val="0"/>
              </a:spcBef>
              <a:spcAft>
                <a:spcPts val="0"/>
              </a:spcAft>
              <a:defRPr sz="1650"/>
            </a:pPr>
            <a:r>
              <a:rPr lang="en-GB" sz="2000" b="1" dirty="0">
                <a:solidFill>
                  <a:schemeClr val="bg1">
                    <a:lumMod val="50000"/>
                  </a:schemeClr>
                </a:solidFill>
                <a:latin typeface="Arial" panose="020B0604020202020204" pitchFamily="34" charset="0"/>
              </a:rPr>
              <a:t>1. UK </a:t>
            </a:r>
          </a:p>
          <a:p>
            <a:pPr algn="ctr" fontAlgn="auto" hangingPunct="0">
              <a:spcBef>
                <a:spcPts val="0"/>
              </a:spcBef>
              <a:spcAft>
                <a:spcPts val="0"/>
              </a:spcAft>
              <a:defRPr sz="1650"/>
            </a:pPr>
            <a:r>
              <a:rPr lang="en-GB" sz="2000" b="1" dirty="0">
                <a:solidFill>
                  <a:schemeClr val="bg1">
                    <a:lumMod val="50000"/>
                  </a:schemeClr>
                </a:solidFill>
                <a:latin typeface="Arial" panose="020B0604020202020204" pitchFamily="34" charset="0"/>
              </a:rPr>
              <a:t>Child Sexual Abusers </a:t>
            </a:r>
          </a:p>
          <a:p>
            <a:pPr algn="ctr" fontAlgn="auto" hangingPunct="0">
              <a:spcBef>
                <a:spcPts val="0"/>
              </a:spcBef>
              <a:spcAft>
                <a:spcPts val="0"/>
              </a:spcAft>
              <a:defRPr sz="1650"/>
            </a:pPr>
            <a:r>
              <a:rPr lang="en-GB" sz="2000" b="1" dirty="0">
                <a:solidFill>
                  <a:schemeClr val="bg1">
                    <a:lumMod val="50000"/>
                  </a:schemeClr>
                </a:solidFill>
                <a:latin typeface="Arial" panose="020B0604020202020204" pitchFamily="34" charset="0"/>
              </a:rPr>
              <a:t>In Entertainment</a:t>
            </a:r>
            <a:endParaRPr lang="en-GB" sz="2000" b="1" dirty="0">
              <a:solidFill>
                <a:schemeClr val="bg1">
                  <a:lumMod val="50000"/>
                </a:schemeClr>
              </a:solidFill>
              <a:latin typeface="Arial" pitchFamily="18"/>
              <a:ea typeface="Microsoft YaHei" pitchFamily="2"/>
              <a:cs typeface="Mangal" pitchFamily="2"/>
            </a:endParaRPr>
          </a:p>
        </p:txBody>
      </p:sp>
      <p:sp>
        <p:nvSpPr>
          <p:cNvPr id="7" name="TextBox 6"/>
          <p:cNvSpPr txBox="1">
            <a:spLocks noChangeArrowheads="1"/>
          </p:cNvSpPr>
          <p:nvPr/>
        </p:nvSpPr>
        <p:spPr bwMode="auto">
          <a:xfrm>
            <a:off x="469106" y="1373366"/>
            <a:ext cx="6020594"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Aft>
                <a:spcPts val="1275"/>
              </a:spcAft>
              <a:defRPr sz="2800">
                <a:solidFill>
                  <a:schemeClr val="tx1"/>
                </a:solidFill>
                <a:latin typeface="Arial" pitchFamily="34" charset="0"/>
                <a:ea typeface="Microsoft YaHei" pitchFamily="34" charset="-122"/>
                <a:cs typeface="Mangal" pitchFamily="18" charset="0"/>
              </a:defRPr>
            </a:lvl1pPr>
            <a:lvl2pPr marL="742950" indent="-285750" eaLnBrk="0" hangingPunct="0">
              <a:spcBef>
                <a:spcPct val="20000"/>
              </a:spcBef>
              <a:buChar char="–"/>
              <a:defRPr sz="2800">
                <a:solidFill>
                  <a:schemeClr val="tx1"/>
                </a:solidFill>
                <a:latin typeface="Arial" pitchFamily="34" charset="0"/>
                <a:ea typeface="Microsoft YaHei" pitchFamily="34" charset="-122"/>
              </a:defRPr>
            </a:lvl2pPr>
            <a:lvl3pPr marL="1143000" indent="-228600" eaLnBrk="0" hangingPunct="0">
              <a:spcBef>
                <a:spcPct val="20000"/>
              </a:spcBef>
              <a:buChar char="•"/>
              <a:defRPr sz="2400">
                <a:solidFill>
                  <a:schemeClr val="tx1"/>
                </a:solidFill>
                <a:latin typeface="Arial" pitchFamily="34" charset="0"/>
                <a:ea typeface="Microsoft YaHei" pitchFamily="34" charset="-122"/>
              </a:defRPr>
            </a:lvl3pPr>
            <a:lvl4pPr marL="1600200" indent="-228600" eaLnBrk="0" hangingPunct="0">
              <a:spcBef>
                <a:spcPct val="20000"/>
              </a:spcBef>
              <a:buChar char="–"/>
              <a:defRPr sz="2000">
                <a:solidFill>
                  <a:schemeClr val="tx1"/>
                </a:solidFill>
                <a:latin typeface="Arial" pitchFamily="34" charset="0"/>
                <a:ea typeface="Microsoft YaHei" pitchFamily="34" charset="-122"/>
              </a:defRPr>
            </a:lvl4pPr>
            <a:lvl5pPr marL="2057400" indent="-228600" eaLnBrk="0" hangingPunct="0">
              <a:spcBef>
                <a:spcPct val="20000"/>
              </a:spcBef>
              <a:buChar char="»"/>
              <a:defRPr sz="2000">
                <a:solidFill>
                  <a:schemeClr val="tx1"/>
                </a:solidFill>
                <a:latin typeface="Arial" pitchFamily="34" charset="0"/>
                <a:ea typeface="Microsoft YaHei" pitchFamily="34"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Microsoft YaHei" pitchFamily="34"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Microsoft YaHei" pitchFamily="34"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Microsoft YaHei" pitchFamily="34"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Microsoft YaHei" pitchFamily="34" charset="-122"/>
              </a:defRPr>
            </a:lvl9pPr>
          </a:lstStyle>
          <a:p>
            <a:pPr eaLnBrk="1" hangingPunct="1">
              <a:spcAft>
                <a:spcPct val="0"/>
              </a:spcAft>
            </a:pPr>
            <a:r>
              <a:rPr lang="en-GB" sz="1200" dirty="0"/>
              <a:t>Come on, come on, come on, come on</a:t>
            </a:r>
            <a:br>
              <a:rPr lang="en-GB" sz="1200" dirty="0"/>
            </a:br>
            <a:r>
              <a:rPr lang="en-GB" sz="1200" dirty="0"/>
              <a:t>Come on, come on</a:t>
            </a:r>
            <a:br>
              <a:rPr lang="en-GB" sz="1200" dirty="0"/>
            </a:br>
            <a:r>
              <a:rPr lang="en-GB" sz="1200" dirty="0"/>
              <a:t>Come on, come on, come on, come on</a:t>
            </a:r>
            <a:br>
              <a:rPr lang="en-GB" sz="1200" dirty="0"/>
            </a:br>
            <a:r>
              <a:rPr lang="en-GB" sz="1200" dirty="0"/>
              <a:t>Come on, come on, come on</a:t>
            </a:r>
            <a:br>
              <a:rPr lang="en-GB" sz="1200" dirty="0"/>
            </a:br>
            <a:br>
              <a:rPr lang="en-GB" sz="1200" dirty="0"/>
            </a:br>
            <a:r>
              <a:rPr lang="en-GB" sz="1200" dirty="0"/>
              <a:t>I say come on, come on, come on, come on</a:t>
            </a:r>
            <a:br>
              <a:rPr lang="en-GB" sz="1200" dirty="0"/>
            </a:br>
            <a:r>
              <a:rPr lang="en-GB" sz="1200" dirty="0"/>
              <a:t>Come on, come on</a:t>
            </a:r>
            <a:br>
              <a:rPr lang="en-GB" sz="1200" dirty="0"/>
            </a:br>
            <a:r>
              <a:rPr lang="en-GB" sz="1200" dirty="0"/>
              <a:t>Come on, come on, come on, come on</a:t>
            </a:r>
            <a:br>
              <a:rPr lang="en-GB" sz="1200" dirty="0"/>
            </a:br>
            <a:r>
              <a:rPr lang="en-GB" sz="1200" dirty="0"/>
              <a:t>Come on, come on, come on</a:t>
            </a:r>
            <a:br>
              <a:rPr lang="en-GB" sz="1200" dirty="0"/>
            </a:br>
            <a:br>
              <a:rPr lang="en-GB" sz="1200" dirty="0"/>
            </a:br>
            <a:r>
              <a:rPr lang="en-GB" sz="1200" dirty="0"/>
              <a:t>Do you </a:t>
            </a:r>
            <a:r>
              <a:rPr lang="en-GB" sz="1200" dirty="0" err="1"/>
              <a:t>wanna</a:t>
            </a:r>
            <a:r>
              <a:rPr lang="en-GB" sz="1200" dirty="0"/>
              <a:t> be in my gang, my gang, my gang?</a:t>
            </a:r>
            <a:br>
              <a:rPr lang="en-GB" sz="1200" dirty="0"/>
            </a:br>
            <a:r>
              <a:rPr lang="en-GB" sz="1200" dirty="0"/>
              <a:t>Do you </a:t>
            </a:r>
            <a:r>
              <a:rPr lang="en-GB" sz="1200" dirty="0" err="1"/>
              <a:t>wanna</a:t>
            </a:r>
            <a:r>
              <a:rPr lang="en-GB" sz="1200" dirty="0"/>
              <a:t> be in my gang, oh yeah?</a:t>
            </a:r>
            <a:br>
              <a:rPr lang="en-GB" sz="1200" dirty="0"/>
            </a:br>
            <a:r>
              <a:rPr lang="en-GB" sz="1200" dirty="0"/>
              <a:t>Do you </a:t>
            </a:r>
            <a:r>
              <a:rPr lang="en-GB" sz="1200" dirty="0" err="1"/>
              <a:t>wanna</a:t>
            </a:r>
            <a:r>
              <a:rPr lang="en-GB" sz="1200" dirty="0"/>
              <a:t> be in my gang, my gang, my gang?</a:t>
            </a:r>
            <a:br>
              <a:rPr lang="en-GB" sz="1200" dirty="0"/>
            </a:br>
            <a:r>
              <a:rPr lang="en-GB" sz="1200" dirty="0"/>
              <a:t>Do you </a:t>
            </a:r>
            <a:r>
              <a:rPr lang="en-GB" sz="1200" dirty="0" err="1"/>
              <a:t>wanna</a:t>
            </a:r>
            <a:r>
              <a:rPr lang="en-GB" sz="1200" dirty="0"/>
              <a:t> be in my gang?</a:t>
            </a:r>
            <a:br>
              <a:rPr lang="en-GB" sz="1200" dirty="0"/>
            </a:br>
            <a:br>
              <a:rPr lang="en-GB" sz="1200" dirty="0"/>
            </a:br>
            <a:r>
              <a:rPr lang="en-GB" sz="1200" dirty="0"/>
              <a:t>I'm the leader, I'm the leader, I'm the leader of the gang, I am</a:t>
            </a:r>
            <a:br>
              <a:rPr lang="en-GB" sz="1200" dirty="0"/>
            </a:br>
            <a:r>
              <a:rPr lang="en-GB" sz="1200" dirty="0"/>
              <a:t>I'm the leader, I'm the leader, well, there's no one like the man I am</a:t>
            </a:r>
            <a:br>
              <a:rPr lang="en-GB" sz="1200" dirty="0"/>
            </a:br>
            <a:r>
              <a:rPr lang="en-GB" sz="1200" dirty="0"/>
              <a:t>I can take you high as a kite every single night</a:t>
            </a:r>
            <a:br>
              <a:rPr lang="en-GB" sz="1200" dirty="0"/>
            </a:br>
            <a:r>
              <a:rPr lang="en-GB" sz="1200" dirty="0"/>
              <a:t>I can make you jump out of bed standing on my head</a:t>
            </a:r>
            <a:br>
              <a:rPr lang="en-GB" sz="1200" dirty="0"/>
            </a:br>
            <a:br>
              <a:rPr lang="en-GB" sz="1200" dirty="0"/>
            </a:br>
            <a:r>
              <a:rPr lang="en-GB" sz="1200" dirty="0"/>
              <a:t>Who'd ever believe it? Come on, come on</a:t>
            </a:r>
            <a:br>
              <a:rPr lang="en-GB" sz="1200" dirty="0"/>
            </a:br>
            <a:r>
              <a:rPr lang="en-GB" sz="1200" dirty="0"/>
              <a:t>Who'd ever believe it? Come on, come on</a:t>
            </a:r>
            <a:br>
              <a:rPr lang="en-GB" sz="1200" dirty="0"/>
            </a:br>
            <a:r>
              <a:rPr lang="en-GB" sz="1200" dirty="0"/>
              <a:t>Who'd ever believe it? Come on, come on</a:t>
            </a:r>
            <a:br>
              <a:rPr lang="en-GB" sz="1200" dirty="0"/>
            </a:br>
            <a:br>
              <a:rPr lang="en-GB" sz="1200" dirty="0"/>
            </a:br>
            <a:r>
              <a:rPr lang="en-GB" sz="1200" dirty="0"/>
              <a:t>Do you </a:t>
            </a:r>
            <a:r>
              <a:rPr lang="en-GB" sz="1200" dirty="0" err="1"/>
              <a:t>wanna</a:t>
            </a:r>
            <a:r>
              <a:rPr lang="en-GB" sz="1200" dirty="0"/>
              <a:t> be in my gang, my gang, my gang?</a:t>
            </a:r>
            <a:br>
              <a:rPr lang="en-GB" sz="1200" dirty="0"/>
            </a:br>
            <a:r>
              <a:rPr lang="en-GB" sz="1200" dirty="0"/>
              <a:t>Do you </a:t>
            </a:r>
            <a:r>
              <a:rPr lang="en-GB" sz="1200" dirty="0" err="1"/>
              <a:t>wanna</a:t>
            </a:r>
            <a:r>
              <a:rPr lang="en-GB" sz="1200" dirty="0"/>
              <a:t> be in my gang, oh yeah?</a:t>
            </a:r>
            <a:br>
              <a:rPr lang="en-GB" sz="1200" dirty="0"/>
            </a:br>
            <a:r>
              <a:rPr lang="en-GB" sz="1200" dirty="0"/>
              <a:t>Do you </a:t>
            </a:r>
            <a:r>
              <a:rPr lang="en-GB" sz="1200" dirty="0" err="1"/>
              <a:t>wanna</a:t>
            </a:r>
            <a:r>
              <a:rPr lang="en-GB" sz="1200" dirty="0"/>
              <a:t> be in my gang, my gang, my gang?</a:t>
            </a:r>
            <a:br>
              <a:rPr lang="en-GB" sz="1200" dirty="0"/>
            </a:br>
            <a:r>
              <a:rPr lang="en-GB" sz="1200" dirty="0"/>
              <a:t>Do you </a:t>
            </a:r>
            <a:r>
              <a:rPr lang="en-GB" sz="1200" dirty="0" err="1"/>
              <a:t>wanna</a:t>
            </a:r>
            <a:r>
              <a:rPr lang="en-GB" sz="1200" dirty="0"/>
              <a:t> be in my gang?</a:t>
            </a:r>
            <a:br>
              <a:rPr lang="en-GB" sz="1200" dirty="0"/>
            </a:br>
            <a:br>
              <a:rPr lang="en-GB" sz="1200" dirty="0"/>
            </a:br>
            <a:r>
              <a:rPr lang="en-GB" sz="1200" dirty="0"/>
              <a:t>I'm the leader, I'm the leader, I'm the leader of the gang, I am</a:t>
            </a:r>
            <a:br>
              <a:rPr lang="en-GB" sz="1200" dirty="0"/>
            </a:br>
            <a:r>
              <a:rPr lang="en-GB" sz="1200" dirty="0"/>
              <a:t>I'm the leader, I'm the leader, I'm the man who put the bang in gang</a:t>
            </a:r>
            <a:br>
              <a:rPr lang="en-GB" sz="1200" dirty="0"/>
            </a:br>
            <a:r>
              <a:rPr lang="en-GB" sz="1200" dirty="0"/>
              <a:t>I can take you over the hill, ooh, what a thrill</a:t>
            </a:r>
            <a:br>
              <a:rPr lang="en-GB" sz="1200" dirty="0"/>
            </a:br>
            <a:r>
              <a:rPr lang="en-GB" sz="1200" dirty="0"/>
              <a:t>I can make you sell me your soul for my rock and roll</a:t>
            </a:r>
            <a:endParaRPr lang="en-GB" altLang="en-US" sz="1200" dirty="0">
              <a:latin typeface="Calibri" pitchFamily="34" charset="0"/>
              <a:cs typeface="Arial" pitchFamily="34" charset="0"/>
            </a:endParaRPr>
          </a:p>
        </p:txBody>
      </p:sp>
      <p:pic>
        <p:nvPicPr>
          <p:cNvPr id="1026" name="Picture 2">
            <a:extLst>
              <a:ext uri="{FF2B5EF4-FFF2-40B4-BE49-F238E27FC236}">
                <a16:creationId xmlns:a16="http://schemas.microsoft.com/office/drawing/2014/main" id="{C523BC60-D08C-794E-D6F4-ADD7D0E1AD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2737" y="1341437"/>
            <a:ext cx="3361722" cy="3361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544498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4338" y="1397000"/>
            <a:ext cx="9910762" cy="5370513"/>
          </a:xfrm>
          <a:prstGeom prst="rect">
            <a:avLst/>
          </a:prstGeom>
          <a:noFill/>
          <a:ln>
            <a:noFill/>
          </a:ln>
        </p:spPr>
        <p:txBody>
          <a:bodyPr lIns="90000" tIns="45000" rIns="90000" bIns="45000" compatLnSpc="0">
            <a:spAutoFit/>
          </a:bodyPr>
          <a:lstStyle/>
          <a:p>
            <a:pPr eaLnBrk="0" hangingPunct="0">
              <a:defRPr/>
            </a:pPr>
            <a:r>
              <a:rPr lang="en-GB" sz="2400" dirty="0">
                <a:solidFill>
                  <a:schemeClr val="bg1">
                    <a:lumMod val="50000"/>
                  </a:schemeClr>
                </a:solidFill>
                <a:latin typeface="Arial" panose="020B0604020202020204" pitchFamily="34" charset="0"/>
              </a:rPr>
              <a:t>10. Battling a rigid system biased against abuse victims</a:t>
            </a:r>
          </a:p>
          <a:p>
            <a:pPr eaLnBrk="0" hangingPunct="0">
              <a:defRPr/>
            </a:pPr>
            <a:endParaRPr lang="en-GB" sz="1000" dirty="0">
              <a:solidFill>
                <a:schemeClr val="bg1">
                  <a:lumMod val="50000"/>
                </a:schemeClr>
              </a:solidFill>
              <a:latin typeface="Arial" panose="020B0604020202020204" pitchFamily="34" charset="0"/>
            </a:endParaRPr>
          </a:p>
          <a:p>
            <a:pPr eaLnBrk="0" hangingPunct="0">
              <a:defRPr/>
            </a:pPr>
            <a:r>
              <a:rPr lang="en-GB" dirty="0">
                <a:solidFill>
                  <a:schemeClr val="bg1">
                    <a:lumMod val="50000"/>
                  </a:schemeClr>
                </a:solidFill>
                <a:latin typeface="Arial" panose="020B0604020202020204" pitchFamily="34" charset="0"/>
              </a:rPr>
              <a:t>3) If there is an ongoing custody dispute regarding the child, the adult party that alleges RA is usually viewed by the court as lying, crazy, or as having induced “parental alienation syndrome” (PAS) in the child. The court often orders that this alleging party lose custody and if visitation is allowed at all, it is only under supervision. And the court generally grants full physical custody, sometimes full legal custody, to the alleged abuser, or other family members who may be abusing the child. All of this generally occurs without any reasonable investigation or evaluation of the allegations (a family court-ordered custody evaluation of all family members by a court-appointed psychologist does not constitute an adequate forensic evaluation specific to child abuse).</a:t>
            </a:r>
          </a:p>
          <a:p>
            <a:pPr eaLnBrk="0" hangingPunct="0">
              <a:defRPr/>
            </a:pPr>
            <a:r>
              <a:rPr lang="en-GB" dirty="0">
                <a:solidFill>
                  <a:schemeClr val="bg1">
                    <a:lumMod val="50000"/>
                  </a:schemeClr>
                </a:solidFill>
                <a:latin typeface="Arial" panose="020B0604020202020204" pitchFamily="34" charset="0"/>
              </a:rPr>
              <a:t>4) Negative attributions are ascribed to alleging adults, including “delusional” and this causes psychological consequences, fear of being institutionalized involuntarily for being “crazy,” etc.</a:t>
            </a:r>
          </a:p>
          <a:p>
            <a:pPr eaLnBrk="0" hangingPunct="0">
              <a:defRPr/>
            </a:pPr>
            <a:r>
              <a:rPr lang="en-GB" dirty="0">
                <a:solidFill>
                  <a:schemeClr val="bg1">
                    <a:lumMod val="50000"/>
                  </a:schemeClr>
                </a:solidFill>
                <a:latin typeface="Arial" panose="020B0604020202020204" pitchFamily="34" charset="0"/>
              </a:rPr>
              <a:t>5) In some rare cases, especially if a parent alleges RA and there is an ongoing custody dispute, the alleging parent may be viewed as an immediate danger to his/her children, and is involuntarily institutionalized in a psychiatric facility.</a:t>
            </a:r>
          </a:p>
          <a:p>
            <a:pPr eaLnBrk="0" hangingPunct="0">
              <a:defRPr/>
            </a:pPr>
            <a:endParaRPr lang="en-GB" sz="2400" dirty="0">
              <a:solidFill>
                <a:schemeClr val="bg1">
                  <a:lumMod val="50000"/>
                </a:schemeClr>
              </a:solidFill>
              <a:latin typeface="Arial" panose="020B0604020202020204" pitchFamily="34" charset="0"/>
            </a:endParaRPr>
          </a:p>
          <a:p>
            <a:pPr eaLnBrk="0" hangingPunct="0">
              <a:defRPr/>
            </a:pPr>
            <a:r>
              <a:rPr lang="en-GB" sz="2400" dirty="0" err="1">
                <a:solidFill>
                  <a:schemeClr val="bg1">
                    <a:lumMod val="50000"/>
                  </a:schemeClr>
                </a:solidFill>
                <a:latin typeface="Arial" panose="020B0604020202020204" pitchFamily="34" charset="0"/>
              </a:rPr>
              <a:t>Lacter</a:t>
            </a:r>
            <a:r>
              <a:rPr lang="en-GB" sz="2400" dirty="0">
                <a:solidFill>
                  <a:schemeClr val="bg1">
                    <a:lumMod val="50000"/>
                  </a:schemeClr>
                </a:solidFill>
                <a:latin typeface="Arial" panose="020B0604020202020204" pitchFamily="34" charset="0"/>
              </a:rPr>
              <a:t>, E. (2014). Risks Involved in Making Suspected Reports of Ritual Abuse of Children or Dependent Adults. Draft Manuscript: San Diego.</a:t>
            </a:r>
          </a:p>
        </p:txBody>
      </p:sp>
      <p:sp>
        <p:nvSpPr>
          <p:cNvPr id="3" name="TextBox 2"/>
          <p:cNvSpPr txBox="1"/>
          <p:nvPr/>
        </p:nvSpPr>
        <p:spPr>
          <a:xfrm>
            <a:off x="414338" y="474663"/>
            <a:ext cx="9910762" cy="503237"/>
          </a:xfrm>
          <a:prstGeom prst="rect">
            <a:avLst/>
          </a:prstGeom>
          <a:noFill/>
          <a:ln>
            <a:noFill/>
          </a:ln>
        </p:spPr>
        <p:txBody>
          <a:bodyPr lIns="90000" tIns="45000" rIns="90000" bIns="45000" compatLnSpc="0">
            <a:spAutoFit/>
          </a:bodyPr>
          <a:lstStyle/>
          <a:p>
            <a:pPr algn="ctr" fontAlgn="auto" hangingPunct="0">
              <a:spcBef>
                <a:spcPts val="0"/>
              </a:spcBef>
              <a:spcAft>
                <a:spcPts val="0"/>
              </a:spcAft>
              <a:defRPr sz="1650"/>
            </a:pPr>
            <a:r>
              <a:rPr lang="en-GB" sz="2800" b="1" dirty="0">
                <a:solidFill>
                  <a:schemeClr val="bg1">
                    <a:lumMod val="50000"/>
                  </a:schemeClr>
                </a:solidFill>
                <a:latin typeface="Arial" pitchFamily="18"/>
                <a:ea typeface="Microsoft YaHei" pitchFamily="2"/>
                <a:cs typeface="Mangal" pitchFamily="2"/>
              </a:rPr>
              <a:t>‘Child Protection’?</a:t>
            </a:r>
          </a:p>
        </p:txBody>
      </p:sp>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3">
            <a:extLst>
              <a:ext uri="{28A0092B-C50C-407E-A947-70E740481C1C}">
                <a14:useLocalDpi xmlns:a14="http://schemas.microsoft.com/office/drawing/2010/main" val="0"/>
              </a:ext>
            </a:extLst>
          </a:blip>
          <a:srcRect l="8711" t="22591" r="11288" b="12259"/>
          <a:stretch>
            <a:fillRect/>
          </a:stretch>
        </p:blipFill>
        <p:spPr bwMode="auto">
          <a:xfrm>
            <a:off x="1004888" y="1519238"/>
            <a:ext cx="8531225" cy="4110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6803" name="Picture 3"/>
          <p:cNvPicPr>
            <a:picLocks noChangeAspect="1" noChangeArrowheads="1"/>
          </p:cNvPicPr>
          <p:nvPr/>
        </p:nvPicPr>
        <p:blipFill>
          <a:blip r:embed="rId4">
            <a:extLst>
              <a:ext uri="{28A0092B-C50C-407E-A947-70E740481C1C}">
                <a14:useLocalDpi xmlns:a14="http://schemas.microsoft.com/office/drawing/2010/main" val="0"/>
              </a:ext>
            </a:extLst>
          </a:blip>
          <a:srcRect l="8546" t="34219" r="9288" b="39932"/>
          <a:stretch>
            <a:fillRect/>
          </a:stretch>
        </p:blipFill>
        <p:spPr bwMode="auto">
          <a:xfrm>
            <a:off x="1001713" y="5619750"/>
            <a:ext cx="8534400" cy="1589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95288" y="1173163"/>
            <a:ext cx="10113962" cy="355600"/>
          </a:xfrm>
          <a:prstGeom prst="rect">
            <a:avLst/>
          </a:prstGeom>
          <a:noFill/>
          <a:ln>
            <a:noFill/>
          </a:ln>
        </p:spPr>
        <p:txBody>
          <a:bodyPr lIns="90000" tIns="45000" rIns="90000" bIns="45000" compatLnSpc="0">
            <a:spAutoFit/>
          </a:bodyPr>
          <a:lstStyle/>
          <a:p>
            <a:pPr eaLnBrk="0" hangingPunct="0">
              <a:defRPr/>
            </a:pPr>
            <a:r>
              <a:rPr lang="en-GB" dirty="0">
                <a:solidFill>
                  <a:schemeClr val="bg1">
                    <a:lumMod val="50000"/>
                  </a:schemeClr>
                </a:solidFill>
                <a:latin typeface="Arial" panose="020B0604020202020204" pitchFamily="34" charset="0"/>
              </a:rPr>
              <a:t>CEOP (2014). </a:t>
            </a:r>
            <a:r>
              <a:rPr lang="en-GB" i="1" dirty="0">
                <a:solidFill>
                  <a:schemeClr val="bg1">
                    <a:lumMod val="50000"/>
                  </a:schemeClr>
                </a:solidFill>
                <a:latin typeface="Arial" panose="020B0604020202020204" pitchFamily="34" charset="0"/>
              </a:rPr>
              <a:t>CEOP Thematic Assessment The Foundations of Abuse.</a:t>
            </a:r>
          </a:p>
        </p:txBody>
      </p:sp>
      <p:sp>
        <p:nvSpPr>
          <p:cNvPr id="7" name="TextBox 6"/>
          <p:cNvSpPr txBox="1"/>
          <p:nvPr/>
        </p:nvSpPr>
        <p:spPr>
          <a:xfrm>
            <a:off x="414338" y="474663"/>
            <a:ext cx="9910762" cy="503237"/>
          </a:xfrm>
          <a:prstGeom prst="rect">
            <a:avLst/>
          </a:prstGeom>
          <a:noFill/>
          <a:ln>
            <a:noFill/>
          </a:ln>
        </p:spPr>
        <p:txBody>
          <a:bodyPr lIns="90000" tIns="45000" rIns="90000" bIns="45000" compatLnSpc="0">
            <a:spAutoFit/>
          </a:bodyPr>
          <a:lstStyle/>
          <a:p>
            <a:pPr algn="ctr" fontAlgn="auto" hangingPunct="0">
              <a:spcBef>
                <a:spcPts val="0"/>
              </a:spcBef>
              <a:spcAft>
                <a:spcPts val="0"/>
              </a:spcAft>
              <a:defRPr sz="1650"/>
            </a:pPr>
            <a:r>
              <a:rPr lang="en-GB" sz="2800" b="1" dirty="0">
                <a:solidFill>
                  <a:schemeClr val="bg1">
                    <a:lumMod val="50000"/>
                  </a:schemeClr>
                </a:solidFill>
                <a:latin typeface="Arial" pitchFamily="18"/>
                <a:ea typeface="Microsoft YaHei" pitchFamily="2"/>
                <a:cs typeface="Mangal" pitchFamily="2"/>
              </a:rPr>
              <a:t>Abuse in Care</a:t>
            </a:r>
          </a:p>
        </p:txBody>
      </p:sp>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3615" y="531232"/>
            <a:ext cx="9910762" cy="385831"/>
          </a:xfrm>
          <a:prstGeom prst="rect">
            <a:avLst/>
          </a:prstGeom>
          <a:noFill/>
          <a:ln>
            <a:noFill/>
          </a:ln>
        </p:spPr>
        <p:txBody>
          <a:bodyPr lIns="90000" tIns="45000" rIns="90000" bIns="45000" compatLnSpc="0">
            <a:spAutoFit/>
          </a:bodyPr>
          <a:lstStyle/>
          <a:p>
            <a:pPr algn="ctr" fontAlgn="auto" hangingPunct="0">
              <a:spcBef>
                <a:spcPts val="0"/>
              </a:spcBef>
              <a:spcAft>
                <a:spcPts val="0"/>
              </a:spcAft>
              <a:defRPr sz="1650"/>
            </a:pPr>
            <a:r>
              <a:rPr lang="en-GB" sz="2000" b="1" dirty="0">
                <a:solidFill>
                  <a:schemeClr val="bg1">
                    <a:lumMod val="50000"/>
                  </a:schemeClr>
                </a:solidFill>
                <a:latin typeface="Arial" panose="020B0604020202020204" pitchFamily="34" charset="0"/>
                <a:ea typeface="Microsoft YaHei" pitchFamily="2"/>
                <a:cs typeface="Mangal" pitchFamily="2"/>
              </a:rPr>
              <a:t>Medical Checks</a:t>
            </a:r>
            <a:endParaRPr lang="en-GB" sz="2000" b="1" dirty="0">
              <a:solidFill>
                <a:schemeClr val="bg1">
                  <a:lumMod val="50000"/>
                </a:schemeClr>
              </a:solidFill>
              <a:latin typeface="Arial" pitchFamily="18"/>
              <a:ea typeface="Microsoft YaHei" pitchFamily="2"/>
              <a:cs typeface="Mangal" pitchFamily="2"/>
            </a:endParaRPr>
          </a:p>
        </p:txBody>
      </p:sp>
      <p:sp>
        <p:nvSpPr>
          <p:cNvPr id="4" name="TextBox 3">
            <a:extLst>
              <a:ext uri="{FF2B5EF4-FFF2-40B4-BE49-F238E27FC236}">
                <a16:creationId xmlns:a16="http://schemas.microsoft.com/office/drawing/2014/main" id="{AD7390A3-800B-E5B8-9712-4F4D5E4110D1}"/>
              </a:ext>
            </a:extLst>
          </p:cNvPr>
          <p:cNvSpPr txBox="1"/>
          <p:nvPr/>
        </p:nvSpPr>
        <p:spPr>
          <a:xfrm>
            <a:off x="392906" y="1189037"/>
            <a:ext cx="9832180" cy="5818644"/>
          </a:xfrm>
          <a:prstGeom prst="rect">
            <a:avLst/>
          </a:prstGeom>
          <a:noFill/>
        </p:spPr>
        <p:txBody>
          <a:bodyPr wrap="square">
            <a:spAutoFit/>
          </a:bodyPr>
          <a:lstStyle/>
          <a:p>
            <a:pP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Extract of a submission to authorities in a different case:</a:t>
            </a:r>
          </a:p>
          <a:p>
            <a:pPr>
              <a:lnSpc>
                <a:spcPct val="107000"/>
              </a:lnSpc>
              <a:spcAft>
                <a:spcPts val="800"/>
              </a:spcAft>
            </a:pPr>
            <a:r>
              <a:rPr lang="en-GB" sz="1600" dirty="0">
                <a:ea typeface="Calibri" panose="020F0502020204030204" pitchFamily="34" charset="0"/>
                <a:cs typeface="Times New Roman" panose="02020603050405020304" pitchFamily="18" charset="0"/>
              </a:rPr>
              <a:t>‘</a:t>
            </a:r>
            <a:r>
              <a:rPr lang="en-GB" sz="1600" dirty="0">
                <a:effectLst/>
                <a:latin typeface="Calibri" panose="020F0502020204030204" pitchFamily="34" charset="0"/>
                <a:ea typeface="Calibri" panose="020F0502020204030204" pitchFamily="34" charset="0"/>
                <a:cs typeface="Times New Roman" panose="02020603050405020304" pitchFamily="18" charset="0"/>
              </a:rPr>
              <a:t>To illustrate the nature of the failing it is helpful to consider a different case of successful ‘Family Court gaming’ that involved a report to police about an anal rape of a young child (by a person who closely resembled a male relative). The grandparents of the small child had previously tried to coerce their estranged daughter (who reported incestuous abuse by her father ‘from birth to 20’ but was disbelieved by authority representatives) into giving up the young child for adoption. Through trickery the mother was forced to witness the assault. She had been manipulated (through ‘trauma-based mind control’) to delay reporting of any sexual assault on herself or the young child ‘for four weeks or one month’ by a serving police officer in a Metropolitan Police station. Later this officer, accompanied by two other police officers, approached her in a different area 200 miles away and asked her to report any sexual assault on her or the young child ‘after two weeks’. In the end she reported the sexual assault after three weeks. A seemingly compromised Psychiatrist misrepresented the facts and claimed she was ‘delusional’ and that ‘a false memory had implanted itself’ (nonsense). The mother maintained the truthfulness of her allegation and revealed specific details (too sensitive to share here) from her own childhood in line with instructions she had received at the Metropolitan Police station by the serving Sapphire officer (see above). </a:t>
            </a:r>
            <a:r>
              <a:rPr lang="en-GB" sz="1600" b="1" dirty="0">
                <a:effectLst/>
                <a:latin typeface="Calibri" panose="020F0502020204030204" pitchFamily="34" charset="0"/>
                <a:ea typeface="Calibri" panose="020F0502020204030204" pitchFamily="34" charset="0"/>
                <a:cs typeface="Times New Roman" panose="02020603050405020304" pitchFamily="18" charset="0"/>
              </a:rPr>
              <a:t>The mother insisted on medical checks as she feared that sexually transmitted diseases could jeopardise the health of the young child</a:t>
            </a:r>
            <a:r>
              <a:rPr lang="en-GB" sz="1600" dirty="0">
                <a:effectLst/>
                <a:latin typeface="Calibri" panose="020F0502020204030204" pitchFamily="34" charset="0"/>
                <a:ea typeface="Calibri" panose="020F0502020204030204" pitchFamily="34" charset="0"/>
                <a:cs typeface="Times New Roman" panose="02020603050405020304" pitchFamily="18" charset="0"/>
              </a:rPr>
              <a:t>. Nothing remarkable was found. The family court judge went along with the (false) claims of Paranoid Personality Disorder proffered by four mental health professionals and removed parental rights from the mother (in the end the child was ‘adopted’ by the foster carer – possibly following sustained organised CSA of the ‘unimaginable’ kind that the girl did not witness but ‘heard about’). The judge castigated the mother for ‘unnecessarily subjecting the young child to unnecessary medical tests’. </a:t>
            </a:r>
          </a:p>
          <a:p>
            <a:pP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This is the topsy-turvy (dysfunctional) world of Child Protection!’</a:t>
            </a:r>
          </a:p>
        </p:txBody>
      </p:sp>
    </p:spTree>
    <p:extLst>
      <p:ext uri="{BB962C8B-B14F-4D97-AF65-F5344CB8AC3E}">
        <p14:creationId xmlns:p14="http://schemas.microsoft.com/office/powerpoint/2010/main" val="3051776050"/>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0525" y="497191"/>
            <a:ext cx="9910762" cy="385831"/>
          </a:xfrm>
          <a:prstGeom prst="rect">
            <a:avLst/>
          </a:prstGeom>
          <a:noFill/>
          <a:ln>
            <a:noFill/>
          </a:ln>
        </p:spPr>
        <p:txBody>
          <a:bodyPr lIns="90000" tIns="45000" rIns="90000" bIns="45000" compatLnSpc="0">
            <a:spAutoFit/>
          </a:bodyPr>
          <a:lstStyle/>
          <a:p>
            <a:pPr algn="ctr" fontAlgn="auto" hangingPunct="0">
              <a:spcBef>
                <a:spcPts val="0"/>
              </a:spcBef>
              <a:spcAft>
                <a:spcPts val="0"/>
              </a:spcAft>
              <a:defRPr sz="1650"/>
            </a:pPr>
            <a:r>
              <a:rPr lang="en-GB" sz="2000" b="1" dirty="0">
                <a:solidFill>
                  <a:schemeClr val="bg1">
                    <a:lumMod val="50000"/>
                  </a:schemeClr>
                </a:solidFill>
                <a:latin typeface="Arial" panose="020B0604020202020204" pitchFamily="34" charset="0"/>
              </a:rPr>
              <a:t>Epilogue</a:t>
            </a:r>
            <a:endParaRPr lang="en-GB" sz="2000" b="1" dirty="0">
              <a:solidFill>
                <a:schemeClr val="bg1">
                  <a:lumMod val="50000"/>
                </a:schemeClr>
              </a:solidFill>
              <a:latin typeface="Arial" pitchFamily="18"/>
              <a:ea typeface="Microsoft YaHei" pitchFamily="2"/>
              <a:cs typeface="Mangal" pitchFamily="2"/>
            </a:endParaRPr>
          </a:p>
        </p:txBody>
      </p:sp>
      <p:sp>
        <p:nvSpPr>
          <p:cNvPr id="7" name="TextBox 6"/>
          <p:cNvSpPr txBox="1">
            <a:spLocks noChangeArrowheads="1"/>
          </p:cNvSpPr>
          <p:nvPr/>
        </p:nvSpPr>
        <p:spPr bwMode="auto">
          <a:xfrm>
            <a:off x="469106" y="1373366"/>
            <a:ext cx="4953000" cy="5665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Aft>
                <a:spcPts val="1275"/>
              </a:spcAft>
              <a:defRPr sz="2800">
                <a:solidFill>
                  <a:schemeClr val="tx1"/>
                </a:solidFill>
                <a:latin typeface="Arial" pitchFamily="34" charset="0"/>
                <a:ea typeface="Microsoft YaHei" pitchFamily="34" charset="-122"/>
                <a:cs typeface="Mangal" pitchFamily="18" charset="0"/>
              </a:defRPr>
            </a:lvl1pPr>
            <a:lvl2pPr marL="742950" indent="-285750" eaLnBrk="0" hangingPunct="0">
              <a:spcBef>
                <a:spcPct val="20000"/>
              </a:spcBef>
              <a:buChar char="–"/>
              <a:defRPr sz="2800">
                <a:solidFill>
                  <a:schemeClr val="tx1"/>
                </a:solidFill>
                <a:latin typeface="Arial" pitchFamily="34" charset="0"/>
                <a:ea typeface="Microsoft YaHei" pitchFamily="34" charset="-122"/>
              </a:defRPr>
            </a:lvl2pPr>
            <a:lvl3pPr marL="1143000" indent="-228600" eaLnBrk="0" hangingPunct="0">
              <a:spcBef>
                <a:spcPct val="20000"/>
              </a:spcBef>
              <a:buChar char="•"/>
              <a:defRPr sz="2400">
                <a:solidFill>
                  <a:schemeClr val="tx1"/>
                </a:solidFill>
                <a:latin typeface="Arial" pitchFamily="34" charset="0"/>
                <a:ea typeface="Microsoft YaHei" pitchFamily="34" charset="-122"/>
              </a:defRPr>
            </a:lvl3pPr>
            <a:lvl4pPr marL="1600200" indent="-228600" eaLnBrk="0" hangingPunct="0">
              <a:spcBef>
                <a:spcPct val="20000"/>
              </a:spcBef>
              <a:buChar char="–"/>
              <a:defRPr sz="2000">
                <a:solidFill>
                  <a:schemeClr val="tx1"/>
                </a:solidFill>
                <a:latin typeface="Arial" pitchFamily="34" charset="0"/>
                <a:ea typeface="Microsoft YaHei" pitchFamily="34" charset="-122"/>
              </a:defRPr>
            </a:lvl4pPr>
            <a:lvl5pPr marL="2057400" indent="-228600" eaLnBrk="0" hangingPunct="0">
              <a:spcBef>
                <a:spcPct val="20000"/>
              </a:spcBef>
              <a:buChar char="»"/>
              <a:defRPr sz="2000">
                <a:solidFill>
                  <a:schemeClr val="tx1"/>
                </a:solidFill>
                <a:latin typeface="Arial" pitchFamily="34" charset="0"/>
                <a:ea typeface="Microsoft YaHei" pitchFamily="34"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Microsoft YaHei" pitchFamily="34"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Microsoft YaHei" pitchFamily="34"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Microsoft YaHei" pitchFamily="34"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Microsoft YaHei" pitchFamily="34" charset="-122"/>
              </a:defRPr>
            </a:lvl9pPr>
          </a:lstStyle>
          <a:p>
            <a:r>
              <a:rPr lang="en-GB" sz="1400" dirty="0"/>
              <a:t>I was barely able to survive outside the home with no family and with no career that took off, or anything. You know – it did not work.</a:t>
            </a:r>
          </a:p>
          <a:p>
            <a:r>
              <a:rPr lang="en-GB" sz="1400" dirty="0"/>
              <a:t>And I do contribute this to him. If I had had a happy home I would not have left it, I would not have been homeless, probably would not have got fired, I would not have been assaulted, would not have been drugged, I would not have been raped, my throat would not have been slit on a bus in London, I would not have been ganged. You know - a lot of things would not have happened.</a:t>
            </a:r>
          </a:p>
          <a:p>
            <a:r>
              <a:rPr lang="en-GB" sz="1400" dirty="0"/>
              <a:t>And I am happy for my life, and I am proud of myself. I am quite hard and I do not mind. That’s my life and it is no good wishing or wanting anything else.</a:t>
            </a:r>
          </a:p>
          <a:p>
            <a:r>
              <a:rPr lang="en-GB" sz="1400" dirty="0"/>
              <a:t>I do not want or wish for anything else, because I am sure that if I use everything I got and I have faith, this was the best existence I could have asked for. And that everything I believe in, that everything I go through is useful. So - I need these experiences that I have gone through and will go through.</a:t>
            </a:r>
          </a:p>
          <a:p>
            <a:r>
              <a:rPr lang="en-GB" sz="1400" dirty="0"/>
              <a:t>And that is the only attitude I want to have, that I am up for it - take life by the horns – that’s fine.</a:t>
            </a:r>
          </a:p>
          <a:p>
            <a:r>
              <a:rPr lang="en-GB" sz="1400" dirty="0"/>
              <a:t> </a:t>
            </a:r>
            <a:endParaRPr lang="en-GB" altLang="en-US" sz="1200" dirty="0">
              <a:latin typeface="Calibri" pitchFamily="34" charset="0"/>
              <a:cs typeface="Arial" pitchFamily="34" charset="0"/>
            </a:endParaRPr>
          </a:p>
        </p:txBody>
      </p:sp>
      <p:sp>
        <p:nvSpPr>
          <p:cNvPr id="2" name="TextBox 1">
            <a:extLst>
              <a:ext uri="{FF2B5EF4-FFF2-40B4-BE49-F238E27FC236}">
                <a16:creationId xmlns:a16="http://schemas.microsoft.com/office/drawing/2014/main" id="{2CB08D1C-E513-F916-EA24-E8081AB27063}"/>
              </a:ext>
            </a:extLst>
          </p:cNvPr>
          <p:cNvSpPr txBox="1">
            <a:spLocks noChangeArrowheads="1"/>
          </p:cNvSpPr>
          <p:nvPr/>
        </p:nvSpPr>
        <p:spPr bwMode="auto">
          <a:xfrm>
            <a:off x="5574506" y="1265237"/>
            <a:ext cx="4953000" cy="706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Aft>
                <a:spcPts val="1275"/>
              </a:spcAft>
              <a:defRPr sz="2800">
                <a:solidFill>
                  <a:schemeClr val="tx1"/>
                </a:solidFill>
                <a:latin typeface="Arial" pitchFamily="34" charset="0"/>
                <a:ea typeface="Microsoft YaHei" pitchFamily="34" charset="-122"/>
                <a:cs typeface="Mangal" pitchFamily="18" charset="0"/>
              </a:defRPr>
            </a:lvl1pPr>
            <a:lvl2pPr marL="742950" indent="-285750" eaLnBrk="0" hangingPunct="0">
              <a:spcBef>
                <a:spcPct val="20000"/>
              </a:spcBef>
              <a:buChar char="–"/>
              <a:defRPr sz="2800">
                <a:solidFill>
                  <a:schemeClr val="tx1"/>
                </a:solidFill>
                <a:latin typeface="Arial" pitchFamily="34" charset="0"/>
                <a:ea typeface="Microsoft YaHei" pitchFamily="34" charset="-122"/>
              </a:defRPr>
            </a:lvl2pPr>
            <a:lvl3pPr marL="1143000" indent="-228600" eaLnBrk="0" hangingPunct="0">
              <a:spcBef>
                <a:spcPct val="20000"/>
              </a:spcBef>
              <a:buChar char="•"/>
              <a:defRPr sz="2400">
                <a:solidFill>
                  <a:schemeClr val="tx1"/>
                </a:solidFill>
                <a:latin typeface="Arial" pitchFamily="34" charset="0"/>
                <a:ea typeface="Microsoft YaHei" pitchFamily="34" charset="-122"/>
              </a:defRPr>
            </a:lvl3pPr>
            <a:lvl4pPr marL="1600200" indent="-228600" eaLnBrk="0" hangingPunct="0">
              <a:spcBef>
                <a:spcPct val="20000"/>
              </a:spcBef>
              <a:buChar char="–"/>
              <a:defRPr sz="2000">
                <a:solidFill>
                  <a:schemeClr val="tx1"/>
                </a:solidFill>
                <a:latin typeface="Arial" pitchFamily="34" charset="0"/>
                <a:ea typeface="Microsoft YaHei" pitchFamily="34" charset="-122"/>
              </a:defRPr>
            </a:lvl4pPr>
            <a:lvl5pPr marL="2057400" indent="-228600" eaLnBrk="0" hangingPunct="0">
              <a:spcBef>
                <a:spcPct val="20000"/>
              </a:spcBef>
              <a:buChar char="»"/>
              <a:defRPr sz="2000">
                <a:solidFill>
                  <a:schemeClr val="tx1"/>
                </a:solidFill>
                <a:latin typeface="Arial" pitchFamily="34" charset="0"/>
                <a:ea typeface="Microsoft YaHei" pitchFamily="34"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Microsoft YaHei" pitchFamily="34"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Microsoft YaHei" pitchFamily="34"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Microsoft YaHei" pitchFamily="34"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Microsoft YaHei" pitchFamily="34" charset="-122"/>
              </a:defRPr>
            </a:lvl9pPr>
          </a:lstStyle>
          <a:p>
            <a:r>
              <a:rPr lang="en-GB" sz="1400" dirty="0"/>
              <a:t>But on a kind of diplomatic level – it is like: I would have liked stability – I cannot have that when I am stalked. And that is what I want to stand up to now. I do not want to hurt my kid. I cannot do both. I cannot do both. I got to ‘run or fight’ kind of thing. I really have not been able to run away.</a:t>
            </a:r>
          </a:p>
          <a:p>
            <a:r>
              <a:rPr lang="en-GB" sz="1400" dirty="0"/>
              <a:t>And my kid - I am really not going to settle for someone going through what I went through. My only child going through what I went through – no.</a:t>
            </a:r>
          </a:p>
          <a:p>
            <a:r>
              <a:rPr lang="en-GB" sz="1400" dirty="0"/>
              <a:t> </a:t>
            </a:r>
          </a:p>
          <a:p>
            <a:r>
              <a:rPr lang="en-GB" sz="1400" dirty="0"/>
              <a:t>Because he can stalk me. </a:t>
            </a:r>
          </a:p>
          <a:p>
            <a:r>
              <a:rPr lang="en-GB" sz="1400" dirty="0"/>
              <a:t>It is like - I guess because I was in his home - I blamed myself for that. Being dependent on him. I really blamed myself.</a:t>
            </a:r>
          </a:p>
          <a:p>
            <a:r>
              <a:rPr lang="en-GB" sz="1400" dirty="0"/>
              <a:t>I was really, really angry when I discovered that he could do that - outside of the home.</a:t>
            </a:r>
          </a:p>
          <a:p>
            <a:r>
              <a:rPr lang="en-GB" sz="1400" dirty="0"/>
              <a:t>That he can just hunt me down.</a:t>
            </a:r>
          </a:p>
          <a:p>
            <a:r>
              <a:rPr lang="en-GB" sz="1400" dirty="0"/>
              <a:t>It does not matter where I am, or what life I am living, I am never going to be important enough or valid enough, my kid is never going to be innocent or pure enough or loveable enough - that he won’t come looking.</a:t>
            </a:r>
          </a:p>
          <a:p>
            <a:r>
              <a:rPr lang="en-GB" sz="1400" dirty="0"/>
              <a:t>Just to hurt us.</a:t>
            </a:r>
          </a:p>
          <a:p>
            <a:r>
              <a:rPr lang="en-GB" sz="1400" dirty="0"/>
              <a:t> </a:t>
            </a:r>
          </a:p>
          <a:p>
            <a:r>
              <a:rPr lang="en-GB" sz="1400" dirty="0"/>
              <a:t>And all my self-hatred was in vain – you know what I mean?</a:t>
            </a:r>
          </a:p>
          <a:p>
            <a:pPr eaLnBrk="1" hangingPunct="1">
              <a:spcAft>
                <a:spcPct val="0"/>
              </a:spcAft>
            </a:pPr>
            <a:endParaRPr lang="en-GB" altLang="en-US" sz="1200" dirty="0">
              <a:latin typeface="Calibri" pitchFamily="34" charset="0"/>
              <a:cs typeface="Arial" pitchFamily="34" charset="0"/>
            </a:endParaRPr>
          </a:p>
        </p:txBody>
      </p:sp>
    </p:spTree>
    <p:extLst>
      <p:ext uri="{BB962C8B-B14F-4D97-AF65-F5344CB8AC3E}">
        <p14:creationId xmlns:p14="http://schemas.microsoft.com/office/powerpoint/2010/main" val="73812750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231" y="6904037"/>
            <a:ext cx="9910762" cy="297346"/>
          </a:xfrm>
          <a:prstGeom prst="rect">
            <a:avLst/>
          </a:prstGeom>
          <a:noFill/>
          <a:ln>
            <a:noFill/>
          </a:ln>
        </p:spPr>
        <p:txBody>
          <a:bodyPr wrap="square" lIns="90000" tIns="45000" rIns="90000" bIns="45000" compatLnSpc="0">
            <a:spAutoFit/>
          </a:bodyPr>
          <a:lstStyle/>
          <a:p>
            <a:pPr eaLnBrk="0" hangingPunct="0">
              <a:defRPr/>
            </a:pPr>
            <a:r>
              <a:rPr lang="en-GB" sz="1400" dirty="0">
                <a:latin typeface="Arial" panose="020B0604020202020204" pitchFamily="34" charset="0"/>
                <a:hlinkClick r:id="rId2"/>
              </a:rPr>
              <a:t>http://downloads.bbci.co.uk/bbctrust/assets/files/pdf/our_work/dame_janet_smith_review/conclusions_summaries.pdf </a:t>
            </a:r>
            <a:endParaRPr lang="en-GB" sz="1600" u="sng" dirty="0">
              <a:solidFill>
                <a:schemeClr val="bg1">
                  <a:lumMod val="50000"/>
                </a:schemeClr>
              </a:solidFill>
              <a:latin typeface="Arial" panose="020B0604020202020204" pitchFamily="34" charset="0"/>
            </a:endParaRPr>
          </a:p>
        </p:txBody>
      </p:sp>
      <p:sp>
        <p:nvSpPr>
          <p:cNvPr id="3" name="TextBox 2"/>
          <p:cNvSpPr txBox="1"/>
          <p:nvPr/>
        </p:nvSpPr>
        <p:spPr>
          <a:xfrm>
            <a:off x="414338" y="274637"/>
            <a:ext cx="9910762" cy="916746"/>
          </a:xfrm>
          <a:prstGeom prst="rect">
            <a:avLst/>
          </a:prstGeom>
          <a:noFill/>
          <a:ln>
            <a:noFill/>
          </a:ln>
        </p:spPr>
        <p:txBody>
          <a:bodyPr lIns="90000" tIns="45000" rIns="90000" bIns="45000" compatLnSpc="0">
            <a:spAutoFit/>
          </a:bodyPr>
          <a:lstStyle/>
          <a:p>
            <a:pPr algn="ctr" fontAlgn="auto" hangingPunct="0">
              <a:spcBef>
                <a:spcPts val="0"/>
              </a:spcBef>
              <a:spcAft>
                <a:spcPts val="0"/>
              </a:spcAft>
              <a:defRPr sz="1650"/>
            </a:pPr>
            <a:r>
              <a:rPr lang="en-GB" sz="2800" b="1" dirty="0">
                <a:solidFill>
                  <a:schemeClr val="bg1">
                    <a:lumMod val="50000"/>
                  </a:schemeClr>
                </a:solidFill>
                <a:latin typeface="Arial" pitchFamily="18"/>
                <a:ea typeface="Microsoft YaHei" pitchFamily="2"/>
                <a:cs typeface="Mangal" pitchFamily="2"/>
              </a:rPr>
              <a:t>Serial Child Abuser</a:t>
            </a:r>
          </a:p>
          <a:p>
            <a:pPr algn="ctr" fontAlgn="auto" hangingPunct="0">
              <a:spcBef>
                <a:spcPts val="0"/>
              </a:spcBef>
              <a:spcAft>
                <a:spcPts val="0"/>
              </a:spcAft>
              <a:defRPr sz="1650"/>
            </a:pPr>
            <a:r>
              <a:rPr lang="en-GB" sz="2800" b="1" dirty="0">
                <a:solidFill>
                  <a:schemeClr val="bg1">
                    <a:lumMod val="50000"/>
                  </a:schemeClr>
                </a:solidFill>
                <a:latin typeface="Arial" pitchFamily="18"/>
                <a:ea typeface="Microsoft YaHei" pitchFamily="2"/>
                <a:cs typeface="Mangal" pitchFamily="2"/>
              </a:rPr>
              <a:t> Jimmy Savile</a:t>
            </a:r>
          </a:p>
        </p:txBody>
      </p:sp>
      <p:pic>
        <p:nvPicPr>
          <p:cNvPr id="5" name="Picture 4">
            <a:extLst>
              <a:ext uri="{FF2B5EF4-FFF2-40B4-BE49-F238E27FC236}">
                <a16:creationId xmlns:a16="http://schemas.microsoft.com/office/drawing/2014/main" id="{52CFD8C4-DCB4-DFDB-9375-21784243C626}"/>
              </a:ext>
            </a:extLst>
          </p:cNvPr>
          <p:cNvPicPr>
            <a:picLocks noChangeAspect="1"/>
          </p:cNvPicPr>
          <p:nvPr/>
        </p:nvPicPr>
        <p:blipFill rotWithShape="1">
          <a:blip r:embed="rId3"/>
          <a:srcRect t="11473" r="21492"/>
          <a:stretch/>
        </p:blipFill>
        <p:spPr>
          <a:xfrm>
            <a:off x="621506" y="1191383"/>
            <a:ext cx="9296401" cy="5623595"/>
          </a:xfrm>
          <a:prstGeom prst="rect">
            <a:avLst/>
          </a:prstGeom>
        </p:spPr>
      </p:pic>
    </p:spTree>
    <p:extLst>
      <p:ext uri="{BB962C8B-B14F-4D97-AF65-F5344CB8AC3E}">
        <p14:creationId xmlns:p14="http://schemas.microsoft.com/office/powerpoint/2010/main" val="1501534697"/>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4339" y="1509713"/>
            <a:ext cx="9910762" cy="5518006"/>
          </a:xfrm>
          <a:prstGeom prst="rect">
            <a:avLst/>
          </a:prstGeom>
          <a:noFill/>
          <a:ln>
            <a:noFill/>
          </a:ln>
        </p:spPr>
        <p:txBody>
          <a:bodyPr wrap="square" lIns="90000" tIns="45000" rIns="90000" bIns="45000" compatLnSpc="0">
            <a:spAutoFit/>
          </a:bodyPr>
          <a:lstStyle/>
          <a:p>
            <a:pPr eaLnBrk="0" hangingPunct="0">
              <a:defRPr/>
            </a:pPr>
            <a:r>
              <a:rPr lang="en-GB" sz="1600" dirty="0">
                <a:solidFill>
                  <a:schemeClr val="bg1">
                    <a:lumMod val="50000"/>
                  </a:schemeClr>
                </a:solidFill>
                <a:latin typeface="Arial" panose="020B0604020202020204" pitchFamily="34" charset="0"/>
                <a:hlinkClick r:id="rId2"/>
              </a:rPr>
              <a:t>http://www.express.co.uk/posts/view/371936/I-was-raped-at-13-by-Jimmy-Savile-in-satanist-ritual</a:t>
            </a:r>
            <a:endParaRPr lang="en-GB" sz="1600" dirty="0">
              <a:solidFill>
                <a:schemeClr val="bg1">
                  <a:lumMod val="50000"/>
                </a:schemeClr>
              </a:solidFill>
              <a:latin typeface="Arial" panose="020B0604020202020204" pitchFamily="34" charset="0"/>
            </a:endParaRPr>
          </a:p>
          <a:p>
            <a:pPr eaLnBrk="0" hangingPunct="0">
              <a:defRPr/>
            </a:pPr>
            <a:endParaRPr lang="en-GB" sz="1600" dirty="0">
              <a:solidFill>
                <a:schemeClr val="bg1">
                  <a:lumMod val="50000"/>
                </a:schemeClr>
              </a:solidFill>
              <a:latin typeface="Arial" panose="020B0604020202020204" pitchFamily="34" charset="0"/>
            </a:endParaRPr>
          </a:p>
          <a:p>
            <a:pPr eaLnBrk="0" hangingPunct="0">
              <a:defRPr/>
            </a:pPr>
            <a:r>
              <a:rPr lang="en-GB" sz="1600" dirty="0">
                <a:solidFill>
                  <a:schemeClr val="bg1">
                    <a:lumMod val="50000"/>
                  </a:schemeClr>
                </a:solidFill>
                <a:latin typeface="Arial" panose="020B0604020202020204" pitchFamily="34" charset="0"/>
              </a:rPr>
              <a:t>A VICTIM of Jimmy </a:t>
            </a:r>
            <a:r>
              <a:rPr lang="en-GB" sz="1600" dirty="0" err="1">
                <a:solidFill>
                  <a:schemeClr val="bg1">
                    <a:lumMod val="50000"/>
                  </a:schemeClr>
                </a:solidFill>
                <a:latin typeface="Arial" panose="020B0604020202020204" pitchFamily="34" charset="0"/>
              </a:rPr>
              <a:t>Savile’s</a:t>
            </a:r>
            <a:r>
              <a:rPr lang="en-GB" sz="1600" dirty="0">
                <a:solidFill>
                  <a:schemeClr val="bg1">
                    <a:lumMod val="50000"/>
                  </a:schemeClr>
                </a:solidFill>
                <a:latin typeface="Arial" panose="020B0604020202020204" pitchFamily="34" charset="0"/>
              </a:rPr>
              <a:t> satanic abuse told yesterday of her sheer terror as she was tied to an altar and raped by the depraved star during a black mass. The girl, who we will call Paula to protect her true identity, was just 13 at the time of the -sickening attack in 1975. Now aged 50, Paula still suffers horrific flashbacks and cannot sleep properly. She decided to come forward after we revealed last week how </a:t>
            </a:r>
            <a:r>
              <a:rPr lang="en-GB" sz="1600" u="sng" dirty="0" err="1">
                <a:solidFill>
                  <a:schemeClr val="bg1">
                    <a:lumMod val="50000"/>
                  </a:schemeClr>
                </a:solidFill>
                <a:latin typeface="Arial" panose="020B0604020202020204" pitchFamily="34" charset="0"/>
              </a:rPr>
              <a:t>Savile</a:t>
            </a:r>
            <a:r>
              <a:rPr lang="en-GB" sz="1600" u="sng" dirty="0">
                <a:solidFill>
                  <a:schemeClr val="bg1">
                    <a:lumMod val="50000"/>
                  </a:schemeClr>
                </a:solidFill>
                <a:latin typeface="Arial" panose="020B0604020202020204" pitchFamily="34" charset="0"/>
              </a:rPr>
              <a:t> raped two women during satanic ceremonies in the Seventies and Eighties</a:t>
            </a:r>
            <a:r>
              <a:rPr lang="en-GB" sz="1600" dirty="0">
                <a:solidFill>
                  <a:schemeClr val="bg1">
                    <a:lumMod val="50000"/>
                  </a:schemeClr>
                </a:solidFill>
                <a:latin typeface="Arial" panose="020B0604020202020204" pitchFamily="34" charset="0"/>
              </a:rPr>
              <a:t>. Recalling her torment, Paula described how </a:t>
            </a:r>
            <a:r>
              <a:rPr lang="en-GB" sz="1600" dirty="0" err="1">
                <a:solidFill>
                  <a:schemeClr val="bg1">
                    <a:lumMod val="50000"/>
                  </a:schemeClr>
                </a:solidFill>
                <a:latin typeface="Arial" panose="020B0604020202020204" pitchFamily="34" charset="0"/>
              </a:rPr>
              <a:t>Savile</a:t>
            </a:r>
            <a:r>
              <a:rPr lang="en-GB" sz="1600" dirty="0">
                <a:solidFill>
                  <a:schemeClr val="bg1">
                    <a:lumMod val="50000"/>
                  </a:schemeClr>
                </a:solidFill>
                <a:latin typeface="Arial" panose="020B0604020202020204" pitchFamily="34" charset="0"/>
              </a:rPr>
              <a:t> was sitting on a throne wearing a mask and robes, clutching a trademark cigar. During her horrific ordeal, one of the devil worshippers sneered: “You definitely fixed this one, Jim!”</a:t>
            </a:r>
          </a:p>
          <a:p>
            <a:pPr eaLnBrk="0" hangingPunct="0">
              <a:defRPr/>
            </a:pPr>
            <a:endParaRPr lang="en-GB" sz="1600" dirty="0">
              <a:solidFill>
                <a:schemeClr val="bg1">
                  <a:lumMod val="50000"/>
                </a:schemeClr>
              </a:solidFill>
              <a:latin typeface="Arial" panose="020B0604020202020204" pitchFamily="34" charset="0"/>
            </a:endParaRPr>
          </a:p>
          <a:p>
            <a:pPr eaLnBrk="0" hangingPunct="0">
              <a:defRPr/>
            </a:pPr>
            <a:r>
              <a:rPr lang="en-GB" sz="1600" dirty="0">
                <a:solidFill>
                  <a:schemeClr val="bg1">
                    <a:lumMod val="50000"/>
                  </a:schemeClr>
                </a:solidFill>
                <a:latin typeface="Arial" panose="020B0604020202020204" pitchFamily="34" charset="0"/>
              </a:rPr>
              <a:t>“I was brought in to a dark cellar and made to stand in front of three men in a circle, with the man in the middle sitting on a throne-like chair in a bright gown with a cigar in his mouth. A man stood on either side in blue cloaks and masks. I was made to stand in front of this chair dressed in only a white gown with nothing underneath and to just stand there while this man looked over me blowing cigar smoke into my face making me feel very sick and terrified. Around this slightly raised circle were men and women dressed in black cloaks wearing masks and various costumes.</a:t>
            </a:r>
          </a:p>
          <a:p>
            <a:pPr eaLnBrk="0" hangingPunct="0">
              <a:defRPr/>
            </a:pPr>
            <a:endParaRPr lang="en-GB" sz="1600" dirty="0">
              <a:solidFill>
                <a:schemeClr val="bg1">
                  <a:lumMod val="50000"/>
                </a:schemeClr>
              </a:solidFill>
              <a:latin typeface="Arial" panose="020B0604020202020204" pitchFamily="34" charset="0"/>
            </a:endParaRPr>
          </a:p>
          <a:p>
            <a:pPr eaLnBrk="0" hangingPunct="0">
              <a:defRPr/>
            </a:pPr>
            <a:r>
              <a:rPr lang="en-GB" sz="1600" dirty="0">
                <a:solidFill>
                  <a:schemeClr val="bg1">
                    <a:lumMod val="50000"/>
                  </a:schemeClr>
                </a:solidFill>
                <a:latin typeface="Arial" panose="020B0604020202020204" pitchFamily="34" charset="0"/>
              </a:rPr>
              <a:t>“I was then taken by the man smoking the cigar, who I recognised as Jimmy </a:t>
            </a:r>
            <a:r>
              <a:rPr lang="en-GB" sz="1600" dirty="0" err="1">
                <a:solidFill>
                  <a:schemeClr val="bg1">
                    <a:lumMod val="50000"/>
                  </a:schemeClr>
                </a:solidFill>
                <a:latin typeface="Arial" panose="020B0604020202020204" pitchFamily="34" charset="0"/>
              </a:rPr>
              <a:t>Savile</a:t>
            </a:r>
            <a:r>
              <a:rPr lang="en-GB" sz="1600" dirty="0">
                <a:solidFill>
                  <a:schemeClr val="bg1">
                    <a:lumMod val="50000"/>
                  </a:schemeClr>
                </a:solidFill>
                <a:latin typeface="Arial" panose="020B0604020202020204" pitchFamily="34" charset="0"/>
              </a:rPr>
              <a:t>, to an altar table where I was stripped of my gown and tied to the altar. </a:t>
            </a:r>
            <a:r>
              <a:rPr lang="en-GB" sz="1600" dirty="0" err="1">
                <a:solidFill>
                  <a:schemeClr val="bg1">
                    <a:lumMod val="50000"/>
                  </a:schemeClr>
                </a:solidFill>
                <a:latin typeface="Arial" panose="020B0604020202020204" pitchFamily="34" charset="0"/>
              </a:rPr>
              <a:t>Savile</a:t>
            </a:r>
            <a:r>
              <a:rPr lang="en-GB" sz="1600" dirty="0">
                <a:solidFill>
                  <a:schemeClr val="bg1">
                    <a:lumMod val="50000"/>
                  </a:schemeClr>
                </a:solidFill>
                <a:latin typeface="Arial" panose="020B0604020202020204" pitchFamily="34" charset="0"/>
              </a:rPr>
              <a:t> then climbed on to the table and raped me. Others around him </a:t>
            </a:r>
            <a:r>
              <a:rPr lang="en-GB" sz="1600" u="sng" dirty="0">
                <a:solidFill>
                  <a:schemeClr val="bg1">
                    <a:lumMod val="50000"/>
                  </a:schemeClr>
                </a:solidFill>
                <a:latin typeface="Arial" panose="020B0604020202020204" pitchFamily="34" charset="0"/>
              </a:rPr>
              <a:t>called out Satan’s name and laughed hysterically and were worked up into a frenzy</a:t>
            </a:r>
            <a:r>
              <a:rPr lang="en-GB" sz="1600" dirty="0">
                <a:solidFill>
                  <a:schemeClr val="bg1">
                    <a:lumMod val="50000"/>
                  </a:schemeClr>
                </a:solidFill>
                <a:latin typeface="Arial" panose="020B0604020202020204" pitchFamily="34" charset="0"/>
              </a:rPr>
              <a:t>.”</a:t>
            </a:r>
          </a:p>
          <a:p>
            <a:pPr eaLnBrk="0" hangingPunct="0">
              <a:defRPr/>
            </a:pPr>
            <a:endParaRPr lang="en-GB" sz="1600" dirty="0">
              <a:solidFill>
                <a:schemeClr val="bg1">
                  <a:lumMod val="50000"/>
                </a:schemeClr>
              </a:solidFill>
              <a:latin typeface="Arial" panose="020B0604020202020204" pitchFamily="34" charset="0"/>
            </a:endParaRPr>
          </a:p>
          <a:p>
            <a:pPr eaLnBrk="0" hangingPunct="0">
              <a:defRPr/>
            </a:pPr>
            <a:r>
              <a:rPr lang="en-GB" sz="1600" dirty="0">
                <a:solidFill>
                  <a:schemeClr val="bg1">
                    <a:lumMod val="50000"/>
                  </a:schemeClr>
                </a:solidFill>
                <a:latin typeface="Arial" panose="020B0604020202020204" pitchFamily="34" charset="0"/>
              </a:rPr>
              <a:t>Paula said she was taken blindfolded to the ritual at a secret venue so she could not identify where she was attacked. </a:t>
            </a:r>
            <a:r>
              <a:rPr lang="en-GB" sz="1600" u="sng" dirty="0">
                <a:solidFill>
                  <a:schemeClr val="bg1">
                    <a:lumMod val="50000"/>
                  </a:schemeClr>
                </a:solidFill>
                <a:latin typeface="Arial" panose="020B0604020202020204" pitchFamily="34" charset="0"/>
              </a:rPr>
              <a:t>She went with the consent of her family, who she said were well-known </a:t>
            </a:r>
            <a:r>
              <a:rPr lang="en-GB" sz="1600" u="sng" dirty="0" err="1">
                <a:solidFill>
                  <a:schemeClr val="bg1">
                    <a:lumMod val="50000"/>
                  </a:schemeClr>
                </a:solidFill>
                <a:latin typeface="Arial" panose="020B0604020202020204" pitchFamily="34" charset="0"/>
              </a:rPr>
              <a:t>satanists</a:t>
            </a:r>
            <a:r>
              <a:rPr lang="en-GB" sz="1600" u="sng" dirty="0">
                <a:solidFill>
                  <a:schemeClr val="bg1">
                    <a:lumMod val="50000"/>
                  </a:schemeClr>
                </a:solidFill>
                <a:latin typeface="Arial" panose="020B0604020202020204" pitchFamily="34" charset="0"/>
              </a:rPr>
              <a:t>.</a:t>
            </a:r>
          </a:p>
        </p:txBody>
      </p:sp>
      <p:sp>
        <p:nvSpPr>
          <p:cNvPr id="3" name="TextBox 2"/>
          <p:cNvSpPr txBox="1"/>
          <p:nvPr/>
        </p:nvSpPr>
        <p:spPr>
          <a:xfrm>
            <a:off x="414338" y="274637"/>
            <a:ext cx="9910762" cy="916746"/>
          </a:xfrm>
          <a:prstGeom prst="rect">
            <a:avLst/>
          </a:prstGeom>
          <a:noFill/>
          <a:ln>
            <a:noFill/>
          </a:ln>
        </p:spPr>
        <p:txBody>
          <a:bodyPr lIns="90000" tIns="45000" rIns="90000" bIns="45000" compatLnSpc="0">
            <a:spAutoFit/>
          </a:bodyPr>
          <a:lstStyle/>
          <a:p>
            <a:pPr algn="ctr" fontAlgn="auto" hangingPunct="0">
              <a:spcBef>
                <a:spcPts val="0"/>
              </a:spcBef>
              <a:spcAft>
                <a:spcPts val="0"/>
              </a:spcAft>
              <a:defRPr sz="1650"/>
            </a:pPr>
            <a:r>
              <a:rPr lang="en-GB" sz="2800" b="1" dirty="0">
                <a:solidFill>
                  <a:schemeClr val="bg1">
                    <a:lumMod val="50000"/>
                  </a:schemeClr>
                </a:solidFill>
                <a:latin typeface="Arial" pitchFamily="18"/>
                <a:ea typeface="Microsoft YaHei" pitchFamily="2"/>
                <a:cs typeface="Mangal" pitchFamily="2"/>
              </a:rPr>
              <a:t>Satanist</a:t>
            </a:r>
          </a:p>
          <a:p>
            <a:pPr algn="ctr" fontAlgn="auto" hangingPunct="0">
              <a:spcBef>
                <a:spcPts val="0"/>
              </a:spcBef>
              <a:spcAft>
                <a:spcPts val="0"/>
              </a:spcAft>
              <a:defRPr sz="1650"/>
            </a:pPr>
            <a:r>
              <a:rPr lang="en-GB" sz="2800" b="1" dirty="0">
                <a:solidFill>
                  <a:schemeClr val="bg1">
                    <a:lumMod val="50000"/>
                  </a:schemeClr>
                </a:solidFill>
                <a:latin typeface="Arial" pitchFamily="18"/>
                <a:ea typeface="Microsoft YaHei" pitchFamily="2"/>
                <a:cs typeface="Mangal" pitchFamily="2"/>
              </a:rPr>
              <a:t> Jimmy Saville</a:t>
            </a:r>
          </a:p>
        </p:txBody>
      </p:sp>
    </p:spTree>
    <p:extLst>
      <p:ext uri="{BB962C8B-B14F-4D97-AF65-F5344CB8AC3E}">
        <p14:creationId xmlns:p14="http://schemas.microsoft.com/office/powerpoint/2010/main" val="2375883370"/>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4339" y="1509713"/>
            <a:ext cx="9910762" cy="1978575"/>
          </a:xfrm>
          <a:prstGeom prst="rect">
            <a:avLst/>
          </a:prstGeom>
          <a:noFill/>
          <a:ln>
            <a:noFill/>
          </a:ln>
        </p:spPr>
        <p:txBody>
          <a:bodyPr wrap="square" lIns="90000" tIns="45000" rIns="90000" bIns="45000" compatLnSpc="0">
            <a:spAutoFit/>
          </a:bodyPr>
          <a:lstStyle/>
          <a:p>
            <a:pPr eaLnBrk="0" hangingPunct="0">
              <a:defRPr/>
            </a:pPr>
            <a:r>
              <a:rPr lang="en-GB" sz="1600" dirty="0">
                <a:solidFill>
                  <a:schemeClr val="bg1">
                    <a:lumMod val="50000"/>
                  </a:schemeClr>
                </a:solidFill>
                <a:latin typeface="Arial" panose="020B0604020202020204" pitchFamily="34" charset="0"/>
                <a:hlinkClick r:id="rId2"/>
              </a:rPr>
              <a:t>http://www.express.co.uk/posts/view/371936/I-was-raped-at-13-by-Jimmy-Savile-in-satanist-ritual</a:t>
            </a:r>
            <a:endParaRPr lang="en-GB" sz="1600" dirty="0">
              <a:solidFill>
                <a:schemeClr val="bg1">
                  <a:lumMod val="50000"/>
                </a:schemeClr>
              </a:solidFill>
              <a:latin typeface="Arial" panose="020B0604020202020204" pitchFamily="34" charset="0"/>
            </a:endParaRPr>
          </a:p>
          <a:p>
            <a:pPr eaLnBrk="0" hangingPunct="0">
              <a:defRPr/>
            </a:pPr>
            <a:endParaRPr lang="en-GB" sz="1600" dirty="0">
              <a:solidFill>
                <a:schemeClr val="bg1">
                  <a:lumMod val="50000"/>
                </a:schemeClr>
              </a:solidFill>
              <a:latin typeface="Arial" panose="020B0604020202020204" pitchFamily="34" charset="0"/>
            </a:endParaRPr>
          </a:p>
          <a:p>
            <a:pPr eaLnBrk="0" hangingPunct="0">
              <a:defRPr/>
            </a:pPr>
            <a:r>
              <a:rPr lang="en-GB" sz="1600" dirty="0">
                <a:solidFill>
                  <a:schemeClr val="bg1">
                    <a:lumMod val="50000"/>
                  </a:schemeClr>
                </a:solidFill>
                <a:latin typeface="Arial" panose="020B0604020202020204" pitchFamily="34" charset="0"/>
              </a:rPr>
              <a:t>Raymond "Ray" </a:t>
            </a:r>
            <a:r>
              <a:rPr lang="en-GB" sz="1600" dirty="0" err="1">
                <a:solidFill>
                  <a:schemeClr val="bg1">
                    <a:lumMod val="50000"/>
                  </a:schemeClr>
                </a:solidFill>
                <a:latin typeface="Arial" panose="020B0604020202020204" pitchFamily="34" charset="0"/>
              </a:rPr>
              <a:t>Teret</a:t>
            </a:r>
            <a:r>
              <a:rPr lang="en-GB" sz="1600" dirty="0">
                <a:solidFill>
                  <a:schemeClr val="bg1">
                    <a:lumMod val="50000"/>
                  </a:schemeClr>
                </a:solidFill>
                <a:latin typeface="Arial" panose="020B0604020202020204" pitchFamily="34" charset="0"/>
              </a:rPr>
              <a:t> (born 24 October 1941) is an English radio disc jockey who started his career in the 1960s. In December 2014 he was convicted of rape and indecent assault against children, and sentenced to 25 years in jail.</a:t>
            </a:r>
          </a:p>
          <a:p>
            <a:pPr eaLnBrk="0" hangingPunct="0">
              <a:defRPr/>
            </a:pPr>
            <a:endParaRPr lang="en-GB" sz="1600" u="sng" dirty="0">
              <a:solidFill>
                <a:schemeClr val="bg1">
                  <a:lumMod val="50000"/>
                </a:schemeClr>
              </a:solidFill>
              <a:latin typeface="Arial" panose="020B0604020202020204" pitchFamily="34" charset="0"/>
            </a:endParaRPr>
          </a:p>
          <a:p>
            <a:pPr eaLnBrk="0" hangingPunct="0">
              <a:defRPr/>
            </a:pPr>
            <a:r>
              <a:rPr lang="en-GB" sz="1600" u="sng" dirty="0">
                <a:solidFill>
                  <a:schemeClr val="bg1">
                    <a:lumMod val="50000"/>
                  </a:schemeClr>
                </a:solidFill>
                <a:latin typeface="Arial" panose="020B0604020202020204" pitchFamily="34" charset="0"/>
              </a:rPr>
              <a:t>A lawyer for 169 of </a:t>
            </a:r>
            <a:r>
              <a:rPr lang="en-GB" sz="1600" u="sng" dirty="0" err="1">
                <a:solidFill>
                  <a:schemeClr val="bg1">
                    <a:lumMod val="50000"/>
                  </a:schemeClr>
                </a:solidFill>
                <a:latin typeface="Arial" panose="020B0604020202020204" pitchFamily="34" charset="0"/>
              </a:rPr>
              <a:t>Savile's</a:t>
            </a:r>
            <a:r>
              <a:rPr lang="en-GB" sz="1600" u="sng" dirty="0">
                <a:solidFill>
                  <a:schemeClr val="bg1">
                    <a:lumMod val="50000"/>
                  </a:schemeClr>
                </a:solidFill>
                <a:latin typeface="Arial" panose="020B0604020202020204" pitchFamily="34" charset="0"/>
              </a:rPr>
              <a:t> victims stated that </a:t>
            </a:r>
            <a:r>
              <a:rPr lang="en-GB" sz="1600" u="sng" dirty="0" err="1">
                <a:solidFill>
                  <a:schemeClr val="bg1">
                    <a:lumMod val="50000"/>
                  </a:schemeClr>
                </a:solidFill>
                <a:latin typeface="Arial" panose="020B0604020202020204" pitchFamily="34" charset="0"/>
              </a:rPr>
              <a:t>Teret's</a:t>
            </a:r>
            <a:r>
              <a:rPr lang="en-GB" sz="1600" u="sng" dirty="0">
                <a:solidFill>
                  <a:schemeClr val="bg1">
                    <a:lumMod val="50000"/>
                  </a:schemeClr>
                </a:solidFill>
                <a:latin typeface="Arial" panose="020B0604020202020204" pitchFamily="34" charset="0"/>
              </a:rPr>
              <a:t> conviction represents "the closest the victims of Jimmy </a:t>
            </a:r>
            <a:r>
              <a:rPr lang="en-GB" sz="1600" dirty="0" err="1">
                <a:solidFill>
                  <a:schemeClr val="bg1">
                    <a:lumMod val="50000"/>
                  </a:schemeClr>
                </a:solidFill>
                <a:latin typeface="Arial" panose="020B0604020202020204" pitchFamily="34" charset="0"/>
              </a:rPr>
              <a:t>Savile</a:t>
            </a:r>
            <a:r>
              <a:rPr lang="en-GB" sz="1600" dirty="0">
                <a:solidFill>
                  <a:schemeClr val="bg1">
                    <a:lumMod val="50000"/>
                  </a:schemeClr>
                </a:solidFill>
                <a:latin typeface="Arial" panose="020B0604020202020204" pitchFamily="34" charset="0"/>
              </a:rPr>
              <a:t> will get to a conviction against their attacker".</a:t>
            </a:r>
          </a:p>
        </p:txBody>
      </p:sp>
      <p:sp>
        <p:nvSpPr>
          <p:cNvPr id="3" name="TextBox 2"/>
          <p:cNvSpPr txBox="1"/>
          <p:nvPr/>
        </p:nvSpPr>
        <p:spPr>
          <a:xfrm>
            <a:off x="414338" y="274637"/>
            <a:ext cx="9910762" cy="916746"/>
          </a:xfrm>
          <a:prstGeom prst="rect">
            <a:avLst/>
          </a:prstGeom>
          <a:noFill/>
          <a:ln>
            <a:noFill/>
          </a:ln>
        </p:spPr>
        <p:txBody>
          <a:bodyPr lIns="90000" tIns="45000" rIns="90000" bIns="45000" compatLnSpc="0">
            <a:spAutoFit/>
          </a:bodyPr>
          <a:lstStyle/>
          <a:p>
            <a:pPr algn="ctr" fontAlgn="auto" hangingPunct="0">
              <a:spcBef>
                <a:spcPts val="0"/>
              </a:spcBef>
              <a:spcAft>
                <a:spcPts val="0"/>
              </a:spcAft>
              <a:defRPr sz="1650"/>
            </a:pPr>
            <a:r>
              <a:rPr lang="en-GB" sz="2800" b="1" dirty="0" err="1">
                <a:solidFill>
                  <a:schemeClr val="bg1">
                    <a:lumMod val="50000"/>
                  </a:schemeClr>
                </a:solidFill>
                <a:latin typeface="Arial" pitchFamily="18"/>
                <a:ea typeface="Microsoft YaHei" pitchFamily="2"/>
                <a:cs typeface="Mangal" pitchFamily="2"/>
              </a:rPr>
              <a:t>Savile’s</a:t>
            </a:r>
            <a:r>
              <a:rPr lang="en-GB" sz="2800" b="1" dirty="0">
                <a:solidFill>
                  <a:schemeClr val="bg1">
                    <a:lumMod val="50000"/>
                  </a:schemeClr>
                </a:solidFill>
                <a:latin typeface="Arial" pitchFamily="18"/>
                <a:ea typeface="Microsoft YaHei" pitchFamily="2"/>
                <a:cs typeface="Mangal" pitchFamily="2"/>
              </a:rPr>
              <a:t> Mate</a:t>
            </a:r>
          </a:p>
          <a:p>
            <a:pPr algn="ctr" fontAlgn="auto" hangingPunct="0">
              <a:spcBef>
                <a:spcPts val="0"/>
              </a:spcBef>
              <a:spcAft>
                <a:spcPts val="0"/>
              </a:spcAft>
              <a:defRPr sz="1650"/>
            </a:pPr>
            <a:r>
              <a:rPr lang="en-GB" sz="2800" b="1" dirty="0">
                <a:solidFill>
                  <a:schemeClr val="bg1">
                    <a:lumMod val="50000"/>
                  </a:schemeClr>
                </a:solidFill>
                <a:latin typeface="Arial" pitchFamily="18"/>
                <a:ea typeface="Microsoft YaHei" pitchFamily="2"/>
                <a:cs typeface="Mangal" pitchFamily="2"/>
              </a:rPr>
              <a:t>Ray </a:t>
            </a:r>
            <a:r>
              <a:rPr lang="en-GB" sz="2800" b="1" dirty="0" err="1">
                <a:solidFill>
                  <a:schemeClr val="bg1">
                    <a:lumMod val="50000"/>
                  </a:schemeClr>
                </a:solidFill>
                <a:latin typeface="Arial" pitchFamily="18"/>
                <a:ea typeface="Microsoft YaHei" pitchFamily="2"/>
                <a:cs typeface="Mangal" pitchFamily="2"/>
              </a:rPr>
              <a:t>Teret</a:t>
            </a:r>
            <a:endParaRPr lang="en-GB" sz="2800" b="1" dirty="0">
              <a:solidFill>
                <a:schemeClr val="bg1">
                  <a:lumMod val="50000"/>
                </a:schemeClr>
              </a:solidFill>
              <a:latin typeface="Arial" pitchFamily="18"/>
              <a:ea typeface="Microsoft YaHei" pitchFamily="2"/>
              <a:cs typeface="Mangal" pitchFamily="2"/>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338" y="3824905"/>
            <a:ext cx="4048385" cy="2698924"/>
          </a:xfrm>
          <a:prstGeom prst="rect">
            <a:avLst/>
          </a:prstGeom>
        </p:spPr>
      </p:pic>
      <p:sp>
        <p:nvSpPr>
          <p:cNvPr id="6" name="TextBox 5">
            <a:extLst>
              <a:ext uri="{FF2B5EF4-FFF2-40B4-BE49-F238E27FC236}">
                <a16:creationId xmlns:a16="http://schemas.microsoft.com/office/drawing/2014/main" id="{7F15B9A0-1F83-4F0F-A4EE-1BF41A07F06B}"/>
              </a:ext>
            </a:extLst>
          </p:cNvPr>
          <p:cNvSpPr txBox="1"/>
          <p:nvPr/>
        </p:nvSpPr>
        <p:spPr>
          <a:xfrm>
            <a:off x="5059711" y="4076861"/>
            <a:ext cx="5365818" cy="1569660"/>
          </a:xfrm>
          <a:prstGeom prst="rect">
            <a:avLst/>
          </a:prstGeom>
          <a:noFill/>
        </p:spPr>
        <p:txBody>
          <a:bodyPr wrap="square">
            <a:spAutoFit/>
          </a:bodyPr>
          <a:lstStyle/>
          <a:p>
            <a:r>
              <a:rPr lang="en-GB" sz="1600" b="1" i="0" dirty="0">
                <a:solidFill>
                  <a:srgbClr val="202122"/>
                </a:solidFill>
                <a:effectLst/>
                <a:latin typeface="Arial" panose="020B0604020202020204" pitchFamily="34" charset="0"/>
              </a:rPr>
              <a:t>Raymond Teret</a:t>
            </a:r>
            <a:r>
              <a:rPr lang="en-GB" sz="1600" b="0" i="0" dirty="0">
                <a:solidFill>
                  <a:srgbClr val="202122"/>
                </a:solidFill>
                <a:effectLst/>
                <a:latin typeface="Arial" panose="020B0604020202020204" pitchFamily="34" charset="0"/>
              </a:rPr>
              <a:t> (24 October 1941 – 5 May 2021)</a:t>
            </a:r>
            <a:r>
              <a:rPr lang="en-GB" sz="1600" b="0" i="0" u="none" strike="noStrike" baseline="30000" dirty="0">
                <a:solidFill>
                  <a:srgbClr val="3366CC"/>
                </a:solidFill>
                <a:effectLst/>
                <a:latin typeface="Arial" panose="020B0604020202020204" pitchFamily="34" charset="0"/>
                <a:hlinkClick r:id="rId4"/>
              </a:rPr>
              <a:t>[1]</a:t>
            </a:r>
            <a:r>
              <a:rPr lang="en-GB" sz="1600" b="0" i="0" dirty="0">
                <a:solidFill>
                  <a:srgbClr val="202122"/>
                </a:solidFill>
                <a:effectLst/>
                <a:latin typeface="Arial" panose="020B0604020202020204" pitchFamily="34" charset="0"/>
              </a:rPr>
              <a:t> was an English radio </a:t>
            </a:r>
            <a:r>
              <a:rPr lang="en-GB" sz="1600" b="0" i="0" u="none" strike="noStrike" dirty="0">
                <a:solidFill>
                  <a:srgbClr val="3366CC"/>
                </a:solidFill>
                <a:effectLst/>
                <a:latin typeface="Arial" panose="020B0604020202020204" pitchFamily="34" charset="0"/>
                <a:hlinkClick r:id="rId5" tooltip="Disc jockey"/>
              </a:rPr>
              <a:t>disc jockey</a:t>
            </a:r>
            <a:r>
              <a:rPr lang="en-GB" sz="1600" b="0" i="0" dirty="0">
                <a:solidFill>
                  <a:srgbClr val="202122"/>
                </a:solidFill>
                <a:effectLst/>
                <a:latin typeface="Arial" panose="020B0604020202020204" pitchFamily="34" charset="0"/>
              </a:rPr>
              <a:t> who started his career in the 1960s. In December 2014 he was convicted of rape and indecent assault, and was sentenced to 25 years in prison.</a:t>
            </a:r>
            <a:r>
              <a:rPr lang="en-GB" sz="1600" b="0" i="0" u="none" strike="noStrike" baseline="30000" dirty="0">
                <a:solidFill>
                  <a:srgbClr val="3366CC"/>
                </a:solidFill>
                <a:effectLst/>
                <a:latin typeface="Arial" panose="020B0604020202020204" pitchFamily="34" charset="0"/>
                <a:hlinkClick r:id="rId6"/>
              </a:rPr>
              <a:t>[2]</a:t>
            </a:r>
            <a:r>
              <a:rPr lang="en-GB" sz="1600" b="0" i="0" dirty="0">
                <a:solidFill>
                  <a:srgbClr val="202122"/>
                </a:solidFill>
                <a:effectLst/>
                <a:latin typeface="Arial" panose="020B0604020202020204" pitchFamily="34" charset="0"/>
              </a:rPr>
              <a:t> He died in prison in May 2021 at the age of 79, having served just over six years behind bars.</a:t>
            </a:r>
            <a:endParaRPr lang="en-GB" sz="1600" dirty="0"/>
          </a:p>
        </p:txBody>
      </p:sp>
      <p:sp>
        <p:nvSpPr>
          <p:cNvPr id="10" name="TextBox 9">
            <a:extLst>
              <a:ext uri="{FF2B5EF4-FFF2-40B4-BE49-F238E27FC236}">
                <a16:creationId xmlns:a16="http://schemas.microsoft.com/office/drawing/2014/main" id="{16BE459D-1C87-7782-6F81-A7E1BB936731}"/>
              </a:ext>
            </a:extLst>
          </p:cNvPr>
          <p:cNvSpPr txBox="1"/>
          <p:nvPr/>
        </p:nvSpPr>
        <p:spPr>
          <a:xfrm>
            <a:off x="5059711" y="6123719"/>
            <a:ext cx="5632102" cy="1015663"/>
          </a:xfrm>
          <a:prstGeom prst="rect">
            <a:avLst/>
          </a:prstGeom>
          <a:noFill/>
        </p:spPr>
        <p:txBody>
          <a:bodyPr wrap="square">
            <a:spAutoFit/>
          </a:bodyPr>
          <a:lstStyle/>
          <a:p>
            <a:r>
              <a:rPr lang="en-GB" sz="1400" dirty="0">
                <a:hlinkClick r:id="rId7"/>
              </a:rPr>
              <a:t>https://en.wikipedia.org/wiki/Ray_Teret</a:t>
            </a:r>
          </a:p>
          <a:p>
            <a:r>
              <a:rPr lang="en-GB" sz="1400" dirty="0">
                <a:hlinkClick r:id="rId7"/>
              </a:rPr>
              <a:t>https://www.bbc.co.uk/news/uk-england-manchester-30350179</a:t>
            </a:r>
            <a:endParaRPr lang="en-GB" sz="1400" dirty="0"/>
          </a:p>
          <a:p>
            <a:r>
              <a:rPr lang="en-GB" sz="1400" dirty="0">
                <a:hlinkClick r:id="rId8"/>
              </a:rPr>
              <a:t>https://www.bbc.co.uk/news/uk-england-manchester-30050989</a:t>
            </a:r>
            <a:endParaRPr lang="en-GB" sz="1400" dirty="0"/>
          </a:p>
          <a:p>
            <a:endParaRPr lang="en-GB" dirty="0"/>
          </a:p>
        </p:txBody>
      </p:sp>
    </p:spTree>
    <p:extLst>
      <p:ext uri="{BB962C8B-B14F-4D97-AF65-F5344CB8AC3E}">
        <p14:creationId xmlns:p14="http://schemas.microsoft.com/office/powerpoint/2010/main" val="3733604238"/>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4338" y="274637"/>
            <a:ext cx="9910762" cy="503812"/>
          </a:xfrm>
          <a:prstGeom prst="rect">
            <a:avLst/>
          </a:prstGeom>
          <a:noFill/>
          <a:ln>
            <a:noFill/>
          </a:ln>
        </p:spPr>
        <p:txBody>
          <a:bodyPr lIns="90000" tIns="45000" rIns="90000" bIns="45000" compatLnSpc="0">
            <a:spAutoFit/>
          </a:bodyPr>
          <a:lstStyle/>
          <a:p>
            <a:pPr algn="ctr" fontAlgn="auto" hangingPunct="0">
              <a:spcBef>
                <a:spcPts val="0"/>
              </a:spcBef>
              <a:spcAft>
                <a:spcPts val="0"/>
              </a:spcAft>
              <a:defRPr sz="1650"/>
            </a:pPr>
            <a:r>
              <a:rPr lang="en-GB" sz="2800" b="1" dirty="0">
                <a:solidFill>
                  <a:schemeClr val="bg1">
                    <a:lumMod val="50000"/>
                  </a:schemeClr>
                </a:solidFill>
                <a:latin typeface="Arial" pitchFamily="18"/>
                <a:ea typeface="Microsoft YaHei" pitchFamily="2"/>
                <a:cs typeface="Mangal" pitchFamily="2"/>
              </a:rPr>
              <a:t>Gary Glitter</a:t>
            </a:r>
          </a:p>
        </p:txBody>
      </p:sp>
      <p:pic>
        <p:nvPicPr>
          <p:cNvPr id="1566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824" t="32598" r="51502" b="8814"/>
          <a:stretch/>
        </p:blipFill>
        <p:spPr bwMode="auto">
          <a:xfrm>
            <a:off x="240506" y="1189038"/>
            <a:ext cx="5259902"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8506" y="1417637"/>
            <a:ext cx="3126622" cy="1871990"/>
          </a:xfrm>
          <a:prstGeom prst="rect">
            <a:avLst/>
          </a:prstGeom>
        </p:spPr>
      </p:pic>
      <p:sp>
        <p:nvSpPr>
          <p:cNvPr id="7" name="TextBox 6">
            <a:extLst>
              <a:ext uri="{FF2B5EF4-FFF2-40B4-BE49-F238E27FC236}">
                <a16:creationId xmlns:a16="http://schemas.microsoft.com/office/drawing/2014/main" id="{2D05FD03-4F29-06C4-A4D1-839378606868}"/>
              </a:ext>
            </a:extLst>
          </p:cNvPr>
          <p:cNvSpPr txBox="1"/>
          <p:nvPr/>
        </p:nvSpPr>
        <p:spPr>
          <a:xfrm>
            <a:off x="6533288" y="6142038"/>
            <a:ext cx="4299018" cy="677108"/>
          </a:xfrm>
          <a:prstGeom prst="rect">
            <a:avLst/>
          </a:prstGeom>
          <a:noFill/>
        </p:spPr>
        <p:txBody>
          <a:bodyPr wrap="square">
            <a:spAutoFit/>
          </a:bodyPr>
          <a:lstStyle/>
          <a:p>
            <a:r>
              <a:rPr lang="en-GB" sz="1000" dirty="0">
                <a:latin typeface="Arial" panose="020B0604020202020204" pitchFamily="34" charset="0"/>
                <a:hlinkClick r:id="rId4"/>
              </a:rPr>
              <a:t>Why has Gary Glitter been recalled to prison? | The Sun</a:t>
            </a:r>
            <a:endParaRPr lang="en-GB" sz="1000" dirty="0">
              <a:latin typeface="Arial" panose="020B0604020202020204" pitchFamily="34" charset="0"/>
            </a:endParaRPr>
          </a:p>
          <a:p>
            <a:r>
              <a:rPr lang="en-GB" sz="1000" dirty="0">
                <a:latin typeface="Arial" panose="020B0604020202020204" pitchFamily="34" charset="0"/>
                <a:hlinkClick r:id="rId4"/>
              </a:rPr>
              <a:t>https://www.thesun.co.uk/news/21702848/gary-glitter-recalled-prison/</a:t>
            </a:r>
            <a:endParaRPr lang="en-GB" sz="1000" dirty="0">
              <a:latin typeface="Arial" panose="020B0604020202020204" pitchFamily="34" charset="0"/>
            </a:endParaRPr>
          </a:p>
          <a:p>
            <a:endParaRPr lang="en-GB" dirty="0"/>
          </a:p>
        </p:txBody>
      </p:sp>
      <p:sp>
        <p:nvSpPr>
          <p:cNvPr id="9" name="TextBox 8">
            <a:extLst>
              <a:ext uri="{FF2B5EF4-FFF2-40B4-BE49-F238E27FC236}">
                <a16:creationId xmlns:a16="http://schemas.microsoft.com/office/drawing/2014/main" id="{9F05912F-4A2F-05E2-10C6-8408408B7952}"/>
              </a:ext>
            </a:extLst>
          </p:cNvPr>
          <p:cNvSpPr txBox="1"/>
          <p:nvPr/>
        </p:nvSpPr>
        <p:spPr>
          <a:xfrm>
            <a:off x="6454757" y="3500825"/>
            <a:ext cx="3996550" cy="2585323"/>
          </a:xfrm>
          <a:prstGeom prst="rect">
            <a:avLst/>
          </a:prstGeom>
          <a:noFill/>
        </p:spPr>
        <p:txBody>
          <a:bodyPr wrap="square">
            <a:spAutoFit/>
          </a:bodyPr>
          <a:lstStyle/>
          <a:p>
            <a:pPr algn="l"/>
            <a:r>
              <a:rPr lang="en-GB" b="1" i="0" dirty="0">
                <a:solidFill>
                  <a:srgbClr val="222526"/>
                </a:solidFill>
                <a:effectLst/>
                <a:latin typeface="The Sun"/>
              </a:rPr>
              <a:t>Why has Gary Glitter been recalled to prison?</a:t>
            </a:r>
          </a:p>
          <a:p>
            <a:pPr algn="l"/>
            <a:r>
              <a:rPr lang="en-GB" b="0" i="0" u="sng" dirty="0">
                <a:solidFill>
                  <a:srgbClr val="0072EE"/>
                </a:solidFill>
                <a:effectLst/>
                <a:latin typeface="The Sun"/>
                <a:hlinkClick r:id="rId5"/>
              </a:rPr>
              <a:t>Gary Glitter</a:t>
            </a:r>
            <a:r>
              <a:rPr lang="en-GB" b="0" i="0" dirty="0">
                <a:solidFill>
                  <a:srgbClr val="222526"/>
                </a:solidFill>
                <a:effectLst/>
                <a:latin typeface="The Sun"/>
              </a:rPr>
              <a:t>, real name Paul Francis Gadd, has</a:t>
            </a:r>
            <a:r>
              <a:rPr lang="en-GB" b="0" i="0" u="sng" dirty="0">
                <a:solidFill>
                  <a:srgbClr val="0072EE"/>
                </a:solidFill>
                <a:effectLst/>
                <a:latin typeface="The Sun"/>
                <a:hlinkClick r:id="rId6"/>
              </a:rPr>
              <a:t> returned to prison on March 13, 2023</a:t>
            </a:r>
            <a:r>
              <a:rPr lang="en-GB" b="0" i="0" dirty="0">
                <a:solidFill>
                  <a:srgbClr val="222526"/>
                </a:solidFill>
                <a:effectLst/>
                <a:latin typeface="The Sun"/>
              </a:rPr>
              <a:t>, for breaching his licence conditions.</a:t>
            </a:r>
          </a:p>
          <a:p>
            <a:pPr algn="l"/>
            <a:r>
              <a:rPr lang="en-GB" b="0" i="0" u="sng" dirty="0">
                <a:solidFill>
                  <a:srgbClr val="0072EE"/>
                </a:solidFill>
                <a:effectLst/>
                <a:latin typeface="The Sun"/>
                <a:hlinkClick r:id="rId7"/>
              </a:rPr>
              <a:t>Police checked Glitter's phone</a:t>
            </a:r>
            <a:r>
              <a:rPr lang="en-GB" b="0" i="0" dirty="0">
                <a:solidFill>
                  <a:srgbClr val="222526"/>
                </a:solidFill>
                <a:effectLst/>
                <a:latin typeface="The Sun"/>
              </a:rPr>
              <a:t> after a tip-off from The Sun that he was talking about accessing the </a:t>
            </a:r>
            <a:r>
              <a:rPr lang="en-GB" b="0" i="0" u="sng" dirty="0">
                <a:solidFill>
                  <a:srgbClr val="0072EE"/>
                </a:solidFill>
                <a:effectLst/>
                <a:latin typeface="The Sun"/>
                <a:hlinkClick r:id="rId8"/>
              </a:rPr>
              <a:t>Dark Web</a:t>
            </a:r>
            <a:r>
              <a:rPr lang="en-GB" b="0" i="0" dirty="0">
                <a:solidFill>
                  <a:srgbClr val="222526"/>
                </a:solidFill>
                <a:effectLst/>
                <a:latin typeface="The Sun"/>
              </a:rPr>
              <a:t>.</a:t>
            </a:r>
          </a:p>
        </p:txBody>
      </p:sp>
      <p:sp>
        <p:nvSpPr>
          <p:cNvPr id="11" name="TextBox 10">
            <a:extLst>
              <a:ext uri="{FF2B5EF4-FFF2-40B4-BE49-F238E27FC236}">
                <a16:creationId xmlns:a16="http://schemas.microsoft.com/office/drawing/2014/main" id="{4425DCA4-D439-E085-D1E8-3C8506E63CC5}"/>
              </a:ext>
            </a:extLst>
          </p:cNvPr>
          <p:cNvSpPr txBox="1"/>
          <p:nvPr/>
        </p:nvSpPr>
        <p:spPr>
          <a:xfrm>
            <a:off x="240689" y="5761037"/>
            <a:ext cx="4910949" cy="923330"/>
          </a:xfrm>
          <a:prstGeom prst="rect">
            <a:avLst/>
          </a:prstGeom>
          <a:noFill/>
        </p:spPr>
        <p:txBody>
          <a:bodyPr wrap="square">
            <a:spAutoFit/>
          </a:bodyPr>
          <a:lstStyle/>
          <a:p>
            <a:r>
              <a:rPr lang="en-GB" b="0" i="0" dirty="0">
                <a:solidFill>
                  <a:srgbClr val="222526"/>
                </a:solidFill>
                <a:effectLst/>
                <a:latin typeface="The Sun"/>
              </a:rPr>
              <a:t>The ex glam rocker, who sold millions of records in the 1970s, was first prosecuted after he took his laptop into a PC World for repair in 1997.</a:t>
            </a:r>
            <a:endParaRPr lang="en-GB" dirty="0"/>
          </a:p>
        </p:txBody>
      </p:sp>
      <p:sp>
        <p:nvSpPr>
          <p:cNvPr id="13" name="TextBox 12">
            <a:extLst>
              <a:ext uri="{FF2B5EF4-FFF2-40B4-BE49-F238E27FC236}">
                <a16:creationId xmlns:a16="http://schemas.microsoft.com/office/drawing/2014/main" id="{56D0F6C8-34DA-0B1B-C86D-624F6F95384E}"/>
              </a:ext>
            </a:extLst>
          </p:cNvPr>
          <p:cNvSpPr txBox="1"/>
          <p:nvPr/>
        </p:nvSpPr>
        <p:spPr>
          <a:xfrm>
            <a:off x="240506" y="6751637"/>
            <a:ext cx="7620000" cy="584775"/>
          </a:xfrm>
          <a:prstGeom prst="rect">
            <a:avLst/>
          </a:prstGeom>
          <a:noFill/>
        </p:spPr>
        <p:txBody>
          <a:bodyPr wrap="square">
            <a:spAutoFit/>
          </a:bodyPr>
          <a:lstStyle/>
          <a:p>
            <a:r>
              <a:rPr lang="en-GB" sz="1000" dirty="0">
                <a:hlinkClick r:id="rId7"/>
              </a:rPr>
              <a:t>Fury as pop paedo Gary Glitter pictured browsing smartphone and asking about Dark Web | The Sun</a:t>
            </a:r>
            <a:endParaRPr lang="en-GB" sz="1000" dirty="0"/>
          </a:p>
          <a:p>
            <a:r>
              <a:rPr lang="en-GB" sz="1000" dirty="0">
                <a:hlinkClick r:id="rId7"/>
              </a:rPr>
              <a:t>https://www.thesun.co.uk/news/21679878/paedo-gary-glitter-browses-phone-talks-about-dark-web/</a:t>
            </a:r>
            <a:endParaRPr lang="en-GB" sz="1000" dirty="0"/>
          </a:p>
          <a:p>
            <a:endParaRPr lang="en-GB" sz="1200" dirty="0"/>
          </a:p>
        </p:txBody>
      </p:sp>
    </p:spTree>
    <p:extLst>
      <p:ext uri="{BB962C8B-B14F-4D97-AF65-F5344CB8AC3E}">
        <p14:creationId xmlns:p14="http://schemas.microsoft.com/office/powerpoint/2010/main" val="40098030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92113" y="274637"/>
            <a:ext cx="9910762" cy="916746"/>
          </a:xfrm>
          <a:prstGeom prst="rect">
            <a:avLst/>
          </a:prstGeom>
          <a:noFill/>
          <a:ln>
            <a:noFill/>
          </a:ln>
        </p:spPr>
        <p:txBody>
          <a:bodyPr lIns="90000" tIns="45000" rIns="90000" bIns="45000" compatLnSpc="0">
            <a:spAutoFit/>
          </a:bodyPr>
          <a:lstStyle/>
          <a:p>
            <a:pPr algn="ctr" fontAlgn="auto" hangingPunct="0">
              <a:spcBef>
                <a:spcPts val="0"/>
              </a:spcBef>
              <a:spcAft>
                <a:spcPts val="0"/>
              </a:spcAft>
              <a:defRPr sz="1650"/>
            </a:pPr>
            <a:r>
              <a:rPr lang="en-GB" sz="2800" b="1" dirty="0">
                <a:solidFill>
                  <a:schemeClr val="bg1">
                    <a:lumMod val="50000"/>
                  </a:schemeClr>
                </a:solidFill>
                <a:latin typeface="Arial" panose="020B0604020202020204" pitchFamily="34" charset="0"/>
              </a:rPr>
              <a:t>‘Sir’ Cyril Smith</a:t>
            </a:r>
          </a:p>
          <a:p>
            <a:pPr algn="ctr" fontAlgn="auto" hangingPunct="0">
              <a:spcBef>
                <a:spcPts val="0"/>
              </a:spcBef>
              <a:spcAft>
                <a:spcPts val="0"/>
              </a:spcAft>
              <a:defRPr sz="1650"/>
            </a:pPr>
            <a:r>
              <a:rPr lang="en-GB" sz="2800" b="1" dirty="0">
                <a:solidFill>
                  <a:schemeClr val="bg1">
                    <a:lumMod val="50000"/>
                  </a:schemeClr>
                </a:solidFill>
                <a:latin typeface="Arial" panose="020B0604020202020204" pitchFamily="34" charset="0"/>
                <a:ea typeface="Microsoft YaHei" pitchFamily="2"/>
                <a:cs typeface="Mangal" pitchFamily="2"/>
              </a:rPr>
              <a:t>MP</a:t>
            </a:r>
            <a:endParaRPr lang="en-GB" sz="2800" b="1" dirty="0">
              <a:solidFill>
                <a:schemeClr val="bg1">
                  <a:lumMod val="50000"/>
                </a:schemeClr>
              </a:solidFill>
              <a:latin typeface="Arial" pitchFamily="18"/>
              <a:ea typeface="Microsoft YaHei" pitchFamily="2"/>
              <a:cs typeface="Mangal" pitchFamily="2"/>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362" y="1417637"/>
            <a:ext cx="3450544" cy="5259420"/>
          </a:xfrm>
          <a:prstGeom prst="rect">
            <a:avLst/>
          </a:prstGeom>
        </p:spPr>
      </p:pic>
      <p:sp>
        <p:nvSpPr>
          <p:cNvPr id="5" name="TextBox 4"/>
          <p:cNvSpPr txBox="1"/>
          <p:nvPr/>
        </p:nvSpPr>
        <p:spPr>
          <a:xfrm>
            <a:off x="3974306" y="1218907"/>
            <a:ext cx="6781800" cy="5989930"/>
          </a:xfrm>
          <a:prstGeom prst="rect">
            <a:avLst/>
          </a:prstGeom>
          <a:noFill/>
          <a:ln>
            <a:noFill/>
          </a:ln>
        </p:spPr>
        <p:txBody>
          <a:bodyPr wrap="square" lIns="90000" tIns="45000" rIns="90000" bIns="45000" compatLnSpc="0">
            <a:spAutoFit/>
          </a:bodyPr>
          <a:lstStyle/>
          <a:p>
            <a:pPr eaLnBrk="0" hangingPunct="0">
              <a:defRPr/>
            </a:pPr>
            <a:r>
              <a:rPr lang="en-GB" sz="1600" dirty="0">
                <a:solidFill>
                  <a:schemeClr val="bg1">
                    <a:lumMod val="50000"/>
                  </a:schemeClr>
                </a:solidFill>
                <a:latin typeface="Arial" panose="020B0604020202020204" pitchFamily="34" charset="0"/>
              </a:rPr>
              <a:t>'This important book should be read by all those charged with delivering criminal justice, by all those interested in politics, but most importantly by those in every community motivated by a healthy and unstinting scepticism of authority.' </a:t>
            </a:r>
            <a:r>
              <a:rPr lang="en-GB" sz="1600" u="sng" dirty="0" err="1">
                <a:solidFill>
                  <a:schemeClr val="bg1">
                    <a:lumMod val="50000"/>
                  </a:schemeClr>
                </a:solidFill>
                <a:latin typeface="Arial" panose="020B0604020202020204" pitchFamily="34" charset="0"/>
              </a:rPr>
              <a:t>Keir</a:t>
            </a:r>
            <a:r>
              <a:rPr lang="en-GB" sz="1600" u="sng" dirty="0">
                <a:solidFill>
                  <a:schemeClr val="bg1">
                    <a:lumMod val="50000"/>
                  </a:schemeClr>
                </a:solidFill>
                <a:latin typeface="Arial" panose="020B0604020202020204" pitchFamily="34" charset="0"/>
              </a:rPr>
              <a:t> </a:t>
            </a:r>
            <a:r>
              <a:rPr lang="en-GB" sz="1600" u="sng" dirty="0" err="1">
                <a:solidFill>
                  <a:schemeClr val="bg1">
                    <a:lumMod val="50000"/>
                  </a:schemeClr>
                </a:solidFill>
                <a:latin typeface="Arial" panose="020B0604020202020204" pitchFamily="34" charset="0"/>
              </a:rPr>
              <a:t>Starmer</a:t>
            </a:r>
            <a:r>
              <a:rPr lang="en-GB" sz="1600" dirty="0">
                <a:solidFill>
                  <a:schemeClr val="bg1">
                    <a:lumMod val="50000"/>
                  </a:schemeClr>
                </a:solidFill>
                <a:latin typeface="Arial" panose="020B0604020202020204" pitchFamily="34" charset="0"/>
              </a:rPr>
              <a:t>, Progress Magazine</a:t>
            </a:r>
          </a:p>
          <a:p>
            <a:pPr eaLnBrk="0" hangingPunct="0">
              <a:defRPr/>
            </a:pPr>
            <a:endParaRPr lang="en-GB" sz="1600" dirty="0">
              <a:solidFill>
                <a:schemeClr val="bg1">
                  <a:lumMod val="50000"/>
                </a:schemeClr>
              </a:solidFill>
              <a:latin typeface="Arial" panose="020B0604020202020204" pitchFamily="34" charset="0"/>
            </a:endParaRPr>
          </a:p>
          <a:p>
            <a:pPr eaLnBrk="0" hangingPunct="0">
              <a:defRPr/>
            </a:pPr>
            <a:r>
              <a:rPr lang="en-GB" sz="1600" dirty="0">
                <a:solidFill>
                  <a:schemeClr val="bg1">
                    <a:lumMod val="50000"/>
                  </a:schemeClr>
                </a:solidFill>
                <a:latin typeface="Arial" panose="020B0604020202020204" pitchFamily="34" charset="0"/>
              </a:rPr>
              <a:t>No politician pandered to the media's appetite for personality more than Liberal MP Sir Cyril Smith during the 1970s and 1980s. With his remarkable girth and regular appearances on the chat show circuit, blurring the lines between politics and show business, Smith was a larger-than-life character in a landscape of dull, grey men. Yet 'Big Cyril' was anything but the gentle giant he sought to portray.</a:t>
            </a:r>
          </a:p>
          <a:p>
            <a:pPr eaLnBrk="0" hangingPunct="0">
              <a:defRPr/>
            </a:pPr>
            <a:endParaRPr lang="en-GB" sz="1600" dirty="0">
              <a:solidFill>
                <a:schemeClr val="bg1">
                  <a:lumMod val="50000"/>
                </a:schemeClr>
              </a:solidFill>
              <a:latin typeface="Arial" panose="020B0604020202020204" pitchFamily="34" charset="0"/>
            </a:endParaRPr>
          </a:p>
          <a:p>
            <a:pPr eaLnBrk="0" hangingPunct="0">
              <a:defRPr/>
            </a:pPr>
            <a:r>
              <a:rPr lang="en-GB" sz="1600" dirty="0">
                <a:solidFill>
                  <a:schemeClr val="bg1">
                    <a:lumMod val="50000"/>
                  </a:schemeClr>
                </a:solidFill>
                <a:latin typeface="Arial" panose="020B0604020202020204" pitchFamily="34" charset="0"/>
              </a:rPr>
              <a:t>In November 2012, Rochdale's current </a:t>
            </a:r>
            <a:r>
              <a:rPr lang="en-GB" sz="1600" u="sng" dirty="0">
                <a:solidFill>
                  <a:schemeClr val="bg1">
                    <a:lumMod val="50000"/>
                  </a:schemeClr>
                </a:solidFill>
                <a:latin typeface="Arial" panose="020B0604020202020204" pitchFamily="34" charset="0"/>
              </a:rPr>
              <a:t>MP Simon </a:t>
            </a:r>
            <a:r>
              <a:rPr lang="en-GB" sz="1600" u="sng" dirty="0" err="1">
                <a:solidFill>
                  <a:schemeClr val="bg1">
                    <a:lumMod val="50000"/>
                  </a:schemeClr>
                </a:solidFill>
                <a:latin typeface="Arial" panose="020B0604020202020204" pitchFamily="34" charset="0"/>
              </a:rPr>
              <a:t>Danczuk</a:t>
            </a:r>
            <a:r>
              <a:rPr lang="en-GB" sz="1600" u="sng" dirty="0">
                <a:solidFill>
                  <a:schemeClr val="bg1">
                    <a:lumMod val="50000"/>
                  </a:schemeClr>
                </a:solidFill>
                <a:latin typeface="Arial" panose="020B0604020202020204" pitchFamily="34" charset="0"/>
              </a:rPr>
              <a:t> </a:t>
            </a:r>
            <a:r>
              <a:rPr lang="en-GB" sz="1600" dirty="0" err="1">
                <a:solidFill>
                  <a:schemeClr val="bg1">
                    <a:lumMod val="50000"/>
                  </a:schemeClr>
                </a:solidFill>
                <a:latin typeface="Arial" panose="020B0604020202020204" pitchFamily="34" charset="0"/>
              </a:rPr>
              <a:t>outed</a:t>
            </a:r>
            <a:r>
              <a:rPr lang="en-GB" sz="1600" dirty="0">
                <a:solidFill>
                  <a:schemeClr val="bg1">
                    <a:lumMod val="50000"/>
                  </a:schemeClr>
                </a:solidFill>
                <a:latin typeface="Arial" panose="020B0604020202020204" pitchFamily="34" charset="0"/>
              </a:rPr>
              <a:t> Smith in the House of Commons as a serial child abuser. In Smile for the Camera, </a:t>
            </a:r>
            <a:r>
              <a:rPr lang="en-GB" sz="1600" dirty="0" err="1">
                <a:solidFill>
                  <a:schemeClr val="bg1">
                    <a:lumMod val="50000"/>
                  </a:schemeClr>
                </a:solidFill>
                <a:latin typeface="Arial" panose="020B0604020202020204" pitchFamily="34" charset="0"/>
              </a:rPr>
              <a:t>Danczuk</a:t>
            </a:r>
            <a:r>
              <a:rPr lang="en-GB" sz="1600" dirty="0">
                <a:solidFill>
                  <a:schemeClr val="bg1">
                    <a:lumMod val="50000"/>
                  </a:schemeClr>
                </a:solidFill>
                <a:latin typeface="Arial" panose="020B0604020202020204" pitchFamily="34" charset="0"/>
              </a:rPr>
              <a:t> tells how Cyril Smith rose from poor beginnings to become a dominating political figure in the Northwest and nationally, and used his extraordinary profile to conceal a spectacular abuse of power: systematically grooming and sexually abusing young boys, often in care homes he helped to establish.</a:t>
            </a:r>
          </a:p>
          <a:p>
            <a:pPr eaLnBrk="0" hangingPunct="0">
              <a:defRPr/>
            </a:pPr>
            <a:endParaRPr lang="en-GB" sz="1600" dirty="0">
              <a:solidFill>
                <a:schemeClr val="bg1">
                  <a:lumMod val="50000"/>
                </a:schemeClr>
              </a:solidFill>
              <a:latin typeface="Arial" panose="020B0604020202020204" pitchFamily="34" charset="0"/>
            </a:endParaRPr>
          </a:p>
          <a:p>
            <a:pPr eaLnBrk="0" hangingPunct="0">
              <a:defRPr/>
            </a:pPr>
            <a:r>
              <a:rPr lang="en-GB" sz="1600" dirty="0">
                <a:solidFill>
                  <a:schemeClr val="bg1">
                    <a:lumMod val="50000"/>
                  </a:schemeClr>
                </a:solidFill>
                <a:latin typeface="Arial" panose="020B0604020202020204" pitchFamily="34" charset="0"/>
              </a:rPr>
              <a:t>Smith's story begins as an illegitimate child in the grinding poverty of post-war Rochdale. This background kindled a ruthlessness that drove him on to eventually take over his home town, running it as his own personal fiefdom in which he could do as he pleased. This is a story deeply rooted in time and place.</a:t>
            </a:r>
          </a:p>
        </p:txBody>
      </p:sp>
    </p:spTree>
    <p:extLst>
      <p:ext uri="{BB962C8B-B14F-4D97-AF65-F5344CB8AC3E}">
        <p14:creationId xmlns:p14="http://schemas.microsoft.com/office/powerpoint/2010/main" val="195916582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6263</TotalTime>
  <Words>6291</Words>
  <Application>Microsoft Office PowerPoint</Application>
  <PresentationFormat>Custom</PresentationFormat>
  <Paragraphs>349</Paragraphs>
  <Slides>43</Slides>
  <Notes>36</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43</vt:i4>
      </vt:variant>
    </vt:vector>
  </HeadingPairs>
  <TitlesOfParts>
    <vt:vector size="59" baseType="lpstr">
      <vt:lpstr>Arial</vt:lpstr>
      <vt:lpstr>Arial-BoldMT</vt:lpstr>
      <vt:lpstr>Arial-ItalicMT</vt:lpstr>
      <vt:lpstr>ArialMT</vt:lpstr>
      <vt:lpstr>ArialNarrow</vt:lpstr>
      <vt:lpstr>ArialNarrow-Italic</vt:lpstr>
      <vt:lpstr>Calibri</vt:lpstr>
      <vt:lpstr>graphik</vt:lpstr>
      <vt:lpstr>Neo Sans</vt:lpstr>
      <vt:lpstr>Programme</vt:lpstr>
      <vt:lpstr>StarSymbol</vt:lpstr>
      <vt:lpstr>The Sun</vt:lpstr>
      <vt:lpstr>Times New Roman</vt:lpstr>
      <vt:lpstr>Verdana</vt:lpstr>
      <vt:lpstr>Wingdings 2</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Catalina Hirsau</dc:creator>
  <cp:lastModifiedBy>Rainer Kurz</cp:lastModifiedBy>
  <cp:revision>250</cp:revision>
  <cp:lastPrinted>2015-03-06T16:59:15Z</cp:lastPrinted>
  <dcterms:created xsi:type="dcterms:W3CDTF">2013-02-20T16:05:53Z</dcterms:created>
  <dcterms:modified xsi:type="dcterms:W3CDTF">2023-05-31T22:02:09Z</dcterms:modified>
</cp:coreProperties>
</file>