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sldIdLst>
    <p:sldId id="571" r:id="rId2"/>
    <p:sldId id="630" r:id="rId3"/>
    <p:sldId id="641" r:id="rId4"/>
    <p:sldId id="647" r:id="rId5"/>
    <p:sldId id="640" r:id="rId6"/>
    <p:sldId id="671" r:id="rId7"/>
    <p:sldId id="678" r:id="rId8"/>
    <p:sldId id="679" r:id="rId9"/>
    <p:sldId id="395" r:id="rId10"/>
    <p:sldId id="677" r:id="rId11"/>
    <p:sldId id="663" r:id="rId12"/>
    <p:sldId id="396" r:id="rId13"/>
    <p:sldId id="397" r:id="rId14"/>
    <p:sldId id="680" r:id="rId15"/>
    <p:sldId id="555" r:id="rId16"/>
    <p:sldId id="639" r:id="rId17"/>
    <p:sldId id="556" r:id="rId18"/>
    <p:sldId id="642" r:id="rId19"/>
    <p:sldId id="672" r:id="rId20"/>
    <p:sldId id="644" r:id="rId21"/>
    <p:sldId id="643" r:id="rId22"/>
    <p:sldId id="659" r:id="rId23"/>
    <p:sldId id="398" r:id="rId24"/>
    <p:sldId id="632" r:id="rId25"/>
    <p:sldId id="662" r:id="rId26"/>
    <p:sldId id="664" r:id="rId27"/>
    <p:sldId id="633" r:id="rId28"/>
    <p:sldId id="645" r:id="rId29"/>
    <p:sldId id="675" r:id="rId30"/>
    <p:sldId id="681" r:id="rId31"/>
    <p:sldId id="399" r:id="rId32"/>
    <p:sldId id="400" r:id="rId33"/>
    <p:sldId id="638" r:id="rId34"/>
    <p:sldId id="665" r:id="rId35"/>
    <p:sldId id="683" r:id="rId36"/>
    <p:sldId id="682" r:id="rId37"/>
    <p:sldId id="667" r:id="rId38"/>
    <p:sldId id="401" r:id="rId39"/>
    <p:sldId id="676" r:id="rId40"/>
    <p:sldId id="650" r:id="rId41"/>
    <p:sldId id="631" r:id="rId42"/>
    <p:sldId id="651" r:id="rId43"/>
    <p:sldId id="652" r:id="rId44"/>
    <p:sldId id="657" r:id="rId45"/>
    <p:sldId id="653" r:id="rId46"/>
    <p:sldId id="668" r:id="rId47"/>
    <p:sldId id="669" r:id="rId48"/>
    <p:sldId id="654" r:id="rId49"/>
    <p:sldId id="655" r:id="rId50"/>
    <p:sldId id="646" r:id="rId51"/>
    <p:sldId id="648" r:id="rId52"/>
    <p:sldId id="649"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2DEC5A-F68C-405F-B090-1D000D24B6FE}" v="434" dt="2022-11-06T14:52:31.4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637" autoAdjust="0"/>
    <p:restoredTop sz="94660"/>
  </p:normalViewPr>
  <p:slideViewPr>
    <p:cSldViewPr snapToGrid="0">
      <p:cViewPr varScale="1">
        <p:scale>
          <a:sx n="60" d="100"/>
          <a:sy n="60" d="100"/>
        </p:scale>
        <p:origin x="-90" y="-3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alison37 dralison37" userId="cca6fb7d3284a383" providerId="LiveId" clId="{BE2DEC5A-F68C-405F-B090-1D000D24B6FE}"/>
    <pc:docChg chg="custSel addSld delSld modSld sldOrd">
      <pc:chgData name="dralison37 dralison37" userId="cca6fb7d3284a383" providerId="LiveId" clId="{BE2DEC5A-F68C-405F-B090-1D000D24B6FE}" dt="2022-11-06T14:53:57.653" v="20518" actId="20577"/>
      <pc:docMkLst>
        <pc:docMk/>
      </pc:docMkLst>
      <pc:sldChg chg="del">
        <pc:chgData name="dralison37 dralison37" userId="cca6fb7d3284a383" providerId="LiveId" clId="{BE2DEC5A-F68C-405F-B090-1D000D24B6FE}" dt="2022-10-06T18:21:36.777" v="9360" actId="47"/>
        <pc:sldMkLst>
          <pc:docMk/>
          <pc:sldMk cId="77772973" sldId="256"/>
        </pc:sldMkLst>
      </pc:sldChg>
      <pc:sldChg chg="add del">
        <pc:chgData name="dralison37 dralison37" userId="cca6fb7d3284a383" providerId="LiveId" clId="{BE2DEC5A-F68C-405F-B090-1D000D24B6FE}" dt="2022-10-06T18:20:08.764" v="9357" actId="2696"/>
        <pc:sldMkLst>
          <pc:docMk/>
          <pc:sldMk cId="1070567093" sldId="270"/>
        </pc:sldMkLst>
      </pc:sldChg>
      <pc:sldChg chg="add del">
        <pc:chgData name="dralison37 dralison37" userId="cca6fb7d3284a383" providerId="LiveId" clId="{BE2DEC5A-F68C-405F-B090-1D000D24B6FE}" dt="2022-10-06T22:49:22.938" v="11013" actId="2696"/>
        <pc:sldMkLst>
          <pc:docMk/>
          <pc:sldMk cId="1791458777" sldId="270"/>
        </pc:sldMkLst>
      </pc:sldChg>
      <pc:sldChg chg="modSp add del mod">
        <pc:chgData name="dralison37 dralison37" userId="cca6fb7d3284a383" providerId="LiveId" clId="{BE2DEC5A-F68C-405F-B090-1D000D24B6FE}" dt="2022-10-06T18:20:08.764" v="9357" actId="2696"/>
        <pc:sldMkLst>
          <pc:docMk/>
          <pc:sldMk cId="761610968" sldId="271"/>
        </pc:sldMkLst>
        <pc:spChg chg="mod">
          <ac:chgData name="dralison37 dralison37" userId="cca6fb7d3284a383" providerId="LiveId" clId="{BE2DEC5A-F68C-405F-B090-1D000D24B6FE}" dt="2022-09-16T21:27:34.045" v="8918" actId="27636"/>
          <ac:spMkLst>
            <pc:docMk/>
            <pc:sldMk cId="761610968" sldId="271"/>
            <ac:spMk id="4" creationId="{00000000-0000-0000-0000-000000000000}"/>
          </ac:spMkLst>
        </pc:spChg>
      </pc:sldChg>
      <pc:sldChg chg="add del">
        <pc:chgData name="dralison37 dralison37" userId="cca6fb7d3284a383" providerId="LiveId" clId="{BE2DEC5A-F68C-405F-B090-1D000D24B6FE}" dt="2022-10-06T22:49:22.938" v="11013" actId="2696"/>
        <pc:sldMkLst>
          <pc:docMk/>
          <pc:sldMk cId="2547996338" sldId="271"/>
        </pc:sldMkLst>
      </pc:sldChg>
      <pc:sldChg chg="modSp add del mod">
        <pc:chgData name="dralison37 dralison37" userId="cca6fb7d3284a383" providerId="LiveId" clId="{BE2DEC5A-F68C-405F-B090-1D000D24B6FE}" dt="2022-10-06T18:20:08.764" v="9357" actId="2696"/>
        <pc:sldMkLst>
          <pc:docMk/>
          <pc:sldMk cId="715941532" sldId="272"/>
        </pc:sldMkLst>
        <pc:spChg chg="mod">
          <ac:chgData name="dralison37 dralison37" userId="cca6fb7d3284a383" providerId="LiveId" clId="{BE2DEC5A-F68C-405F-B090-1D000D24B6FE}" dt="2022-09-16T21:27:34.058" v="8919" actId="27636"/>
          <ac:spMkLst>
            <pc:docMk/>
            <pc:sldMk cId="715941532" sldId="272"/>
            <ac:spMk id="4" creationId="{00000000-0000-0000-0000-000000000000}"/>
          </ac:spMkLst>
        </pc:spChg>
      </pc:sldChg>
      <pc:sldChg chg="add del">
        <pc:chgData name="dralison37 dralison37" userId="cca6fb7d3284a383" providerId="LiveId" clId="{BE2DEC5A-F68C-405F-B090-1D000D24B6FE}" dt="2022-10-06T22:49:22.938" v="11013" actId="2696"/>
        <pc:sldMkLst>
          <pc:docMk/>
          <pc:sldMk cId="2222364919" sldId="272"/>
        </pc:sldMkLst>
      </pc:sldChg>
      <pc:sldChg chg="modSp add del mod">
        <pc:chgData name="dralison37 dralison37" userId="cca6fb7d3284a383" providerId="LiveId" clId="{BE2DEC5A-F68C-405F-B090-1D000D24B6FE}" dt="2022-10-06T18:20:08.764" v="9357" actId="2696"/>
        <pc:sldMkLst>
          <pc:docMk/>
          <pc:sldMk cId="872982520" sldId="273"/>
        </pc:sldMkLst>
        <pc:spChg chg="mod">
          <ac:chgData name="dralison37 dralison37" userId="cca6fb7d3284a383" providerId="LiveId" clId="{BE2DEC5A-F68C-405F-B090-1D000D24B6FE}" dt="2022-09-16T21:27:34.066" v="8920" actId="27636"/>
          <ac:spMkLst>
            <pc:docMk/>
            <pc:sldMk cId="872982520" sldId="273"/>
            <ac:spMk id="3" creationId="{00000000-0000-0000-0000-000000000000}"/>
          </ac:spMkLst>
        </pc:spChg>
        <pc:spChg chg="mod">
          <ac:chgData name="dralison37 dralison37" userId="cca6fb7d3284a383" providerId="LiveId" clId="{BE2DEC5A-F68C-405F-B090-1D000D24B6FE}" dt="2022-09-16T21:27:34.067" v="8921" actId="27636"/>
          <ac:spMkLst>
            <pc:docMk/>
            <pc:sldMk cId="872982520" sldId="273"/>
            <ac:spMk id="4" creationId="{00000000-0000-0000-0000-000000000000}"/>
          </ac:spMkLst>
        </pc:spChg>
      </pc:sldChg>
      <pc:sldChg chg="add del">
        <pc:chgData name="dralison37 dralison37" userId="cca6fb7d3284a383" providerId="LiveId" clId="{BE2DEC5A-F68C-405F-B090-1D000D24B6FE}" dt="2022-10-06T22:49:22.938" v="11013" actId="2696"/>
        <pc:sldMkLst>
          <pc:docMk/>
          <pc:sldMk cId="3595316335" sldId="273"/>
        </pc:sldMkLst>
      </pc:sldChg>
      <pc:sldChg chg="add del">
        <pc:chgData name="dralison37 dralison37" userId="cca6fb7d3284a383" providerId="LiveId" clId="{BE2DEC5A-F68C-405F-B090-1D000D24B6FE}" dt="2022-10-06T22:49:22.938" v="11013" actId="2696"/>
        <pc:sldMkLst>
          <pc:docMk/>
          <pc:sldMk cId="2935082429" sldId="274"/>
        </pc:sldMkLst>
      </pc:sldChg>
      <pc:sldChg chg="modSp add del mod">
        <pc:chgData name="dralison37 dralison37" userId="cca6fb7d3284a383" providerId="LiveId" clId="{BE2DEC5A-F68C-405F-B090-1D000D24B6FE}" dt="2022-10-06T18:20:08.764" v="9357" actId="2696"/>
        <pc:sldMkLst>
          <pc:docMk/>
          <pc:sldMk cId="4023704098" sldId="274"/>
        </pc:sldMkLst>
        <pc:spChg chg="mod">
          <ac:chgData name="dralison37 dralison37" userId="cca6fb7d3284a383" providerId="LiveId" clId="{BE2DEC5A-F68C-405F-B090-1D000D24B6FE}" dt="2022-09-16T21:27:34.076" v="8923" actId="27636"/>
          <ac:spMkLst>
            <pc:docMk/>
            <pc:sldMk cId="4023704098" sldId="274"/>
            <ac:spMk id="3" creationId="{00000000-0000-0000-0000-000000000000}"/>
          </ac:spMkLst>
        </pc:spChg>
        <pc:spChg chg="mod">
          <ac:chgData name="dralison37 dralison37" userId="cca6fb7d3284a383" providerId="LiveId" clId="{BE2DEC5A-F68C-405F-B090-1D000D24B6FE}" dt="2022-09-16T21:27:34.070" v="8922" actId="27636"/>
          <ac:spMkLst>
            <pc:docMk/>
            <pc:sldMk cId="4023704098" sldId="274"/>
            <ac:spMk id="4" creationId="{00000000-0000-0000-0000-000000000000}"/>
          </ac:spMkLst>
        </pc:spChg>
      </pc:sldChg>
      <pc:sldChg chg="add del">
        <pc:chgData name="dralison37 dralison37" userId="cca6fb7d3284a383" providerId="LiveId" clId="{BE2DEC5A-F68C-405F-B090-1D000D24B6FE}" dt="2022-10-06T18:20:08.764" v="9357" actId="2696"/>
        <pc:sldMkLst>
          <pc:docMk/>
          <pc:sldMk cId="764594893" sldId="287"/>
        </pc:sldMkLst>
      </pc:sldChg>
      <pc:sldChg chg="add del">
        <pc:chgData name="dralison37 dralison37" userId="cca6fb7d3284a383" providerId="LiveId" clId="{BE2DEC5A-F68C-405F-B090-1D000D24B6FE}" dt="2022-10-06T22:49:22.938" v="11013" actId="2696"/>
        <pc:sldMkLst>
          <pc:docMk/>
          <pc:sldMk cId="3829392572" sldId="287"/>
        </pc:sldMkLst>
      </pc:sldChg>
      <pc:sldChg chg="add del">
        <pc:chgData name="dralison37 dralison37" userId="cca6fb7d3284a383" providerId="LiveId" clId="{BE2DEC5A-F68C-405F-B090-1D000D24B6FE}" dt="2022-10-06T22:49:22.938" v="11013" actId="2696"/>
        <pc:sldMkLst>
          <pc:docMk/>
          <pc:sldMk cId="1480246994" sldId="292"/>
        </pc:sldMkLst>
      </pc:sldChg>
      <pc:sldChg chg="add del">
        <pc:chgData name="dralison37 dralison37" userId="cca6fb7d3284a383" providerId="LiveId" clId="{BE2DEC5A-F68C-405F-B090-1D000D24B6FE}" dt="2022-10-06T18:20:08.764" v="9357" actId="2696"/>
        <pc:sldMkLst>
          <pc:docMk/>
          <pc:sldMk cId="2791651520" sldId="292"/>
        </pc:sldMkLst>
      </pc:sldChg>
      <pc:sldChg chg="modSp add mod">
        <pc:chgData name="dralison37 dralison37" userId="cca6fb7d3284a383" providerId="LiveId" clId="{BE2DEC5A-F68C-405F-B090-1D000D24B6FE}" dt="2022-11-03T18:09:07.939" v="17895" actId="20577"/>
        <pc:sldMkLst>
          <pc:docMk/>
          <pc:sldMk cId="933379554" sldId="395"/>
        </pc:sldMkLst>
        <pc:spChg chg="mod">
          <ac:chgData name="dralison37 dralison37" userId="cca6fb7d3284a383" providerId="LiveId" clId="{BE2DEC5A-F68C-405F-B090-1D000D24B6FE}" dt="2022-11-03T18:07:17.101" v="17738" actId="6549"/>
          <ac:spMkLst>
            <pc:docMk/>
            <pc:sldMk cId="933379554" sldId="395"/>
            <ac:spMk id="2" creationId="{00000000-0000-0000-0000-000000000000}"/>
          </ac:spMkLst>
        </pc:spChg>
        <pc:spChg chg="mod">
          <ac:chgData name="dralison37 dralison37" userId="cca6fb7d3284a383" providerId="LiveId" clId="{BE2DEC5A-F68C-405F-B090-1D000D24B6FE}" dt="2022-11-03T18:09:07.939" v="17895" actId="20577"/>
          <ac:spMkLst>
            <pc:docMk/>
            <pc:sldMk cId="933379554" sldId="395"/>
            <ac:spMk id="3" creationId="{00000000-0000-0000-0000-000000000000}"/>
          </ac:spMkLst>
        </pc:spChg>
        <pc:spChg chg="mod">
          <ac:chgData name="dralison37 dralison37" userId="cca6fb7d3284a383" providerId="LiveId" clId="{BE2DEC5A-F68C-405F-B090-1D000D24B6FE}" dt="2022-10-18T21:58:24.353" v="15854"/>
          <ac:spMkLst>
            <pc:docMk/>
            <pc:sldMk cId="933379554" sldId="395"/>
            <ac:spMk id="4" creationId="{00000000-0000-0000-0000-000000000000}"/>
          </ac:spMkLst>
        </pc:spChg>
      </pc:sldChg>
      <pc:sldChg chg="del">
        <pc:chgData name="dralison37 dralison37" userId="cca6fb7d3284a383" providerId="LiveId" clId="{BE2DEC5A-F68C-405F-B090-1D000D24B6FE}" dt="2022-10-06T21:56:59.068" v="9512" actId="2696"/>
        <pc:sldMkLst>
          <pc:docMk/>
          <pc:sldMk cId="2292137594" sldId="395"/>
        </pc:sldMkLst>
      </pc:sldChg>
      <pc:sldChg chg="del">
        <pc:chgData name="dralison37 dralison37" userId="cca6fb7d3284a383" providerId="LiveId" clId="{BE2DEC5A-F68C-405F-B090-1D000D24B6FE}" dt="2022-10-06T21:56:59.068" v="9512" actId="2696"/>
        <pc:sldMkLst>
          <pc:docMk/>
          <pc:sldMk cId="65999041" sldId="396"/>
        </pc:sldMkLst>
      </pc:sldChg>
      <pc:sldChg chg="modSp add mod">
        <pc:chgData name="dralison37 dralison37" userId="cca6fb7d3284a383" providerId="LiveId" clId="{BE2DEC5A-F68C-405F-B090-1D000D24B6FE}" dt="2022-11-03T18:19:29.733" v="18221" actId="313"/>
        <pc:sldMkLst>
          <pc:docMk/>
          <pc:sldMk cId="2842533534" sldId="396"/>
        </pc:sldMkLst>
        <pc:spChg chg="mod">
          <ac:chgData name="dralison37 dralison37" userId="cca6fb7d3284a383" providerId="LiveId" clId="{BE2DEC5A-F68C-405F-B090-1D000D24B6FE}" dt="2022-11-03T18:18:59.567" v="18126" actId="6549"/>
          <ac:spMkLst>
            <pc:docMk/>
            <pc:sldMk cId="2842533534" sldId="396"/>
            <ac:spMk id="2" creationId="{00000000-0000-0000-0000-000000000000}"/>
          </ac:spMkLst>
        </pc:spChg>
        <pc:spChg chg="mod">
          <ac:chgData name="dralison37 dralison37" userId="cca6fb7d3284a383" providerId="LiveId" clId="{BE2DEC5A-F68C-405F-B090-1D000D24B6FE}" dt="2022-11-03T18:19:29.733" v="18221" actId="313"/>
          <ac:spMkLst>
            <pc:docMk/>
            <pc:sldMk cId="2842533534" sldId="396"/>
            <ac:spMk id="3" creationId="{00000000-0000-0000-0000-000000000000}"/>
          </ac:spMkLst>
        </pc:spChg>
        <pc:spChg chg="mod">
          <ac:chgData name="dralison37 dralison37" userId="cca6fb7d3284a383" providerId="LiveId" clId="{BE2DEC5A-F68C-405F-B090-1D000D24B6FE}" dt="2022-10-18T21:58:24.353" v="15854"/>
          <ac:spMkLst>
            <pc:docMk/>
            <pc:sldMk cId="2842533534" sldId="396"/>
            <ac:spMk id="4" creationId="{00000000-0000-0000-0000-000000000000}"/>
          </ac:spMkLst>
        </pc:spChg>
      </pc:sldChg>
      <pc:sldChg chg="modSp add mod">
        <pc:chgData name="dralison37 dralison37" userId="cca6fb7d3284a383" providerId="LiveId" clId="{BE2DEC5A-F68C-405F-B090-1D000D24B6FE}" dt="2022-11-05T18:35:23.143" v="19579" actId="20577"/>
        <pc:sldMkLst>
          <pc:docMk/>
          <pc:sldMk cId="275298267" sldId="397"/>
        </pc:sldMkLst>
        <pc:spChg chg="mod">
          <ac:chgData name="dralison37 dralison37" userId="cca6fb7d3284a383" providerId="LiveId" clId="{BE2DEC5A-F68C-405F-B090-1D000D24B6FE}" dt="2022-11-05T18:35:23.143" v="19579" actId="20577"/>
          <ac:spMkLst>
            <pc:docMk/>
            <pc:sldMk cId="275298267" sldId="397"/>
            <ac:spMk id="2" creationId="{00000000-0000-0000-0000-000000000000}"/>
          </ac:spMkLst>
        </pc:spChg>
        <pc:spChg chg="mod">
          <ac:chgData name="dralison37 dralison37" userId="cca6fb7d3284a383" providerId="LiveId" clId="{BE2DEC5A-F68C-405F-B090-1D000D24B6FE}" dt="2022-11-03T18:20:05.134" v="18243" actId="20577"/>
          <ac:spMkLst>
            <pc:docMk/>
            <pc:sldMk cId="275298267" sldId="397"/>
            <ac:spMk id="3" creationId="{00000000-0000-0000-0000-000000000000}"/>
          </ac:spMkLst>
        </pc:spChg>
        <pc:spChg chg="mod">
          <ac:chgData name="dralison37 dralison37" userId="cca6fb7d3284a383" providerId="LiveId" clId="{BE2DEC5A-F68C-405F-B090-1D000D24B6FE}" dt="2022-10-18T21:58:24.353" v="15854"/>
          <ac:spMkLst>
            <pc:docMk/>
            <pc:sldMk cId="275298267" sldId="397"/>
            <ac:spMk id="4" creationId="{00000000-0000-0000-0000-000000000000}"/>
          </ac:spMkLst>
        </pc:spChg>
      </pc:sldChg>
      <pc:sldChg chg="del">
        <pc:chgData name="dralison37 dralison37" userId="cca6fb7d3284a383" providerId="LiveId" clId="{BE2DEC5A-F68C-405F-B090-1D000D24B6FE}" dt="2022-10-06T21:56:59.068" v="9512" actId="2696"/>
        <pc:sldMkLst>
          <pc:docMk/>
          <pc:sldMk cId="1415427665" sldId="397"/>
        </pc:sldMkLst>
      </pc:sldChg>
      <pc:sldChg chg="modSp mod">
        <pc:chgData name="dralison37 dralison37" userId="cca6fb7d3284a383" providerId="LiveId" clId="{BE2DEC5A-F68C-405F-B090-1D000D24B6FE}" dt="2022-11-04T17:45:20.761" v="18978" actId="20577"/>
        <pc:sldMkLst>
          <pc:docMk/>
          <pc:sldMk cId="1889436871" sldId="398"/>
        </pc:sldMkLst>
        <pc:spChg chg="mod">
          <ac:chgData name="dralison37 dralison37" userId="cca6fb7d3284a383" providerId="LiveId" clId="{BE2DEC5A-F68C-405F-B090-1D000D24B6FE}" dt="2022-10-18T21:58:24.353" v="15854"/>
          <ac:spMkLst>
            <pc:docMk/>
            <pc:sldMk cId="1889436871" sldId="398"/>
            <ac:spMk id="2" creationId="{00000000-0000-0000-0000-000000000000}"/>
          </ac:spMkLst>
        </pc:spChg>
        <pc:spChg chg="mod">
          <ac:chgData name="dralison37 dralison37" userId="cca6fb7d3284a383" providerId="LiveId" clId="{BE2DEC5A-F68C-405F-B090-1D000D24B6FE}" dt="2022-11-04T17:45:20.761" v="18978" actId="20577"/>
          <ac:spMkLst>
            <pc:docMk/>
            <pc:sldMk cId="1889436871" sldId="398"/>
            <ac:spMk id="3" creationId="{00000000-0000-0000-0000-000000000000}"/>
          </ac:spMkLst>
        </pc:spChg>
        <pc:spChg chg="mod">
          <ac:chgData name="dralison37 dralison37" userId="cca6fb7d3284a383" providerId="LiveId" clId="{BE2DEC5A-F68C-405F-B090-1D000D24B6FE}" dt="2022-10-18T21:58:24.353" v="15854"/>
          <ac:spMkLst>
            <pc:docMk/>
            <pc:sldMk cId="1889436871" sldId="398"/>
            <ac:spMk id="4" creationId="{00000000-0000-0000-0000-000000000000}"/>
          </ac:spMkLst>
        </pc:spChg>
      </pc:sldChg>
      <pc:sldChg chg="modSp mod">
        <pc:chgData name="dralison37 dralison37" userId="cca6fb7d3284a383" providerId="LiveId" clId="{BE2DEC5A-F68C-405F-B090-1D000D24B6FE}" dt="2022-10-24T20:37:47.062" v="17392" actId="21"/>
        <pc:sldMkLst>
          <pc:docMk/>
          <pc:sldMk cId="1632475545" sldId="399"/>
        </pc:sldMkLst>
        <pc:spChg chg="mod">
          <ac:chgData name="dralison37 dralison37" userId="cca6fb7d3284a383" providerId="LiveId" clId="{BE2DEC5A-F68C-405F-B090-1D000D24B6FE}" dt="2022-10-18T21:58:24.353" v="15854"/>
          <ac:spMkLst>
            <pc:docMk/>
            <pc:sldMk cId="1632475545" sldId="399"/>
            <ac:spMk id="2" creationId="{00000000-0000-0000-0000-000000000000}"/>
          </ac:spMkLst>
        </pc:spChg>
        <pc:spChg chg="mod">
          <ac:chgData name="dralison37 dralison37" userId="cca6fb7d3284a383" providerId="LiveId" clId="{BE2DEC5A-F68C-405F-B090-1D000D24B6FE}" dt="2022-10-24T20:37:47.062" v="17392" actId="21"/>
          <ac:spMkLst>
            <pc:docMk/>
            <pc:sldMk cId="1632475545" sldId="399"/>
            <ac:spMk id="3" creationId="{00000000-0000-0000-0000-000000000000}"/>
          </ac:spMkLst>
        </pc:spChg>
        <pc:spChg chg="mod">
          <ac:chgData name="dralison37 dralison37" userId="cca6fb7d3284a383" providerId="LiveId" clId="{BE2DEC5A-F68C-405F-B090-1D000D24B6FE}" dt="2022-10-18T21:58:24.353" v="15854"/>
          <ac:spMkLst>
            <pc:docMk/>
            <pc:sldMk cId="1632475545" sldId="399"/>
            <ac:spMk id="4" creationId="{00000000-0000-0000-0000-000000000000}"/>
          </ac:spMkLst>
        </pc:spChg>
      </pc:sldChg>
      <pc:sldChg chg="modSp mod">
        <pc:chgData name="dralison37 dralison37" userId="cca6fb7d3284a383" providerId="LiveId" clId="{BE2DEC5A-F68C-405F-B090-1D000D24B6FE}" dt="2022-10-18T21:58:24.707" v="15872" actId="27636"/>
        <pc:sldMkLst>
          <pc:docMk/>
          <pc:sldMk cId="1108265112" sldId="400"/>
        </pc:sldMkLst>
        <pc:spChg chg="mod">
          <ac:chgData name="dralison37 dralison37" userId="cca6fb7d3284a383" providerId="LiveId" clId="{BE2DEC5A-F68C-405F-B090-1D000D24B6FE}" dt="2022-10-18T21:58:24.353" v="15854"/>
          <ac:spMkLst>
            <pc:docMk/>
            <pc:sldMk cId="1108265112" sldId="400"/>
            <ac:spMk id="2" creationId="{00000000-0000-0000-0000-000000000000}"/>
          </ac:spMkLst>
        </pc:spChg>
        <pc:spChg chg="mod">
          <ac:chgData name="dralison37 dralison37" userId="cca6fb7d3284a383" providerId="LiveId" clId="{BE2DEC5A-F68C-405F-B090-1D000D24B6FE}" dt="2022-10-18T21:58:24.707" v="15872" actId="27636"/>
          <ac:spMkLst>
            <pc:docMk/>
            <pc:sldMk cId="1108265112" sldId="400"/>
            <ac:spMk id="3" creationId="{00000000-0000-0000-0000-000000000000}"/>
          </ac:spMkLst>
        </pc:spChg>
        <pc:spChg chg="mod">
          <ac:chgData name="dralison37 dralison37" userId="cca6fb7d3284a383" providerId="LiveId" clId="{BE2DEC5A-F68C-405F-B090-1D000D24B6FE}" dt="2022-10-18T21:58:24.353" v="15854"/>
          <ac:spMkLst>
            <pc:docMk/>
            <pc:sldMk cId="1108265112" sldId="400"/>
            <ac:spMk id="4" creationId="{00000000-0000-0000-0000-000000000000}"/>
          </ac:spMkLst>
        </pc:spChg>
      </pc:sldChg>
      <pc:sldChg chg="modSp mod modAnim">
        <pc:chgData name="dralison37 dralison37" userId="cca6fb7d3284a383" providerId="LiveId" clId="{BE2DEC5A-F68C-405F-B090-1D000D24B6FE}" dt="2022-11-04T17:56:21.795" v="19162" actId="20578"/>
        <pc:sldMkLst>
          <pc:docMk/>
          <pc:sldMk cId="4259234068" sldId="401"/>
        </pc:sldMkLst>
        <pc:spChg chg="mod">
          <ac:chgData name="dralison37 dralison37" userId="cca6fb7d3284a383" providerId="LiveId" clId="{BE2DEC5A-F68C-405F-B090-1D000D24B6FE}" dt="2022-10-18T21:58:24.353" v="15854"/>
          <ac:spMkLst>
            <pc:docMk/>
            <pc:sldMk cId="4259234068" sldId="401"/>
            <ac:spMk id="2" creationId="{00000000-0000-0000-0000-000000000000}"/>
          </ac:spMkLst>
        </pc:spChg>
        <pc:spChg chg="mod">
          <ac:chgData name="dralison37 dralison37" userId="cca6fb7d3284a383" providerId="LiveId" clId="{BE2DEC5A-F68C-405F-B090-1D000D24B6FE}" dt="2022-11-04T17:56:21.795" v="19162" actId="20578"/>
          <ac:spMkLst>
            <pc:docMk/>
            <pc:sldMk cId="4259234068" sldId="401"/>
            <ac:spMk id="3" creationId="{00000000-0000-0000-0000-000000000000}"/>
          </ac:spMkLst>
        </pc:spChg>
        <pc:spChg chg="mod">
          <ac:chgData name="dralison37 dralison37" userId="cca6fb7d3284a383" providerId="LiveId" clId="{BE2DEC5A-F68C-405F-B090-1D000D24B6FE}" dt="2022-10-18T21:58:24.353" v="15854"/>
          <ac:spMkLst>
            <pc:docMk/>
            <pc:sldMk cId="4259234068" sldId="401"/>
            <ac:spMk id="5" creationId="{00000000-0000-0000-0000-000000000000}"/>
          </ac:spMkLst>
        </pc:spChg>
      </pc:sldChg>
      <pc:sldChg chg="add del">
        <pc:chgData name="dralison37 dralison37" userId="cca6fb7d3284a383" providerId="LiveId" clId="{BE2DEC5A-F68C-405F-B090-1D000D24B6FE}" dt="2022-10-06T18:37:36.770" v="9437" actId="2696"/>
        <pc:sldMkLst>
          <pc:docMk/>
          <pc:sldMk cId="972439315" sldId="555"/>
        </pc:sldMkLst>
      </pc:sldChg>
      <pc:sldChg chg="modSp add mod">
        <pc:chgData name="dralison37 dralison37" userId="cca6fb7d3284a383" providerId="LiveId" clId="{BE2DEC5A-F68C-405F-B090-1D000D24B6FE}" dt="2022-10-18T21:58:24.547" v="15860" actId="27636"/>
        <pc:sldMkLst>
          <pc:docMk/>
          <pc:sldMk cId="1823638572" sldId="555"/>
        </pc:sldMkLst>
        <pc:spChg chg="mod">
          <ac:chgData name="dralison37 dralison37" userId="cca6fb7d3284a383" providerId="LiveId" clId="{BE2DEC5A-F68C-405F-B090-1D000D24B6FE}" dt="2022-10-18T21:58:24.353" v="15854"/>
          <ac:spMkLst>
            <pc:docMk/>
            <pc:sldMk cId="1823638572" sldId="555"/>
            <ac:spMk id="2" creationId="{BB19B796-A970-49FA-9ADC-38421B08C07F}"/>
          </ac:spMkLst>
        </pc:spChg>
        <pc:spChg chg="mod">
          <ac:chgData name="dralison37 dralison37" userId="cca6fb7d3284a383" providerId="LiveId" clId="{BE2DEC5A-F68C-405F-B090-1D000D24B6FE}" dt="2022-10-18T21:58:24.547" v="15860" actId="27636"/>
          <ac:spMkLst>
            <pc:docMk/>
            <pc:sldMk cId="1823638572" sldId="555"/>
            <ac:spMk id="3" creationId="{F1A8431E-4C5F-43B9-B540-42E459D3E70A}"/>
          </ac:spMkLst>
        </pc:spChg>
      </pc:sldChg>
      <pc:sldChg chg="add del">
        <pc:chgData name="dralison37 dralison37" userId="cca6fb7d3284a383" providerId="LiveId" clId="{BE2DEC5A-F68C-405F-B090-1D000D24B6FE}" dt="2022-10-06T18:37:36.770" v="9437" actId="2696"/>
        <pc:sldMkLst>
          <pc:docMk/>
          <pc:sldMk cId="593446400" sldId="556"/>
        </pc:sldMkLst>
      </pc:sldChg>
      <pc:sldChg chg="modSp add mod">
        <pc:chgData name="dralison37 dralison37" userId="cca6fb7d3284a383" providerId="LiveId" clId="{BE2DEC5A-F68C-405F-B090-1D000D24B6FE}" dt="2022-10-24T18:14:11.160" v="15989" actId="20577"/>
        <pc:sldMkLst>
          <pc:docMk/>
          <pc:sldMk cId="1868051193" sldId="556"/>
        </pc:sldMkLst>
        <pc:spChg chg="mod">
          <ac:chgData name="dralison37 dralison37" userId="cca6fb7d3284a383" providerId="LiveId" clId="{BE2DEC5A-F68C-405F-B090-1D000D24B6FE}" dt="2022-10-18T21:58:24.353" v="15854"/>
          <ac:spMkLst>
            <pc:docMk/>
            <pc:sldMk cId="1868051193" sldId="556"/>
            <ac:spMk id="2" creationId="{3BE251FB-042F-4289-8F79-B7841EA4C54E}"/>
          </ac:spMkLst>
        </pc:spChg>
        <pc:spChg chg="mod">
          <ac:chgData name="dralison37 dralison37" userId="cca6fb7d3284a383" providerId="LiveId" clId="{BE2DEC5A-F68C-405F-B090-1D000D24B6FE}" dt="2022-10-24T18:14:11.160" v="15989" actId="20577"/>
          <ac:spMkLst>
            <pc:docMk/>
            <pc:sldMk cId="1868051193" sldId="556"/>
            <ac:spMk id="3" creationId="{2687AEED-DA64-4BD3-8CEC-59E3FAD1B60F}"/>
          </ac:spMkLst>
        </pc:spChg>
      </pc:sldChg>
      <pc:sldChg chg="add">
        <pc:chgData name="dralison37 dralison37" userId="cca6fb7d3284a383" providerId="LiveId" clId="{BE2DEC5A-F68C-405F-B090-1D000D24B6FE}" dt="2022-10-06T18:21:34.038" v="9359"/>
        <pc:sldMkLst>
          <pc:docMk/>
          <pc:sldMk cId="4286368935" sldId="571"/>
        </pc:sldMkLst>
      </pc:sldChg>
      <pc:sldChg chg="modSp">
        <pc:chgData name="dralison37 dralison37" userId="cca6fb7d3284a383" providerId="LiveId" clId="{BE2DEC5A-F68C-405F-B090-1D000D24B6FE}" dt="2022-10-18T21:58:24.353" v="15854"/>
        <pc:sldMkLst>
          <pc:docMk/>
          <pc:sldMk cId="252051390" sldId="630"/>
        </pc:sldMkLst>
        <pc:spChg chg="mod">
          <ac:chgData name="dralison37 dralison37" userId="cca6fb7d3284a383" providerId="LiveId" clId="{BE2DEC5A-F68C-405F-B090-1D000D24B6FE}" dt="2022-10-18T21:58:24.353" v="15854"/>
          <ac:spMkLst>
            <pc:docMk/>
            <pc:sldMk cId="252051390" sldId="630"/>
            <ac:spMk id="4" creationId="{405A9F7F-72E0-43E0-83EB-9254FF612139}"/>
          </ac:spMkLst>
        </pc:spChg>
        <pc:spChg chg="mod">
          <ac:chgData name="dralison37 dralison37" userId="cca6fb7d3284a383" providerId="LiveId" clId="{BE2DEC5A-F68C-405F-B090-1D000D24B6FE}" dt="2022-10-18T21:58:24.353" v="15854"/>
          <ac:spMkLst>
            <pc:docMk/>
            <pc:sldMk cId="252051390" sldId="630"/>
            <ac:spMk id="5" creationId="{110D8CA1-BC75-4648-939B-D142110C5ED3}"/>
          </ac:spMkLst>
        </pc:spChg>
      </pc:sldChg>
      <pc:sldChg chg="modSp add mod">
        <pc:chgData name="dralison37 dralison37" userId="cca6fb7d3284a383" providerId="LiveId" clId="{BE2DEC5A-F68C-405F-B090-1D000D24B6FE}" dt="2022-11-05T19:03:31.823" v="19829" actId="6549"/>
        <pc:sldMkLst>
          <pc:docMk/>
          <pc:sldMk cId="753212606" sldId="631"/>
        </pc:sldMkLst>
        <pc:spChg chg="mod">
          <ac:chgData name="dralison37 dralison37" userId="cca6fb7d3284a383" providerId="LiveId" clId="{BE2DEC5A-F68C-405F-B090-1D000D24B6FE}" dt="2022-10-18T21:58:24.353" v="15854"/>
          <ac:spMkLst>
            <pc:docMk/>
            <pc:sldMk cId="753212606" sldId="631"/>
            <ac:spMk id="2" creationId="{EE38939F-D275-4C01-A6F9-02B6CA8CA41A}"/>
          </ac:spMkLst>
        </pc:spChg>
        <pc:spChg chg="mod">
          <ac:chgData name="dralison37 dralison37" userId="cca6fb7d3284a383" providerId="LiveId" clId="{BE2DEC5A-F68C-405F-B090-1D000D24B6FE}" dt="2022-11-05T19:03:31.823" v="19829" actId="6549"/>
          <ac:spMkLst>
            <pc:docMk/>
            <pc:sldMk cId="753212606" sldId="631"/>
            <ac:spMk id="3" creationId="{9271173B-86CD-44CB-99C0-F86FF97BEF77}"/>
          </ac:spMkLst>
        </pc:spChg>
      </pc:sldChg>
      <pc:sldChg chg="del">
        <pc:chgData name="dralison37 dralison37" userId="cca6fb7d3284a383" providerId="LiveId" clId="{BE2DEC5A-F68C-405F-B090-1D000D24B6FE}" dt="2022-09-11T17:58:23.515" v="3674" actId="2696"/>
        <pc:sldMkLst>
          <pc:docMk/>
          <pc:sldMk cId="4269669759" sldId="631"/>
        </pc:sldMkLst>
      </pc:sldChg>
      <pc:sldChg chg="modSp mod">
        <pc:chgData name="dralison37 dralison37" userId="cca6fb7d3284a383" providerId="LiveId" clId="{BE2DEC5A-F68C-405F-B090-1D000D24B6FE}" dt="2022-11-04T17:45:42.696" v="18996" actId="20577"/>
        <pc:sldMkLst>
          <pc:docMk/>
          <pc:sldMk cId="450337203" sldId="632"/>
        </pc:sldMkLst>
        <pc:spChg chg="mod">
          <ac:chgData name="dralison37 dralison37" userId="cca6fb7d3284a383" providerId="LiveId" clId="{BE2DEC5A-F68C-405F-B090-1D000D24B6FE}" dt="2022-10-18T21:58:24.353" v="15854"/>
          <ac:spMkLst>
            <pc:docMk/>
            <pc:sldMk cId="450337203" sldId="632"/>
            <ac:spMk id="2" creationId="{45A18DFD-A191-42FE-BF13-6432AABD630A}"/>
          </ac:spMkLst>
        </pc:spChg>
        <pc:spChg chg="mod">
          <ac:chgData name="dralison37 dralison37" userId="cca6fb7d3284a383" providerId="LiveId" clId="{BE2DEC5A-F68C-405F-B090-1D000D24B6FE}" dt="2022-11-04T17:45:42.696" v="18996" actId="20577"/>
          <ac:spMkLst>
            <pc:docMk/>
            <pc:sldMk cId="450337203" sldId="632"/>
            <ac:spMk id="3" creationId="{E54F4D0E-1E68-4E69-917F-3E036F10DB70}"/>
          </ac:spMkLst>
        </pc:spChg>
      </pc:sldChg>
      <pc:sldChg chg="modSp mod">
        <pc:chgData name="dralison37 dralison37" userId="cca6fb7d3284a383" providerId="LiveId" clId="{BE2DEC5A-F68C-405F-B090-1D000D24B6FE}" dt="2022-10-18T21:58:24.353" v="15854"/>
        <pc:sldMkLst>
          <pc:docMk/>
          <pc:sldMk cId="2734630822" sldId="633"/>
        </pc:sldMkLst>
        <pc:spChg chg="mod">
          <ac:chgData name="dralison37 dralison37" userId="cca6fb7d3284a383" providerId="LiveId" clId="{BE2DEC5A-F68C-405F-B090-1D000D24B6FE}" dt="2022-10-18T21:58:24.353" v="15854"/>
          <ac:spMkLst>
            <pc:docMk/>
            <pc:sldMk cId="2734630822" sldId="633"/>
            <ac:spMk id="2" creationId="{377DEDDF-8876-4E57-A9C8-82E7F59C0DBE}"/>
          </ac:spMkLst>
        </pc:spChg>
        <pc:spChg chg="mod">
          <ac:chgData name="dralison37 dralison37" userId="cca6fb7d3284a383" providerId="LiveId" clId="{BE2DEC5A-F68C-405F-B090-1D000D24B6FE}" dt="2022-10-18T21:58:24.353" v="15854"/>
          <ac:spMkLst>
            <pc:docMk/>
            <pc:sldMk cId="2734630822" sldId="633"/>
            <ac:spMk id="3" creationId="{1FD704D8-562A-426D-BDB7-DCDDACA518FF}"/>
          </ac:spMkLst>
        </pc:spChg>
      </pc:sldChg>
      <pc:sldChg chg="del">
        <pc:chgData name="dralison37 dralison37" userId="cca6fb7d3284a383" providerId="LiveId" clId="{BE2DEC5A-F68C-405F-B090-1D000D24B6FE}" dt="2022-10-06T22:47:55.920" v="11012" actId="47"/>
        <pc:sldMkLst>
          <pc:docMk/>
          <pc:sldMk cId="2744851879" sldId="637"/>
        </pc:sldMkLst>
      </pc:sldChg>
      <pc:sldChg chg="modSp mod">
        <pc:chgData name="dralison37 dralison37" userId="cca6fb7d3284a383" providerId="LiveId" clId="{BE2DEC5A-F68C-405F-B090-1D000D24B6FE}" dt="2022-11-05T18:48:58.701" v="19608" actId="255"/>
        <pc:sldMkLst>
          <pc:docMk/>
          <pc:sldMk cId="1742084350" sldId="638"/>
        </pc:sldMkLst>
        <pc:spChg chg="mod">
          <ac:chgData name="dralison37 dralison37" userId="cca6fb7d3284a383" providerId="LiveId" clId="{BE2DEC5A-F68C-405F-B090-1D000D24B6FE}" dt="2022-11-05T18:48:58.701" v="19608" actId="255"/>
          <ac:spMkLst>
            <pc:docMk/>
            <pc:sldMk cId="1742084350" sldId="638"/>
            <ac:spMk id="2" creationId="{C41EF8ED-F29B-461C-9479-DC79A9EEDE4C}"/>
          </ac:spMkLst>
        </pc:spChg>
        <pc:spChg chg="mod">
          <ac:chgData name="dralison37 dralison37" userId="cca6fb7d3284a383" providerId="LiveId" clId="{BE2DEC5A-F68C-405F-B090-1D000D24B6FE}" dt="2022-11-04T17:48:54.657" v="19084" actId="6549"/>
          <ac:spMkLst>
            <pc:docMk/>
            <pc:sldMk cId="1742084350" sldId="638"/>
            <ac:spMk id="3" creationId="{4F025D7B-42B7-48E8-929C-93A1FBC3CA7E}"/>
          </ac:spMkLst>
        </pc:spChg>
      </pc:sldChg>
      <pc:sldChg chg="modSp add mod ord">
        <pc:chgData name="dralison37 dralison37" userId="cca6fb7d3284a383" providerId="LiveId" clId="{BE2DEC5A-F68C-405F-B090-1D000D24B6FE}" dt="2022-11-03T18:22:55.716" v="18340" actId="20577"/>
        <pc:sldMkLst>
          <pc:docMk/>
          <pc:sldMk cId="2551675160" sldId="639"/>
        </pc:sldMkLst>
        <pc:spChg chg="mod">
          <ac:chgData name="dralison37 dralison37" userId="cca6fb7d3284a383" providerId="LiveId" clId="{BE2DEC5A-F68C-405F-B090-1D000D24B6FE}" dt="2022-10-18T21:58:24.353" v="15854"/>
          <ac:spMkLst>
            <pc:docMk/>
            <pc:sldMk cId="2551675160" sldId="639"/>
            <ac:spMk id="2" creationId="{326C1144-98A5-4EB9-AD50-6B06DEF3B330}"/>
          </ac:spMkLst>
        </pc:spChg>
        <pc:spChg chg="mod">
          <ac:chgData name="dralison37 dralison37" userId="cca6fb7d3284a383" providerId="LiveId" clId="{BE2DEC5A-F68C-405F-B090-1D000D24B6FE}" dt="2022-11-03T18:22:55.716" v="18340" actId="20577"/>
          <ac:spMkLst>
            <pc:docMk/>
            <pc:sldMk cId="2551675160" sldId="639"/>
            <ac:spMk id="3" creationId="{E07AD852-923A-4E9E-B4F0-BEADA8CBFF98}"/>
          </ac:spMkLst>
        </pc:spChg>
      </pc:sldChg>
      <pc:sldChg chg="modSp new del mod">
        <pc:chgData name="dralison37 dralison37" userId="cca6fb7d3284a383" providerId="LiveId" clId="{BE2DEC5A-F68C-405F-B090-1D000D24B6FE}" dt="2022-10-06T18:37:36.770" v="9437" actId="2696"/>
        <pc:sldMkLst>
          <pc:docMk/>
          <pc:sldMk cId="3230189404" sldId="639"/>
        </pc:sldMkLst>
        <pc:spChg chg="mod">
          <ac:chgData name="dralison37 dralison37" userId="cca6fb7d3284a383" providerId="LiveId" clId="{BE2DEC5A-F68C-405F-B090-1D000D24B6FE}" dt="2022-04-16T22:32:58.258" v="29" actId="20577"/>
          <ac:spMkLst>
            <pc:docMk/>
            <pc:sldMk cId="3230189404" sldId="639"/>
            <ac:spMk id="2" creationId="{326C1144-98A5-4EB9-AD50-6B06DEF3B330}"/>
          </ac:spMkLst>
        </pc:spChg>
        <pc:spChg chg="mod">
          <ac:chgData name="dralison37 dralison37" userId="cca6fb7d3284a383" providerId="LiveId" clId="{BE2DEC5A-F68C-405F-B090-1D000D24B6FE}" dt="2022-04-16T22:37:41.377" v="543" actId="20577"/>
          <ac:spMkLst>
            <pc:docMk/>
            <pc:sldMk cId="3230189404" sldId="639"/>
            <ac:spMk id="3" creationId="{E07AD852-923A-4E9E-B4F0-BEADA8CBFF98}"/>
          </ac:spMkLst>
        </pc:spChg>
      </pc:sldChg>
      <pc:sldChg chg="modSp add mod ord">
        <pc:chgData name="dralison37 dralison37" userId="cca6fb7d3284a383" providerId="LiveId" clId="{BE2DEC5A-F68C-405F-B090-1D000D24B6FE}" dt="2022-11-03T17:59:37.535" v="17603" actId="20577"/>
        <pc:sldMkLst>
          <pc:docMk/>
          <pc:sldMk cId="140908567" sldId="640"/>
        </pc:sldMkLst>
        <pc:spChg chg="mod">
          <ac:chgData name="dralison37 dralison37" userId="cca6fb7d3284a383" providerId="LiveId" clId="{BE2DEC5A-F68C-405F-B090-1D000D24B6FE}" dt="2022-11-03T17:59:37.535" v="17603" actId="20577"/>
          <ac:spMkLst>
            <pc:docMk/>
            <pc:sldMk cId="140908567" sldId="640"/>
            <ac:spMk id="2" creationId="{3F0148A7-9DED-4A95-908C-1C9D70C5E69C}"/>
          </ac:spMkLst>
        </pc:spChg>
        <pc:spChg chg="mod">
          <ac:chgData name="dralison37 dralison37" userId="cca6fb7d3284a383" providerId="LiveId" clId="{BE2DEC5A-F68C-405F-B090-1D000D24B6FE}" dt="2022-11-03T17:59:23.174" v="17598" actId="27636"/>
          <ac:spMkLst>
            <pc:docMk/>
            <pc:sldMk cId="140908567" sldId="640"/>
            <ac:spMk id="3" creationId="{152B8623-C75C-4E71-BD22-B29C1D5A3FA0}"/>
          </ac:spMkLst>
        </pc:spChg>
      </pc:sldChg>
      <pc:sldChg chg="modSp new del mod">
        <pc:chgData name="dralison37 dralison37" userId="cca6fb7d3284a383" providerId="LiveId" clId="{BE2DEC5A-F68C-405F-B090-1D000D24B6FE}" dt="2022-10-06T21:51:17.135" v="9439" actId="2696"/>
        <pc:sldMkLst>
          <pc:docMk/>
          <pc:sldMk cId="3079674933" sldId="640"/>
        </pc:sldMkLst>
        <pc:spChg chg="mod">
          <ac:chgData name="dralison37 dralison37" userId="cca6fb7d3284a383" providerId="LiveId" clId="{BE2DEC5A-F68C-405F-B090-1D000D24B6FE}" dt="2022-04-17T19:09:19.330" v="572" actId="20577"/>
          <ac:spMkLst>
            <pc:docMk/>
            <pc:sldMk cId="3079674933" sldId="640"/>
            <ac:spMk id="2" creationId="{3F0148A7-9DED-4A95-908C-1C9D70C5E69C}"/>
          </ac:spMkLst>
        </pc:spChg>
        <pc:spChg chg="mod">
          <ac:chgData name="dralison37 dralison37" userId="cca6fb7d3284a383" providerId="LiveId" clId="{BE2DEC5A-F68C-405F-B090-1D000D24B6FE}" dt="2022-04-17T19:12:57.650" v="1342" actId="20577"/>
          <ac:spMkLst>
            <pc:docMk/>
            <pc:sldMk cId="3079674933" sldId="640"/>
            <ac:spMk id="3" creationId="{152B8623-C75C-4E71-BD22-B29C1D5A3FA0}"/>
          </ac:spMkLst>
        </pc:spChg>
      </pc:sldChg>
      <pc:sldChg chg="modSp add mod ord">
        <pc:chgData name="dralison37 dralison37" userId="cca6fb7d3284a383" providerId="LiveId" clId="{BE2DEC5A-F68C-405F-B090-1D000D24B6FE}" dt="2022-10-18T21:58:24.485" v="15856" actId="27636"/>
        <pc:sldMkLst>
          <pc:docMk/>
          <pc:sldMk cId="2128805091" sldId="641"/>
        </pc:sldMkLst>
        <pc:spChg chg="mod">
          <ac:chgData name="dralison37 dralison37" userId="cca6fb7d3284a383" providerId="LiveId" clId="{BE2DEC5A-F68C-405F-B090-1D000D24B6FE}" dt="2022-10-18T21:58:24.353" v="15854"/>
          <ac:spMkLst>
            <pc:docMk/>
            <pc:sldMk cId="2128805091" sldId="641"/>
            <ac:spMk id="2" creationId="{55FB9A33-717B-48BF-93F1-40F23432C377}"/>
          </ac:spMkLst>
        </pc:spChg>
        <pc:spChg chg="mod">
          <ac:chgData name="dralison37 dralison37" userId="cca6fb7d3284a383" providerId="LiveId" clId="{BE2DEC5A-F68C-405F-B090-1D000D24B6FE}" dt="2022-10-18T21:58:24.485" v="15856" actId="27636"/>
          <ac:spMkLst>
            <pc:docMk/>
            <pc:sldMk cId="2128805091" sldId="641"/>
            <ac:spMk id="3" creationId="{E5B63164-CF9E-47F8-B3CC-880B56037D3A}"/>
          </ac:spMkLst>
        </pc:spChg>
      </pc:sldChg>
      <pc:sldChg chg="modSp new del mod">
        <pc:chgData name="dralison37 dralison37" userId="cca6fb7d3284a383" providerId="LiveId" clId="{BE2DEC5A-F68C-405F-B090-1D000D24B6FE}" dt="2022-10-06T21:51:17.135" v="9439" actId="2696"/>
        <pc:sldMkLst>
          <pc:docMk/>
          <pc:sldMk cId="2975529787" sldId="641"/>
        </pc:sldMkLst>
        <pc:spChg chg="mod">
          <ac:chgData name="dralison37 dralison37" userId="cca6fb7d3284a383" providerId="LiveId" clId="{BE2DEC5A-F68C-405F-B090-1D000D24B6FE}" dt="2022-04-17T19:13:03.988" v="1349" actId="20577"/>
          <ac:spMkLst>
            <pc:docMk/>
            <pc:sldMk cId="2975529787" sldId="641"/>
            <ac:spMk id="2" creationId="{55FB9A33-717B-48BF-93F1-40F23432C377}"/>
          </ac:spMkLst>
        </pc:spChg>
        <pc:spChg chg="mod">
          <ac:chgData name="dralison37 dralison37" userId="cca6fb7d3284a383" providerId="LiveId" clId="{BE2DEC5A-F68C-405F-B090-1D000D24B6FE}" dt="2022-04-17T19:15:01.402" v="2000" actId="20577"/>
          <ac:spMkLst>
            <pc:docMk/>
            <pc:sldMk cId="2975529787" sldId="641"/>
            <ac:spMk id="3" creationId="{E5B63164-CF9E-47F8-B3CC-880B56037D3A}"/>
          </ac:spMkLst>
        </pc:spChg>
      </pc:sldChg>
      <pc:sldChg chg="modSp new del mod">
        <pc:chgData name="dralison37 dralison37" userId="cca6fb7d3284a383" providerId="LiveId" clId="{BE2DEC5A-F68C-405F-B090-1D000D24B6FE}" dt="2022-10-06T21:55:17.836" v="9508" actId="2696"/>
        <pc:sldMkLst>
          <pc:docMk/>
          <pc:sldMk cId="1897953612" sldId="642"/>
        </pc:sldMkLst>
        <pc:spChg chg="mod">
          <ac:chgData name="dralison37 dralison37" userId="cca6fb7d3284a383" providerId="LiveId" clId="{BE2DEC5A-F68C-405F-B090-1D000D24B6FE}" dt="2022-04-17T20:01:25.046" v="2020" actId="20577"/>
          <ac:spMkLst>
            <pc:docMk/>
            <pc:sldMk cId="1897953612" sldId="642"/>
            <ac:spMk id="2" creationId="{BAA1169A-87C2-46A8-9291-D41FF3076542}"/>
          </ac:spMkLst>
        </pc:spChg>
        <pc:spChg chg="mod">
          <ac:chgData name="dralison37 dralison37" userId="cca6fb7d3284a383" providerId="LiveId" clId="{BE2DEC5A-F68C-405F-B090-1D000D24B6FE}" dt="2022-09-11T17:56:56.938" v="3602" actId="20577"/>
          <ac:spMkLst>
            <pc:docMk/>
            <pc:sldMk cId="1897953612" sldId="642"/>
            <ac:spMk id="3" creationId="{1B36146A-7671-4175-ABC3-D783842062AF}"/>
          </ac:spMkLst>
        </pc:spChg>
      </pc:sldChg>
      <pc:sldChg chg="modSp add mod">
        <pc:chgData name="dralison37 dralison37" userId="cca6fb7d3284a383" providerId="LiveId" clId="{BE2DEC5A-F68C-405F-B090-1D000D24B6FE}" dt="2022-11-03T18:25:22.972" v="18415" actId="255"/>
        <pc:sldMkLst>
          <pc:docMk/>
          <pc:sldMk cId="3685332803" sldId="642"/>
        </pc:sldMkLst>
        <pc:spChg chg="mod">
          <ac:chgData name="dralison37 dralison37" userId="cca6fb7d3284a383" providerId="LiveId" clId="{BE2DEC5A-F68C-405F-B090-1D000D24B6FE}" dt="2022-10-18T21:58:24.353" v="15854"/>
          <ac:spMkLst>
            <pc:docMk/>
            <pc:sldMk cId="3685332803" sldId="642"/>
            <ac:spMk id="2" creationId="{BAA1169A-87C2-46A8-9291-D41FF3076542}"/>
          </ac:spMkLst>
        </pc:spChg>
        <pc:spChg chg="mod">
          <ac:chgData name="dralison37 dralison37" userId="cca6fb7d3284a383" providerId="LiveId" clId="{BE2DEC5A-F68C-405F-B090-1D000D24B6FE}" dt="2022-11-03T18:25:22.972" v="18415" actId="255"/>
          <ac:spMkLst>
            <pc:docMk/>
            <pc:sldMk cId="3685332803" sldId="642"/>
            <ac:spMk id="3" creationId="{1B36146A-7671-4175-ABC3-D783842062AF}"/>
          </ac:spMkLst>
        </pc:spChg>
      </pc:sldChg>
      <pc:sldChg chg="modSp add mod">
        <pc:chgData name="dralison37 dralison37" userId="cca6fb7d3284a383" providerId="LiveId" clId="{BE2DEC5A-F68C-405F-B090-1D000D24B6FE}" dt="2022-11-03T18:30:11.778" v="18498" actId="255"/>
        <pc:sldMkLst>
          <pc:docMk/>
          <pc:sldMk cId="623145291" sldId="643"/>
        </pc:sldMkLst>
        <pc:spChg chg="mod">
          <ac:chgData name="dralison37 dralison37" userId="cca6fb7d3284a383" providerId="LiveId" clId="{BE2DEC5A-F68C-405F-B090-1D000D24B6FE}" dt="2022-11-03T18:29:28.585" v="18478" actId="255"/>
          <ac:spMkLst>
            <pc:docMk/>
            <pc:sldMk cId="623145291" sldId="643"/>
            <ac:spMk id="2" creationId="{2D1E6FD5-60E9-444E-BEB9-F0D8587F0935}"/>
          </ac:spMkLst>
        </pc:spChg>
        <pc:spChg chg="mod">
          <ac:chgData name="dralison37 dralison37" userId="cca6fb7d3284a383" providerId="LiveId" clId="{BE2DEC5A-F68C-405F-B090-1D000D24B6FE}" dt="2022-11-03T18:30:11.778" v="18498" actId="255"/>
          <ac:spMkLst>
            <pc:docMk/>
            <pc:sldMk cId="623145291" sldId="643"/>
            <ac:spMk id="3" creationId="{53B10FC0-EC88-4603-873B-38E0562DEF0F}"/>
          </ac:spMkLst>
        </pc:spChg>
      </pc:sldChg>
      <pc:sldChg chg="modSp new del mod">
        <pc:chgData name="dralison37 dralison37" userId="cca6fb7d3284a383" providerId="LiveId" clId="{BE2DEC5A-F68C-405F-B090-1D000D24B6FE}" dt="2022-10-06T21:55:17.836" v="9508" actId="2696"/>
        <pc:sldMkLst>
          <pc:docMk/>
          <pc:sldMk cId="3694593335" sldId="643"/>
        </pc:sldMkLst>
        <pc:spChg chg="mod">
          <ac:chgData name="dralison37 dralison37" userId="cca6fb7d3284a383" providerId="LiveId" clId="{BE2DEC5A-F68C-405F-B090-1D000D24B6FE}" dt="2022-09-11T17:57:21.443" v="3636" actId="20577"/>
          <ac:spMkLst>
            <pc:docMk/>
            <pc:sldMk cId="3694593335" sldId="643"/>
            <ac:spMk id="2" creationId="{2D1E6FD5-60E9-444E-BEB9-F0D8587F0935}"/>
          </ac:spMkLst>
        </pc:spChg>
        <pc:spChg chg="mod">
          <ac:chgData name="dralison37 dralison37" userId="cca6fb7d3284a383" providerId="LiveId" clId="{BE2DEC5A-F68C-405F-B090-1D000D24B6FE}" dt="2022-04-17T20:06:23.102" v="2636" actId="20577"/>
          <ac:spMkLst>
            <pc:docMk/>
            <pc:sldMk cId="3694593335" sldId="643"/>
            <ac:spMk id="3" creationId="{53B10FC0-EC88-4603-873B-38E0562DEF0F}"/>
          </ac:spMkLst>
        </pc:spChg>
      </pc:sldChg>
      <pc:sldChg chg="modSp new del mod">
        <pc:chgData name="dralison37 dralison37" userId="cca6fb7d3284a383" providerId="LiveId" clId="{BE2DEC5A-F68C-405F-B090-1D000D24B6FE}" dt="2022-10-06T21:58:40.372" v="9516" actId="2696"/>
        <pc:sldMkLst>
          <pc:docMk/>
          <pc:sldMk cId="111843723" sldId="644"/>
        </pc:sldMkLst>
        <pc:spChg chg="mod">
          <ac:chgData name="dralison37 dralison37" userId="cca6fb7d3284a383" providerId="LiveId" clId="{BE2DEC5A-F68C-405F-B090-1D000D24B6FE}" dt="2022-09-11T17:57:46.354" v="3671" actId="20577"/>
          <ac:spMkLst>
            <pc:docMk/>
            <pc:sldMk cId="111843723" sldId="644"/>
            <ac:spMk id="2" creationId="{DB21460F-D809-4E3F-9EC5-C311E90EC3B7}"/>
          </ac:spMkLst>
        </pc:spChg>
        <pc:spChg chg="mod">
          <ac:chgData name="dralison37 dralison37" userId="cca6fb7d3284a383" providerId="LiveId" clId="{BE2DEC5A-F68C-405F-B090-1D000D24B6FE}" dt="2022-04-17T20:10:57.846" v="3277" actId="20577"/>
          <ac:spMkLst>
            <pc:docMk/>
            <pc:sldMk cId="111843723" sldId="644"/>
            <ac:spMk id="3" creationId="{7A1B2A5C-DED9-48D4-925A-56074D05E77F}"/>
          </ac:spMkLst>
        </pc:spChg>
      </pc:sldChg>
      <pc:sldChg chg="modSp add mod">
        <pc:chgData name="dralison37 dralison37" userId="cca6fb7d3284a383" providerId="LiveId" clId="{BE2DEC5A-F68C-405F-B090-1D000D24B6FE}" dt="2022-11-04T17:44:14.889" v="18943" actId="20577"/>
        <pc:sldMkLst>
          <pc:docMk/>
          <pc:sldMk cId="3638111180" sldId="644"/>
        </pc:sldMkLst>
        <pc:spChg chg="mod">
          <ac:chgData name="dralison37 dralison37" userId="cca6fb7d3284a383" providerId="LiveId" clId="{BE2DEC5A-F68C-405F-B090-1D000D24B6FE}" dt="2022-10-18T21:58:24.587" v="15863" actId="27636"/>
          <ac:spMkLst>
            <pc:docMk/>
            <pc:sldMk cId="3638111180" sldId="644"/>
            <ac:spMk id="2" creationId="{DB21460F-D809-4E3F-9EC5-C311E90EC3B7}"/>
          </ac:spMkLst>
        </pc:spChg>
        <pc:spChg chg="mod">
          <ac:chgData name="dralison37 dralison37" userId="cca6fb7d3284a383" providerId="LiveId" clId="{BE2DEC5A-F68C-405F-B090-1D000D24B6FE}" dt="2022-11-04T17:44:14.889" v="18943" actId="20577"/>
          <ac:spMkLst>
            <pc:docMk/>
            <pc:sldMk cId="3638111180" sldId="644"/>
            <ac:spMk id="3" creationId="{7A1B2A5C-DED9-48D4-925A-56074D05E77F}"/>
          </ac:spMkLst>
        </pc:spChg>
      </pc:sldChg>
      <pc:sldChg chg="modSp new mod">
        <pc:chgData name="dralison37 dralison37" userId="cca6fb7d3284a383" providerId="LiveId" clId="{BE2DEC5A-F68C-405F-B090-1D000D24B6FE}" dt="2022-11-05T18:37:05.234" v="19607" actId="20577"/>
        <pc:sldMkLst>
          <pc:docMk/>
          <pc:sldMk cId="3619069807" sldId="645"/>
        </pc:sldMkLst>
        <pc:spChg chg="mod">
          <ac:chgData name="dralison37 dralison37" userId="cca6fb7d3284a383" providerId="LiveId" clId="{BE2DEC5A-F68C-405F-B090-1D000D24B6FE}" dt="2022-10-18T21:58:24.353" v="15854"/>
          <ac:spMkLst>
            <pc:docMk/>
            <pc:sldMk cId="3619069807" sldId="645"/>
            <ac:spMk id="2" creationId="{1607BA90-618C-4C66-7CE2-CF1083D8B989}"/>
          </ac:spMkLst>
        </pc:spChg>
        <pc:spChg chg="mod">
          <ac:chgData name="dralison37 dralison37" userId="cca6fb7d3284a383" providerId="LiveId" clId="{BE2DEC5A-F68C-405F-B090-1D000D24B6FE}" dt="2022-11-05T18:37:05.234" v="19607" actId="20577"/>
          <ac:spMkLst>
            <pc:docMk/>
            <pc:sldMk cId="3619069807" sldId="645"/>
            <ac:spMk id="3" creationId="{52A8FF04-E445-8BC9-ECCA-23075331457B}"/>
          </ac:spMkLst>
        </pc:spChg>
      </pc:sldChg>
      <pc:sldChg chg="modSp new del mod ord">
        <pc:chgData name="dralison37 dralison37" userId="cca6fb7d3284a383" providerId="LiveId" clId="{BE2DEC5A-F68C-405F-B090-1D000D24B6FE}" dt="2022-10-24T20:33:09.613" v="17333" actId="2696"/>
        <pc:sldMkLst>
          <pc:docMk/>
          <pc:sldMk cId="2443522388" sldId="646"/>
        </pc:sldMkLst>
        <pc:spChg chg="mod">
          <ac:chgData name="dralison37 dralison37" userId="cca6fb7d3284a383" providerId="LiveId" clId="{BE2DEC5A-F68C-405F-B090-1D000D24B6FE}" dt="2022-10-18T21:58:24.353" v="15854"/>
          <ac:spMkLst>
            <pc:docMk/>
            <pc:sldMk cId="2443522388" sldId="646"/>
            <ac:spMk id="2" creationId="{A61133BA-C6F3-1AFC-B9C5-F856D3BDC679}"/>
          </ac:spMkLst>
        </pc:spChg>
        <pc:spChg chg="mod">
          <ac:chgData name="dralison37 dralison37" userId="cca6fb7d3284a383" providerId="LiveId" clId="{BE2DEC5A-F68C-405F-B090-1D000D24B6FE}" dt="2022-10-24T20:30:19.919" v="17202" actId="20577"/>
          <ac:spMkLst>
            <pc:docMk/>
            <pc:sldMk cId="2443522388" sldId="646"/>
            <ac:spMk id="3" creationId="{FE39CD0C-84EC-456E-AC80-09809F081CA6}"/>
          </ac:spMkLst>
        </pc:spChg>
      </pc:sldChg>
      <pc:sldChg chg="modSp add mod">
        <pc:chgData name="dralison37 dralison37" userId="cca6fb7d3284a383" providerId="LiveId" clId="{BE2DEC5A-F68C-405F-B090-1D000D24B6FE}" dt="2022-11-05T19:08:08.684" v="20133" actId="255"/>
        <pc:sldMkLst>
          <pc:docMk/>
          <pc:sldMk cId="4269398228" sldId="646"/>
        </pc:sldMkLst>
        <pc:spChg chg="mod">
          <ac:chgData name="dralison37 dralison37" userId="cca6fb7d3284a383" providerId="LiveId" clId="{BE2DEC5A-F68C-405F-B090-1D000D24B6FE}" dt="2022-11-05T19:08:08.684" v="20133" actId="255"/>
          <ac:spMkLst>
            <pc:docMk/>
            <pc:sldMk cId="4269398228" sldId="646"/>
            <ac:spMk id="3" creationId="{FE39CD0C-84EC-456E-AC80-09809F081CA6}"/>
          </ac:spMkLst>
        </pc:spChg>
      </pc:sldChg>
      <pc:sldChg chg="modSp add mod ord">
        <pc:chgData name="dralison37 dralison37" userId="cca6fb7d3284a383" providerId="LiveId" clId="{BE2DEC5A-F68C-405F-B090-1D000D24B6FE}" dt="2022-11-03T17:54:49.024" v="17498" actId="20577"/>
        <pc:sldMkLst>
          <pc:docMk/>
          <pc:sldMk cId="2430593417" sldId="647"/>
        </pc:sldMkLst>
        <pc:spChg chg="mod">
          <ac:chgData name="dralison37 dralison37" userId="cca6fb7d3284a383" providerId="LiveId" clId="{BE2DEC5A-F68C-405F-B090-1D000D24B6FE}" dt="2022-11-03T17:54:16.485" v="17488" actId="20577"/>
          <ac:spMkLst>
            <pc:docMk/>
            <pc:sldMk cId="2430593417" sldId="647"/>
            <ac:spMk id="2" creationId="{4DB9E904-8797-3A04-440D-193E305E8902}"/>
          </ac:spMkLst>
        </pc:spChg>
        <pc:spChg chg="mod">
          <ac:chgData name="dralison37 dralison37" userId="cca6fb7d3284a383" providerId="LiveId" clId="{BE2DEC5A-F68C-405F-B090-1D000D24B6FE}" dt="2022-11-03T17:54:49.024" v="17498" actId="20577"/>
          <ac:spMkLst>
            <pc:docMk/>
            <pc:sldMk cId="2430593417" sldId="647"/>
            <ac:spMk id="3" creationId="{B4B76CE5-5F09-3643-0D99-506C8D45C95A}"/>
          </ac:spMkLst>
        </pc:spChg>
      </pc:sldChg>
      <pc:sldChg chg="modSp new del mod">
        <pc:chgData name="dralison37 dralison37" userId="cca6fb7d3284a383" providerId="LiveId" clId="{BE2DEC5A-F68C-405F-B090-1D000D24B6FE}" dt="2022-10-24T20:41:24.769" v="17419" actId="2696"/>
        <pc:sldMkLst>
          <pc:docMk/>
          <pc:sldMk cId="3609360606" sldId="647"/>
        </pc:sldMkLst>
        <pc:spChg chg="mod">
          <ac:chgData name="dralison37 dralison37" userId="cca6fb7d3284a383" providerId="LiveId" clId="{BE2DEC5A-F68C-405F-B090-1D000D24B6FE}" dt="2022-10-18T21:58:24.353" v="15854"/>
          <ac:spMkLst>
            <pc:docMk/>
            <pc:sldMk cId="3609360606" sldId="647"/>
            <ac:spMk id="2" creationId="{4DB9E904-8797-3A04-440D-193E305E8902}"/>
          </ac:spMkLst>
        </pc:spChg>
        <pc:spChg chg="mod">
          <ac:chgData name="dralison37 dralison37" userId="cca6fb7d3284a383" providerId="LiveId" clId="{BE2DEC5A-F68C-405F-B090-1D000D24B6FE}" dt="2022-10-18T21:58:24.813" v="15878" actId="27636"/>
          <ac:spMkLst>
            <pc:docMk/>
            <pc:sldMk cId="3609360606" sldId="647"/>
            <ac:spMk id="3" creationId="{B4B76CE5-5F09-3643-0D99-506C8D45C95A}"/>
          </ac:spMkLst>
        </pc:spChg>
      </pc:sldChg>
      <pc:sldChg chg="modSp new del mod ord">
        <pc:chgData name="dralison37 dralison37" userId="cca6fb7d3284a383" providerId="LiveId" clId="{BE2DEC5A-F68C-405F-B090-1D000D24B6FE}" dt="2022-10-24T20:33:09.613" v="17333" actId="2696"/>
        <pc:sldMkLst>
          <pc:docMk/>
          <pc:sldMk cId="368981096" sldId="648"/>
        </pc:sldMkLst>
        <pc:spChg chg="mod">
          <ac:chgData name="dralison37 dralison37" userId="cca6fb7d3284a383" providerId="LiveId" clId="{BE2DEC5A-F68C-405F-B090-1D000D24B6FE}" dt="2022-10-24T20:31:16.871" v="17286" actId="20577"/>
          <ac:spMkLst>
            <pc:docMk/>
            <pc:sldMk cId="368981096" sldId="648"/>
            <ac:spMk id="2" creationId="{44F12691-B5D6-A5CA-F686-5EB4508C5A95}"/>
          </ac:spMkLst>
        </pc:spChg>
        <pc:spChg chg="mod">
          <ac:chgData name="dralison37 dralison37" userId="cca6fb7d3284a383" providerId="LiveId" clId="{BE2DEC5A-F68C-405F-B090-1D000D24B6FE}" dt="2022-10-24T20:31:44.809" v="17330" actId="20577"/>
          <ac:spMkLst>
            <pc:docMk/>
            <pc:sldMk cId="368981096" sldId="648"/>
            <ac:spMk id="3" creationId="{1C118806-6A27-9C79-72BC-855C9771385C}"/>
          </ac:spMkLst>
        </pc:spChg>
      </pc:sldChg>
      <pc:sldChg chg="modSp add mod">
        <pc:chgData name="dralison37 dralison37" userId="cca6fb7d3284a383" providerId="LiveId" clId="{BE2DEC5A-F68C-405F-B090-1D000D24B6FE}" dt="2022-11-05T19:10:13.497" v="20410" actId="20577"/>
        <pc:sldMkLst>
          <pc:docMk/>
          <pc:sldMk cId="2993359012" sldId="648"/>
        </pc:sldMkLst>
        <pc:spChg chg="mod">
          <ac:chgData name="dralison37 dralison37" userId="cca6fb7d3284a383" providerId="LiveId" clId="{BE2DEC5A-F68C-405F-B090-1D000D24B6FE}" dt="2022-11-05T19:10:13.497" v="20410" actId="20577"/>
          <ac:spMkLst>
            <pc:docMk/>
            <pc:sldMk cId="2993359012" sldId="648"/>
            <ac:spMk id="3" creationId="{1C118806-6A27-9C79-72BC-855C9771385C}"/>
          </ac:spMkLst>
        </pc:spChg>
      </pc:sldChg>
      <pc:sldChg chg="modSp new mod">
        <pc:chgData name="dralison37 dralison37" userId="cca6fb7d3284a383" providerId="LiveId" clId="{BE2DEC5A-F68C-405F-B090-1D000D24B6FE}" dt="2022-11-06T14:53:57.653" v="20518" actId="20577"/>
        <pc:sldMkLst>
          <pc:docMk/>
          <pc:sldMk cId="779164137" sldId="649"/>
        </pc:sldMkLst>
        <pc:spChg chg="mod">
          <ac:chgData name="dralison37 dralison37" userId="cca6fb7d3284a383" providerId="LiveId" clId="{BE2DEC5A-F68C-405F-B090-1D000D24B6FE}" dt="2022-10-18T21:58:24.353" v="15854"/>
          <ac:spMkLst>
            <pc:docMk/>
            <pc:sldMk cId="779164137" sldId="649"/>
            <ac:spMk id="2" creationId="{B3169CF4-2E71-566A-2C2B-A5B2B304B09A}"/>
          </ac:spMkLst>
        </pc:spChg>
        <pc:spChg chg="mod">
          <ac:chgData name="dralison37 dralison37" userId="cca6fb7d3284a383" providerId="LiveId" clId="{BE2DEC5A-F68C-405F-B090-1D000D24B6FE}" dt="2022-11-06T14:53:57.653" v="20518" actId="20577"/>
          <ac:spMkLst>
            <pc:docMk/>
            <pc:sldMk cId="779164137" sldId="649"/>
            <ac:spMk id="3" creationId="{1AE63DDE-FAD4-730C-4864-AA939F8FE799}"/>
          </ac:spMkLst>
        </pc:spChg>
      </pc:sldChg>
      <pc:sldChg chg="modSp new mod ord">
        <pc:chgData name="dralison37 dralison37" userId="cca6fb7d3284a383" providerId="LiveId" clId="{BE2DEC5A-F68C-405F-B090-1D000D24B6FE}" dt="2022-11-05T18:54:43.292" v="19785" actId="20577"/>
        <pc:sldMkLst>
          <pc:docMk/>
          <pc:sldMk cId="3530148592" sldId="650"/>
        </pc:sldMkLst>
        <pc:spChg chg="mod">
          <ac:chgData name="dralison37 dralison37" userId="cca6fb7d3284a383" providerId="LiveId" clId="{BE2DEC5A-F68C-405F-B090-1D000D24B6FE}" dt="2022-10-18T21:58:24.353" v="15854"/>
          <ac:spMkLst>
            <pc:docMk/>
            <pc:sldMk cId="3530148592" sldId="650"/>
            <ac:spMk id="2" creationId="{88445108-B0A7-78F2-A2CE-EE51ECAFFA57}"/>
          </ac:spMkLst>
        </pc:spChg>
        <pc:spChg chg="mod">
          <ac:chgData name="dralison37 dralison37" userId="cca6fb7d3284a383" providerId="LiveId" clId="{BE2DEC5A-F68C-405F-B090-1D000D24B6FE}" dt="2022-11-05T18:54:43.292" v="19785" actId="20577"/>
          <ac:spMkLst>
            <pc:docMk/>
            <pc:sldMk cId="3530148592" sldId="650"/>
            <ac:spMk id="3" creationId="{091826DE-C5B5-EE64-F16F-24FF7F6D771E}"/>
          </ac:spMkLst>
        </pc:spChg>
      </pc:sldChg>
      <pc:sldChg chg="modSp new mod ord">
        <pc:chgData name="dralison37 dralison37" userId="cca6fb7d3284a383" providerId="LiveId" clId="{BE2DEC5A-F68C-405F-B090-1D000D24B6FE}" dt="2022-10-18T21:58:24.825" v="15879" actId="27636"/>
        <pc:sldMkLst>
          <pc:docMk/>
          <pc:sldMk cId="898794608" sldId="651"/>
        </pc:sldMkLst>
        <pc:spChg chg="mod">
          <ac:chgData name="dralison37 dralison37" userId="cca6fb7d3284a383" providerId="LiveId" clId="{BE2DEC5A-F68C-405F-B090-1D000D24B6FE}" dt="2022-10-18T21:58:24.353" v="15854"/>
          <ac:spMkLst>
            <pc:docMk/>
            <pc:sldMk cId="898794608" sldId="651"/>
            <ac:spMk id="2" creationId="{F99D5C38-4C45-2DEC-CEE1-457E261E6C41}"/>
          </ac:spMkLst>
        </pc:spChg>
        <pc:spChg chg="mod">
          <ac:chgData name="dralison37 dralison37" userId="cca6fb7d3284a383" providerId="LiveId" clId="{BE2DEC5A-F68C-405F-B090-1D000D24B6FE}" dt="2022-10-18T21:58:24.825" v="15879" actId="27636"/>
          <ac:spMkLst>
            <pc:docMk/>
            <pc:sldMk cId="898794608" sldId="651"/>
            <ac:spMk id="3" creationId="{D967FDD9-73F4-DB05-DCCE-D45CCE8AACA8}"/>
          </ac:spMkLst>
        </pc:spChg>
      </pc:sldChg>
      <pc:sldChg chg="modSp new mod">
        <pc:chgData name="dralison37 dralison37" userId="cca6fb7d3284a383" providerId="LiveId" clId="{BE2DEC5A-F68C-405F-B090-1D000D24B6FE}" dt="2022-10-18T21:58:24.832" v="15880" actId="27636"/>
        <pc:sldMkLst>
          <pc:docMk/>
          <pc:sldMk cId="1120166869" sldId="652"/>
        </pc:sldMkLst>
        <pc:spChg chg="mod">
          <ac:chgData name="dralison37 dralison37" userId="cca6fb7d3284a383" providerId="LiveId" clId="{BE2DEC5A-F68C-405F-B090-1D000D24B6FE}" dt="2022-10-18T21:58:24.353" v="15854"/>
          <ac:spMkLst>
            <pc:docMk/>
            <pc:sldMk cId="1120166869" sldId="652"/>
            <ac:spMk id="2" creationId="{73D20EAF-6554-A10F-F3FC-B2445502B3B4}"/>
          </ac:spMkLst>
        </pc:spChg>
        <pc:spChg chg="mod">
          <ac:chgData name="dralison37 dralison37" userId="cca6fb7d3284a383" providerId="LiveId" clId="{BE2DEC5A-F68C-405F-B090-1D000D24B6FE}" dt="2022-10-18T21:58:24.832" v="15880" actId="27636"/>
          <ac:spMkLst>
            <pc:docMk/>
            <pc:sldMk cId="1120166869" sldId="652"/>
            <ac:spMk id="3" creationId="{7DACC9BE-958C-5DA2-FC27-0A7F3A8AF746}"/>
          </ac:spMkLst>
        </pc:spChg>
      </pc:sldChg>
      <pc:sldChg chg="modSp new mod">
        <pc:chgData name="dralison37 dralison37" userId="cca6fb7d3284a383" providerId="LiveId" clId="{BE2DEC5A-F68C-405F-B090-1D000D24B6FE}" dt="2022-11-05T19:05:47.100" v="20018" actId="20577"/>
        <pc:sldMkLst>
          <pc:docMk/>
          <pc:sldMk cId="3365631895" sldId="653"/>
        </pc:sldMkLst>
        <pc:spChg chg="mod">
          <ac:chgData name="dralison37 dralison37" userId="cca6fb7d3284a383" providerId="LiveId" clId="{BE2DEC5A-F68C-405F-B090-1D000D24B6FE}" dt="2022-10-18T21:58:24.353" v="15854"/>
          <ac:spMkLst>
            <pc:docMk/>
            <pc:sldMk cId="3365631895" sldId="653"/>
            <ac:spMk id="2" creationId="{C7F38652-FB23-AE8F-06F6-8B7D57282B7C}"/>
          </ac:spMkLst>
        </pc:spChg>
        <pc:spChg chg="mod">
          <ac:chgData name="dralison37 dralison37" userId="cca6fb7d3284a383" providerId="LiveId" clId="{BE2DEC5A-F68C-405F-B090-1D000D24B6FE}" dt="2022-11-05T19:05:47.100" v="20018" actId="20577"/>
          <ac:spMkLst>
            <pc:docMk/>
            <pc:sldMk cId="3365631895" sldId="653"/>
            <ac:spMk id="3" creationId="{EBF1C287-2E6A-AC24-7A1E-38F6AB157C8D}"/>
          </ac:spMkLst>
        </pc:spChg>
      </pc:sldChg>
      <pc:sldChg chg="modSp new mod">
        <pc:chgData name="dralison37 dralison37" userId="cca6fb7d3284a383" providerId="LiveId" clId="{BE2DEC5A-F68C-405F-B090-1D000D24B6FE}" dt="2022-11-04T18:00:06.398" v="19379" actId="20577"/>
        <pc:sldMkLst>
          <pc:docMk/>
          <pc:sldMk cId="2823231358" sldId="654"/>
        </pc:sldMkLst>
        <pc:spChg chg="mod">
          <ac:chgData name="dralison37 dralison37" userId="cca6fb7d3284a383" providerId="LiveId" clId="{BE2DEC5A-F68C-405F-B090-1D000D24B6FE}" dt="2022-10-18T21:58:24.353" v="15854"/>
          <ac:spMkLst>
            <pc:docMk/>
            <pc:sldMk cId="2823231358" sldId="654"/>
            <ac:spMk id="2" creationId="{548B7C44-4CDC-E253-8EF1-34C096A8BE33}"/>
          </ac:spMkLst>
        </pc:spChg>
        <pc:spChg chg="mod">
          <ac:chgData name="dralison37 dralison37" userId="cca6fb7d3284a383" providerId="LiveId" clId="{BE2DEC5A-F68C-405F-B090-1D000D24B6FE}" dt="2022-11-04T18:00:06.398" v="19379" actId="20577"/>
          <ac:spMkLst>
            <pc:docMk/>
            <pc:sldMk cId="2823231358" sldId="654"/>
            <ac:spMk id="3" creationId="{A824E7CE-793D-9C98-607A-7EEEC50AFA03}"/>
          </ac:spMkLst>
        </pc:spChg>
      </pc:sldChg>
      <pc:sldChg chg="modSp new mod">
        <pc:chgData name="dralison37 dralison37" userId="cca6fb7d3284a383" providerId="LiveId" clId="{BE2DEC5A-F68C-405F-B090-1D000D24B6FE}" dt="2022-10-18T21:58:24.353" v="15854"/>
        <pc:sldMkLst>
          <pc:docMk/>
          <pc:sldMk cId="1280762859" sldId="655"/>
        </pc:sldMkLst>
        <pc:spChg chg="mod">
          <ac:chgData name="dralison37 dralison37" userId="cca6fb7d3284a383" providerId="LiveId" clId="{BE2DEC5A-F68C-405F-B090-1D000D24B6FE}" dt="2022-10-18T21:58:24.353" v="15854"/>
          <ac:spMkLst>
            <pc:docMk/>
            <pc:sldMk cId="1280762859" sldId="655"/>
            <ac:spMk id="2" creationId="{1D23F937-F6B9-4E38-8080-EE924F9848C4}"/>
          </ac:spMkLst>
        </pc:spChg>
        <pc:spChg chg="mod">
          <ac:chgData name="dralison37 dralison37" userId="cca6fb7d3284a383" providerId="LiveId" clId="{BE2DEC5A-F68C-405F-B090-1D000D24B6FE}" dt="2022-10-18T21:58:24.353" v="15854"/>
          <ac:spMkLst>
            <pc:docMk/>
            <pc:sldMk cId="1280762859" sldId="655"/>
            <ac:spMk id="3" creationId="{2E084037-B48F-42DA-64BE-288F966CAAB4}"/>
          </ac:spMkLst>
        </pc:spChg>
      </pc:sldChg>
      <pc:sldChg chg="modSp new del mod">
        <pc:chgData name="dralison37 dralison37" userId="cca6fb7d3284a383" providerId="LiveId" clId="{BE2DEC5A-F68C-405F-B090-1D000D24B6FE}" dt="2022-09-16T20:58:50.563" v="8916" actId="2696"/>
        <pc:sldMkLst>
          <pc:docMk/>
          <pc:sldMk cId="4024100819" sldId="655"/>
        </pc:sldMkLst>
        <pc:spChg chg="mod">
          <ac:chgData name="dralison37 dralison37" userId="cca6fb7d3284a383" providerId="LiveId" clId="{BE2DEC5A-F68C-405F-B090-1D000D24B6FE}" dt="2022-09-11T21:35:00.262" v="8278" actId="20577"/>
          <ac:spMkLst>
            <pc:docMk/>
            <pc:sldMk cId="4024100819" sldId="655"/>
            <ac:spMk id="2" creationId="{023BE238-B1DE-B829-8747-15B02A189DB1}"/>
          </ac:spMkLst>
        </pc:spChg>
        <pc:spChg chg="mod">
          <ac:chgData name="dralison37 dralison37" userId="cca6fb7d3284a383" providerId="LiveId" clId="{BE2DEC5A-F68C-405F-B090-1D000D24B6FE}" dt="2022-09-11T21:41:37.270" v="8790" actId="20577"/>
          <ac:spMkLst>
            <pc:docMk/>
            <pc:sldMk cId="4024100819" sldId="655"/>
            <ac:spMk id="3" creationId="{9ABFD16B-412C-DF87-6444-C36B834B5275}"/>
          </ac:spMkLst>
        </pc:spChg>
      </pc:sldChg>
      <pc:sldChg chg="modSp new del mod">
        <pc:chgData name="dralison37 dralison37" userId="cca6fb7d3284a383" providerId="LiveId" clId="{BE2DEC5A-F68C-405F-B090-1D000D24B6FE}" dt="2022-09-16T20:58:50.563" v="8916" actId="2696"/>
        <pc:sldMkLst>
          <pc:docMk/>
          <pc:sldMk cId="226936163" sldId="656"/>
        </pc:sldMkLst>
        <pc:spChg chg="mod">
          <ac:chgData name="dralison37 dralison37" userId="cca6fb7d3284a383" providerId="LiveId" clId="{BE2DEC5A-F68C-405F-B090-1D000D24B6FE}" dt="2022-09-11T22:32:03.284" v="8911" actId="20577"/>
          <ac:spMkLst>
            <pc:docMk/>
            <pc:sldMk cId="226936163" sldId="656"/>
            <ac:spMk id="2" creationId="{9C7827E0-8D33-478B-E7BE-3082624D5563}"/>
          </ac:spMkLst>
        </pc:spChg>
        <pc:spChg chg="mod">
          <ac:chgData name="dralison37 dralison37" userId="cca6fb7d3284a383" providerId="LiveId" clId="{BE2DEC5A-F68C-405F-B090-1D000D24B6FE}" dt="2022-09-11T22:33:10.439" v="8915" actId="20577"/>
          <ac:spMkLst>
            <pc:docMk/>
            <pc:sldMk cId="226936163" sldId="656"/>
            <ac:spMk id="3" creationId="{63040AF3-F497-5F38-7EF5-3A7AAB56AD7E}"/>
          </ac:spMkLst>
        </pc:spChg>
      </pc:sldChg>
      <pc:sldChg chg="modSp new del">
        <pc:chgData name="dralison37 dralison37" userId="cca6fb7d3284a383" providerId="LiveId" clId="{BE2DEC5A-F68C-405F-B090-1D000D24B6FE}" dt="2022-10-18T21:58:32.690" v="15883" actId="47"/>
        <pc:sldMkLst>
          <pc:docMk/>
          <pc:sldMk cId="4056307243" sldId="656"/>
        </pc:sldMkLst>
        <pc:spChg chg="mod">
          <ac:chgData name="dralison37 dralison37" userId="cca6fb7d3284a383" providerId="LiveId" clId="{BE2DEC5A-F68C-405F-B090-1D000D24B6FE}" dt="2022-10-18T21:58:24.353" v="15854"/>
          <ac:spMkLst>
            <pc:docMk/>
            <pc:sldMk cId="4056307243" sldId="656"/>
            <ac:spMk id="2" creationId="{77DB8544-7F29-58DA-4DC0-C7AB71F17955}"/>
          </ac:spMkLst>
        </pc:spChg>
        <pc:spChg chg="mod">
          <ac:chgData name="dralison37 dralison37" userId="cca6fb7d3284a383" providerId="LiveId" clId="{BE2DEC5A-F68C-405F-B090-1D000D24B6FE}" dt="2022-10-18T21:58:24.353" v="15854"/>
          <ac:spMkLst>
            <pc:docMk/>
            <pc:sldMk cId="4056307243" sldId="656"/>
            <ac:spMk id="3" creationId="{30619D07-B009-A143-114A-A4FC69F1BC86}"/>
          </ac:spMkLst>
        </pc:spChg>
      </pc:sldChg>
      <pc:sldChg chg="modSp new del mod">
        <pc:chgData name="dralison37 dralison37" userId="cca6fb7d3284a383" providerId="LiveId" clId="{BE2DEC5A-F68C-405F-B090-1D000D24B6FE}" dt="2022-10-07T00:04:19.789" v="11203" actId="2696"/>
        <pc:sldMkLst>
          <pc:docMk/>
          <pc:sldMk cId="745993358" sldId="657"/>
        </pc:sldMkLst>
        <pc:spChg chg="mod">
          <ac:chgData name="dralison37 dralison37" userId="cca6fb7d3284a383" providerId="LiveId" clId="{BE2DEC5A-F68C-405F-B090-1D000D24B6FE}" dt="2022-09-22T20:44:01.655" v="9191" actId="20577"/>
          <ac:spMkLst>
            <pc:docMk/>
            <pc:sldMk cId="745993358" sldId="657"/>
            <ac:spMk id="2" creationId="{B7AC6DD9-DE3F-D132-7434-BE6C0D736B75}"/>
          </ac:spMkLst>
        </pc:spChg>
        <pc:spChg chg="mod">
          <ac:chgData name="dralison37 dralison37" userId="cca6fb7d3284a383" providerId="LiveId" clId="{BE2DEC5A-F68C-405F-B090-1D000D24B6FE}" dt="2022-09-22T20:44:48.552" v="9356" actId="20577"/>
          <ac:spMkLst>
            <pc:docMk/>
            <pc:sldMk cId="745993358" sldId="657"/>
            <ac:spMk id="3" creationId="{6A6A1406-F258-10DC-4342-8B7DE21979C2}"/>
          </ac:spMkLst>
        </pc:spChg>
      </pc:sldChg>
      <pc:sldChg chg="modSp add mod">
        <pc:chgData name="dralison37 dralison37" userId="cca6fb7d3284a383" providerId="LiveId" clId="{BE2DEC5A-F68C-405F-B090-1D000D24B6FE}" dt="2022-11-05T19:05:27.257" v="20014" actId="20577"/>
        <pc:sldMkLst>
          <pc:docMk/>
          <pc:sldMk cId="1241420084" sldId="657"/>
        </pc:sldMkLst>
        <pc:spChg chg="mod">
          <ac:chgData name="dralison37 dralison37" userId="cca6fb7d3284a383" providerId="LiveId" clId="{BE2DEC5A-F68C-405F-B090-1D000D24B6FE}" dt="2022-10-18T21:58:24.353" v="15854"/>
          <ac:spMkLst>
            <pc:docMk/>
            <pc:sldMk cId="1241420084" sldId="657"/>
            <ac:spMk id="2" creationId="{B7AC6DD9-DE3F-D132-7434-BE6C0D736B75}"/>
          </ac:spMkLst>
        </pc:spChg>
        <pc:spChg chg="mod">
          <ac:chgData name="dralison37 dralison37" userId="cca6fb7d3284a383" providerId="LiveId" clId="{BE2DEC5A-F68C-405F-B090-1D000D24B6FE}" dt="2022-11-05T19:05:27.257" v="20014" actId="20577"/>
          <ac:spMkLst>
            <pc:docMk/>
            <pc:sldMk cId="1241420084" sldId="657"/>
            <ac:spMk id="3" creationId="{6A6A1406-F258-10DC-4342-8B7DE21979C2}"/>
          </ac:spMkLst>
        </pc:spChg>
      </pc:sldChg>
      <pc:sldChg chg="addSp delSp modSp new del mod modClrScheme chgLayout">
        <pc:chgData name="dralison37 dralison37" userId="cca6fb7d3284a383" providerId="LiveId" clId="{BE2DEC5A-F68C-405F-B090-1D000D24B6FE}" dt="2022-10-24T18:36:39.127" v="17064" actId="47"/>
        <pc:sldMkLst>
          <pc:docMk/>
          <pc:sldMk cId="3386387717" sldId="658"/>
        </pc:sldMkLst>
        <pc:spChg chg="del mod ord">
          <ac:chgData name="dralison37 dralison37" userId="cca6fb7d3284a383" providerId="LiveId" clId="{BE2DEC5A-F68C-405F-B090-1D000D24B6FE}" dt="2022-10-06T18:36:31.950" v="9397" actId="700"/>
          <ac:spMkLst>
            <pc:docMk/>
            <pc:sldMk cId="3386387717" sldId="658"/>
            <ac:spMk id="2" creationId="{4BB2401D-E5CB-A9F0-BE47-848148F26CAB}"/>
          </ac:spMkLst>
        </pc:spChg>
        <pc:spChg chg="del mod ord">
          <ac:chgData name="dralison37 dralison37" userId="cca6fb7d3284a383" providerId="LiveId" clId="{BE2DEC5A-F68C-405F-B090-1D000D24B6FE}" dt="2022-10-06T18:36:31.950" v="9397" actId="700"/>
          <ac:spMkLst>
            <pc:docMk/>
            <pc:sldMk cId="3386387717" sldId="658"/>
            <ac:spMk id="3" creationId="{46580AAA-28EA-8C9A-3C9B-281055BB9002}"/>
          </ac:spMkLst>
        </pc:spChg>
        <pc:spChg chg="add del mod ord">
          <ac:chgData name="dralison37 dralison37" userId="cca6fb7d3284a383" providerId="LiveId" clId="{BE2DEC5A-F68C-405F-B090-1D000D24B6FE}" dt="2022-10-06T18:36:41.961" v="9398" actId="700"/>
          <ac:spMkLst>
            <pc:docMk/>
            <pc:sldMk cId="3386387717" sldId="658"/>
            <ac:spMk id="4" creationId="{227C4D7C-862C-0CA8-22E1-1EC9E20338A2}"/>
          </ac:spMkLst>
        </pc:spChg>
        <pc:spChg chg="add del mod ord">
          <ac:chgData name="dralison37 dralison37" userId="cca6fb7d3284a383" providerId="LiveId" clId="{BE2DEC5A-F68C-405F-B090-1D000D24B6FE}" dt="2022-10-06T18:36:41.961" v="9398" actId="700"/>
          <ac:spMkLst>
            <pc:docMk/>
            <pc:sldMk cId="3386387717" sldId="658"/>
            <ac:spMk id="5" creationId="{00BFE10F-1DE5-D698-8A75-AF25B864A8A6}"/>
          </ac:spMkLst>
        </pc:spChg>
        <pc:spChg chg="add mod ord">
          <ac:chgData name="dralison37 dralison37" userId="cca6fb7d3284a383" providerId="LiveId" clId="{BE2DEC5A-F68C-405F-B090-1D000D24B6FE}" dt="2022-10-18T21:58:24.353" v="15854"/>
          <ac:spMkLst>
            <pc:docMk/>
            <pc:sldMk cId="3386387717" sldId="658"/>
            <ac:spMk id="6" creationId="{63904D54-9671-CAB1-3888-BFF07E2174F0}"/>
          </ac:spMkLst>
        </pc:spChg>
        <pc:spChg chg="add mod ord">
          <ac:chgData name="dralison37 dralison37" userId="cca6fb7d3284a383" providerId="LiveId" clId="{BE2DEC5A-F68C-405F-B090-1D000D24B6FE}" dt="2022-10-18T21:58:24.353" v="15854"/>
          <ac:spMkLst>
            <pc:docMk/>
            <pc:sldMk cId="3386387717" sldId="658"/>
            <ac:spMk id="7" creationId="{89310A6C-55D5-6D99-0E76-7E086C66CEC3}"/>
          </ac:spMkLst>
        </pc:spChg>
      </pc:sldChg>
      <pc:sldChg chg="addSp delSp modSp new mod modClrScheme chgLayout">
        <pc:chgData name="dralison37 dralison37" userId="cca6fb7d3284a383" providerId="LiveId" clId="{BE2DEC5A-F68C-405F-B090-1D000D24B6FE}" dt="2022-11-03T18:55:18.176" v="18864" actId="6549"/>
        <pc:sldMkLst>
          <pc:docMk/>
          <pc:sldMk cId="1005747869" sldId="659"/>
        </pc:sldMkLst>
        <pc:spChg chg="del mod ord">
          <ac:chgData name="dralison37 dralison37" userId="cca6fb7d3284a383" providerId="LiveId" clId="{BE2DEC5A-F68C-405F-B090-1D000D24B6FE}" dt="2022-10-06T21:54:25.891" v="9507" actId="700"/>
          <ac:spMkLst>
            <pc:docMk/>
            <pc:sldMk cId="1005747869" sldId="659"/>
            <ac:spMk id="2" creationId="{36A5F9B8-A7F0-327E-45F6-5102352AE397}"/>
          </ac:spMkLst>
        </pc:spChg>
        <pc:spChg chg="del mod ord">
          <ac:chgData name="dralison37 dralison37" userId="cca6fb7d3284a383" providerId="LiveId" clId="{BE2DEC5A-F68C-405F-B090-1D000D24B6FE}" dt="2022-10-06T21:54:25.891" v="9507" actId="700"/>
          <ac:spMkLst>
            <pc:docMk/>
            <pc:sldMk cId="1005747869" sldId="659"/>
            <ac:spMk id="3" creationId="{2827FA3A-3E2B-8FC4-F640-D8B7516CC7FA}"/>
          </ac:spMkLst>
        </pc:spChg>
        <pc:spChg chg="add mod ord">
          <ac:chgData name="dralison37 dralison37" userId="cca6fb7d3284a383" providerId="LiveId" clId="{BE2DEC5A-F68C-405F-B090-1D000D24B6FE}" dt="2022-11-03T18:55:18.176" v="18864" actId="6549"/>
          <ac:spMkLst>
            <pc:docMk/>
            <pc:sldMk cId="1005747869" sldId="659"/>
            <ac:spMk id="4" creationId="{4AD11E69-8FA3-C1AF-88CA-44AF9A11B582}"/>
          </ac:spMkLst>
        </pc:spChg>
        <pc:spChg chg="add mod ord">
          <ac:chgData name="dralison37 dralison37" userId="cca6fb7d3284a383" providerId="LiveId" clId="{BE2DEC5A-F68C-405F-B090-1D000D24B6FE}" dt="2022-10-18T21:58:24.353" v="15854"/>
          <ac:spMkLst>
            <pc:docMk/>
            <pc:sldMk cId="1005747869" sldId="659"/>
            <ac:spMk id="5" creationId="{93A1D7D9-4F4C-C407-E987-87F711AAF969}"/>
          </ac:spMkLst>
        </pc:spChg>
      </pc:sldChg>
      <pc:sldChg chg="modSp new del mod">
        <pc:chgData name="dralison37 dralison37" userId="cca6fb7d3284a383" providerId="LiveId" clId="{BE2DEC5A-F68C-405F-B090-1D000D24B6FE}" dt="2022-10-24T18:19:30.431" v="16046" actId="2696"/>
        <pc:sldMkLst>
          <pc:docMk/>
          <pc:sldMk cId="839972722" sldId="660"/>
        </pc:sldMkLst>
        <pc:spChg chg="mod">
          <ac:chgData name="dralison37 dralison37" userId="cca6fb7d3284a383" providerId="LiveId" clId="{BE2DEC5A-F68C-405F-B090-1D000D24B6FE}" dt="2022-10-18T21:58:24.353" v="15854"/>
          <ac:spMkLst>
            <pc:docMk/>
            <pc:sldMk cId="839972722" sldId="660"/>
            <ac:spMk id="2" creationId="{C58FCD6E-9A48-DB5D-BFD3-53E5461BFC51}"/>
          </ac:spMkLst>
        </pc:spChg>
        <pc:spChg chg="mod">
          <ac:chgData name="dralison37 dralison37" userId="cca6fb7d3284a383" providerId="LiveId" clId="{BE2DEC5A-F68C-405F-B090-1D000D24B6FE}" dt="2022-10-18T21:58:24.669" v="15869" actId="27636"/>
          <ac:spMkLst>
            <pc:docMk/>
            <pc:sldMk cId="839972722" sldId="660"/>
            <ac:spMk id="3" creationId="{4CB4DF9C-CA30-FF5D-0DE1-761F2360C066}"/>
          </ac:spMkLst>
        </pc:spChg>
      </pc:sldChg>
      <pc:sldChg chg="modSp add del mod">
        <pc:chgData name="dralison37 dralison37" userId="cca6fb7d3284a383" providerId="LiveId" clId="{BE2DEC5A-F68C-405F-B090-1D000D24B6FE}" dt="2022-11-03T18:10:15.383" v="17897" actId="47"/>
        <pc:sldMkLst>
          <pc:docMk/>
          <pc:sldMk cId="2862368387" sldId="660"/>
        </pc:sldMkLst>
        <pc:spChg chg="mod">
          <ac:chgData name="dralison37 dralison37" userId="cca6fb7d3284a383" providerId="LiveId" clId="{BE2DEC5A-F68C-405F-B090-1D000D24B6FE}" dt="2022-10-24T18:30:57.293" v="17012" actId="255"/>
          <ac:spMkLst>
            <pc:docMk/>
            <pc:sldMk cId="2862368387" sldId="660"/>
            <ac:spMk id="2" creationId="{C58FCD6E-9A48-DB5D-BFD3-53E5461BFC51}"/>
          </ac:spMkLst>
        </pc:spChg>
      </pc:sldChg>
      <pc:sldChg chg="modSp new del mod">
        <pc:chgData name="dralison37 dralison37" userId="cca6fb7d3284a383" providerId="LiveId" clId="{BE2DEC5A-F68C-405F-B090-1D000D24B6FE}" dt="2022-10-16T23:13:25.361" v="15436" actId="47"/>
        <pc:sldMkLst>
          <pc:docMk/>
          <pc:sldMk cId="2922580984" sldId="661"/>
        </pc:sldMkLst>
        <pc:spChg chg="mod">
          <ac:chgData name="dralison37 dralison37" userId="cca6fb7d3284a383" providerId="LiveId" clId="{BE2DEC5A-F68C-405F-B090-1D000D24B6FE}" dt="2022-10-06T22:15:41.954" v="9671" actId="20577"/>
          <ac:spMkLst>
            <pc:docMk/>
            <pc:sldMk cId="2922580984" sldId="661"/>
            <ac:spMk id="2" creationId="{82E16BF7-2CF6-6370-A96F-42F2E4671025}"/>
          </ac:spMkLst>
        </pc:spChg>
        <pc:spChg chg="mod">
          <ac:chgData name="dralison37 dralison37" userId="cca6fb7d3284a383" providerId="LiveId" clId="{BE2DEC5A-F68C-405F-B090-1D000D24B6FE}" dt="2022-10-16T23:11:15.427" v="15284" actId="21"/>
          <ac:spMkLst>
            <pc:docMk/>
            <pc:sldMk cId="2922580984" sldId="661"/>
            <ac:spMk id="3" creationId="{0568E4DD-991A-6B70-1DFC-7070FADFC59D}"/>
          </ac:spMkLst>
        </pc:spChg>
      </pc:sldChg>
      <pc:sldChg chg="modSp new mod">
        <pc:chgData name="dralison37 dralison37" userId="cca6fb7d3284a383" providerId="LiveId" clId="{BE2DEC5A-F68C-405F-B090-1D000D24B6FE}" dt="2022-11-03T18:37:10.914" v="18539" actId="20577"/>
        <pc:sldMkLst>
          <pc:docMk/>
          <pc:sldMk cId="3470683784" sldId="662"/>
        </pc:sldMkLst>
        <pc:spChg chg="mod">
          <ac:chgData name="dralison37 dralison37" userId="cca6fb7d3284a383" providerId="LiveId" clId="{BE2DEC5A-F68C-405F-B090-1D000D24B6FE}" dt="2022-10-18T21:58:24.353" v="15854"/>
          <ac:spMkLst>
            <pc:docMk/>
            <pc:sldMk cId="3470683784" sldId="662"/>
            <ac:spMk id="2" creationId="{0859C54B-0D79-BBD2-1C02-6CEA0FFE4B24}"/>
          </ac:spMkLst>
        </pc:spChg>
        <pc:spChg chg="mod">
          <ac:chgData name="dralison37 dralison37" userId="cca6fb7d3284a383" providerId="LiveId" clId="{BE2DEC5A-F68C-405F-B090-1D000D24B6FE}" dt="2022-11-03T18:37:10.914" v="18539" actId="20577"/>
          <ac:spMkLst>
            <pc:docMk/>
            <pc:sldMk cId="3470683784" sldId="662"/>
            <ac:spMk id="3" creationId="{F9B943F5-5CD2-2C64-60D5-C53FFC9FC092}"/>
          </ac:spMkLst>
        </pc:spChg>
      </pc:sldChg>
      <pc:sldChg chg="modSp new mod">
        <pc:chgData name="dralison37 dralison37" userId="cca6fb7d3284a383" providerId="LiveId" clId="{BE2DEC5A-F68C-405F-B090-1D000D24B6FE}" dt="2022-11-05T18:32:16.658" v="19470" actId="20577"/>
        <pc:sldMkLst>
          <pc:docMk/>
          <pc:sldMk cId="1715034313" sldId="663"/>
        </pc:sldMkLst>
        <pc:spChg chg="mod">
          <ac:chgData name="dralison37 dralison37" userId="cca6fb7d3284a383" providerId="LiveId" clId="{BE2DEC5A-F68C-405F-B090-1D000D24B6FE}" dt="2022-11-03T18:10:53.430" v="17925" actId="20577"/>
          <ac:spMkLst>
            <pc:docMk/>
            <pc:sldMk cId="1715034313" sldId="663"/>
            <ac:spMk id="2" creationId="{AE5FE072-437E-9CA8-FF4A-7E72E968032E}"/>
          </ac:spMkLst>
        </pc:spChg>
        <pc:spChg chg="mod">
          <ac:chgData name="dralison37 dralison37" userId="cca6fb7d3284a383" providerId="LiveId" clId="{BE2DEC5A-F68C-405F-B090-1D000D24B6FE}" dt="2022-11-05T18:32:16.658" v="19470" actId="20577"/>
          <ac:spMkLst>
            <pc:docMk/>
            <pc:sldMk cId="1715034313" sldId="663"/>
            <ac:spMk id="3" creationId="{63D5AA22-DA69-F84F-F00E-55ABC4DB5A92}"/>
          </ac:spMkLst>
        </pc:spChg>
      </pc:sldChg>
      <pc:sldChg chg="modSp new mod">
        <pc:chgData name="dralison37 dralison37" userId="cca6fb7d3284a383" providerId="LiveId" clId="{BE2DEC5A-F68C-405F-B090-1D000D24B6FE}" dt="2022-11-03T18:55:47.734" v="18865" actId="2711"/>
        <pc:sldMkLst>
          <pc:docMk/>
          <pc:sldMk cId="1412995511" sldId="664"/>
        </pc:sldMkLst>
        <pc:spChg chg="mod">
          <ac:chgData name="dralison37 dralison37" userId="cca6fb7d3284a383" providerId="LiveId" clId="{BE2DEC5A-F68C-405F-B090-1D000D24B6FE}" dt="2022-10-24T20:34:28.836" v="17349" actId="255"/>
          <ac:spMkLst>
            <pc:docMk/>
            <pc:sldMk cId="1412995511" sldId="664"/>
            <ac:spMk id="2" creationId="{144C7A17-6668-B34F-5F3F-3897F335FE13}"/>
          </ac:spMkLst>
        </pc:spChg>
        <pc:spChg chg="mod">
          <ac:chgData name="dralison37 dralison37" userId="cca6fb7d3284a383" providerId="LiveId" clId="{BE2DEC5A-F68C-405F-B090-1D000D24B6FE}" dt="2022-11-03T18:55:47.734" v="18865" actId="2711"/>
          <ac:spMkLst>
            <pc:docMk/>
            <pc:sldMk cId="1412995511" sldId="664"/>
            <ac:spMk id="3" creationId="{E94A67E0-A200-8FB1-321F-43B255CAC44E}"/>
          </ac:spMkLst>
        </pc:spChg>
      </pc:sldChg>
      <pc:sldChg chg="modSp new mod">
        <pc:chgData name="dralison37 dralison37" userId="cca6fb7d3284a383" providerId="LiveId" clId="{BE2DEC5A-F68C-405F-B090-1D000D24B6FE}" dt="2022-11-03T18:47:48.777" v="18709" actId="255"/>
        <pc:sldMkLst>
          <pc:docMk/>
          <pc:sldMk cId="3219327655" sldId="665"/>
        </pc:sldMkLst>
        <pc:spChg chg="mod">
          <ac:chgData name="dralison37 dralison37" userId="cca6fb7d3284a383" providerId="LiveId" clId="{BE2DEC5A-F68C-405F-B090-1D000D24B6FE}" dt="2022-11-03T18:47:48.777" v="18709" actId="255"/>
          <ac:spMkLst>
            <pc:docMk/>
            <pc:sldMk cId="3219327655" sldId="665"/>
            <ac:spMk id="2" creationId="{7B850304-0ACC-B3C0-7A61-0A2D7F7462CA}"/>
          </ac:spMkLst>
        </pc:spChg>
        <pc:spChg chg="mod">
          <ac:chgData name="dralison37 dralison37" userId="cca6fb7d3284a383" providerId="LiveId" clId="{BE2DEC5A-F68C-405F-B090-1D000D24B6FE}" dt="2022-10-24T18:42:37.759" v="17169" actId="2711"/>
          <ac:spMkLst>
            <pc:docMk/>
            <pc:sldMk cId="3219327655" sldId="665"/>
            <ac:spMk id="3" creationId="{939539E0-C418-84E6-6D64-8FF891F8A574}"/>
          </ac:spMkLst>
        </pc:spChg>
      </pc:sldChg>
      <pc:sldChg chg="modSp new del mod">
        <pc:chgData name="dralison37 dralison37" userId="cca6fb7d3284a383" providerId="LiveId" clId="{BE2DEC5A-F68C-405F-B090-1D000D24B6FE}" dt="2022-11-05T18:52:45.140" v="19623" actId="47"/>
        <pc:sldMkLst>
          <pc:docMk/>
          <pc:sldMk cId="1211770379" sldId="666"/>
        </pc:sldMkLst>
        <pc:spChg chg="mod">
          <ac:chgData name="dralison37 dralison37" userId="cca6fb7d3284a383" providerId="LiveId" clId="{BE2DEC5A-F68C-405F-B090-1D000D24B6FE}" dt="2022-11-05T18:52:33.033" v="19621" actId="21"/>
          <ac:spMkLst>
            <pc:docMk/>
            <pc:sldMk cId="1211770379" sldId="666"/>
            <ac:spMk id="2" creationId="{F5C981A6-1ABB-EFD0-13B0-8909F018F699}"/>
          </ac:spMkLst>
        </pc:spChg>
        <pc:spChg chg="mod">
          <ac:chgData name="dralison37 dralison37" userId="cca6fb7d3284a383" providerId="LiveId" clId="{BE2DEC5A-F68C-405F-B090-1D000D24B6FE}" dt="2022-11-05T18:52:12.782" v="19617" actId="21"/>
          <ac:spMkLst>
            <pc:docMk/>
            <pc:sldMk cId="1211770379" sldId="666"/>
            <ac:spMk id="3" creationId="{6AD9F236-519B-3E26-0EE5-2B0B2072CFC9}"/>
          </ac:spMkLst>
        </pc:spChg>
      </pc:sldChg>
      <pc:sldChg chg="modSp new mod">
        <pc:chgData name="dralison37 dralison37" userId="cca6fb7d3284a383" providerId="LiveId" clId="{BE2DEC5A-F68C-405F-B090-1D000D24B6FE}" dt="2022-10-24T18:43:20.994" v="17175" actId="20577"/>
        <pc:sldMkLst>
          <pc:docMk/>
          <pc:sldMk cId="2416243520" sldId="667"/>
        </pc:sldMkLst>
        <pc:spChg chg="mod">
          <ac:chgData name="dralison37 dralison37" userId="cca6fb7d3284a383" providerId="LiveId" clId="{BE2DEC5A-F68C-405F-B090-1D000D24B6FE}" dt="2022-10-18T21:58:24.353" v="15854"/>
          <ac:spMkLst>
            <pc:docMk/>
            <pc:sldMk cId="2416243520" sldId="667"/>
            <ac:spMk id="2" creationId="{E9764E3D-DF9E-AFBA-C9DC-FFDE69E027C1}"/>
          </ac:spMkLst>
        </pc:spChg>
        <pc:spChg chg="mod">
          <ac:chgData name="dralison37 dralison37" userId="cca6fb7d3284a383" providerId="LiveId" clId="{BE2DEC5A-F68C-405F-B090-1D000D24B6FE}" dt="2022-10-24T18:43:20.994" v="17175" actId="20577"/>
          <ac:spMkLst>
            <pc:docMk/>
            <pc:sldMk cId="2416243520" sldId="667"/>
            <ac:spMk id="3" creationId="{21888F18-7D06-FFA7-23DF-18B3A8D08FDD}"/>
          </ac:spMkLst>
        </pc:spChg>
      </pc:sldChg>
      <pc:sldChg chg="modSp new mod">
        <pc:chgData name="dralison37 dralison37" userId="cca6fb7d3284a383" providerId="LiveId" clId="{BE2DEC5A-F68C-405F-B090-1D000D24B6FE}" dt="2022-11-04T17:59:21.336" v="19350" actId="20577"/>
        <pc:sldMkLst>
          <pc:docMk/>
          <pc:sldMk cId="797191991" sldId="668"/>
        </pc:sldMkLst>
        <pc:spChg chg="mod">
          <ac:chgData name="dralison37 dralison37" userId="cca6fb7d3284a383" providerId="LiveId" clId="{BE2DEC5A-F68C-405F-B090-1D000D24B6FE}" dt="2022-10-18T21:58:24.353" v="15854"/>
          <ac:spMkLst>
            <pc:docMk/>
            <pc:sldMk cId="797191991" sldId="668"/>
            <ac:spMk id="2" creationId="{25123B8A-5CA2-F35A-B99C-F812B79A212B}"/>
          </ac:spMkLst>
        </pc:spChg>
        <pc:spChg chg="mod">
          <ac:chgData name="dralison37 dralison37" userId="cca6fb7d3284a383" providerId="LiveId" clId="{BE2DEC5A-F68C-405F-B090-1D000D24B6FE}" dt="2022-11-04T17:59:21.336" v="19350" actId="20577"/>
          <ac:spMkLst>
            <pc:docMk/>
            <pc:sldMk cId="797191991" sldId="668"/>
            <ac:spMk id="3" creationId="{A19F00C2-7CBA-D16F-A190-068AFA07541D}"/>
          </ac:spMkLst>
        </pc:spChg>
      </pc:sldChg>
      <pc:sldChg chg="modSp new mod">
        <pc:chgData name="dralison37 dralison37" userId="cca6fb7d3284a383" providerId="LiveId" clId="{BE2DEC5A-F68C-405F-B090-1D000D24B6FE}" dt="2022-10-24T20:43:07.287" v="17425" actId="20577"/>
        <pc:sldMkLst>
          <pc:docMk/>
          <pc:sldMk cId="716374811" sldId="669"/>
        </pc:sldMkLst>
        <pc:spChg chg="mod">
          <ac:chgData name="dralison37 dralison37" userId="cca6fb7d3284a383" providerId="LiveId" clId="{BE2DEC5A-F68C-405F-B090-1D000D24B6FE}" dt="2022-10-18T21:58:24.353" v="15854"/>
          <ac:spMkLst>
            <pc:docMk/>
            <pc:sldMk cId="716374811" sldId="669"/>
            <ac:spMk id="2" creationId="{91BBBF80-EE4F-7A59-46A4-D4FEA33AB2E7}"/>
          </ac:spMkLst>
        </pc:spChg>
        <pc:spChg chg="mod">
          <ac:chgData name="dralison37 dralison37" userId="cca6fb7d3284a383" providerId="LiveId" clId="{BE2DEC5A-F68C-405F-B090-1D000D24B6FE}" dt="2022-10-24T20:43:07.287" v="17425" actId="20577"/>
          <ac:spMkLst>
            <pc:docMk/>
            <pc:sldMk cId="716374811" sldId="669"/>
            <ac:spMk id="3" creationId="{23F8C089-61E6-3DAF-45B0-F6AD957E664B}"/>
          </ac:spMkLst>
        </pc:spChg>
      </pc:sldChg>
      <pc:sldChg chg="modSp new del mod">
        <pc:chgData name="dralison37 dralison37" userId="cca6fb7d3284a383" providerId="LiveId" clId="{BE2DEC5A-F68C-405F-B090-1D000D24B6FE}" dt="2022-10-18T21:56:48.258" v="15853" actId="47"/>
        <pc:sldMkLst>
          <pc:docMk/>
          <pc:sldMk cId="1423995163" sldId="670"/>
        </pc:sldMkLst>
        <pc:spChg chg="mod">
          <ac:chgData name="dralison37 dralison37" userId="cca6fb7d3284a383" providerId="LiveId" clId="{BE2DEC5A-F68C-405F-B090-1D000D24B6FE}" dt="2022-10-18T21:56:31.599" v="15848" actId="21"/>
          <ac:spMkLst>
            <pc:docMk/>
            <pc:sldMk cId="1423995163" sldId="670"/>
            <ac:spMk id="3" creationId="{40808C4B-BC79-F5F9-E71D-CFA2ACF5A7E5}"/>
          </ac:spMkLst>
        </pc:spChg>
      </pc:sldChg>
      <pc:sldChg chg="modSp new mod">
        <pc:chgData name="dralison37 dralison37" userId="cca6fb7d3284a383" providerId="LiveId" clId="{BE2DEC5A-F68C-405F-B090-1D000D24B6FE}" dt="2022-10-18T21:58:24.353" v="15854"/>
        <pc:sldMkLst>
          <pc:docMk/>
          <pc:sldMk cId="2995086120" sldId="671"/>
        </pc:sldMkLst>
        <pc:spChg chg="mod">
          <ac:chgData name="dralison37 dralison37" userId="cca6fb7d3284a383" providerId="LiveId" clId="{BE2DEC5A-F68C-405F-B090-1D000D24B6FE}" dt="2022-10-18T21:58:24.353" v="15854"/>
          <ac:spMkLst>
            <pc:docMk/>
            <pc:sldMk cId="2995086120" sldId="671"/>
            <ac:spMk id="2" creationId="{7E27EE75-EC0C-8E84-3FDE-54223740B389}"/>
          </ac:spMkLst>
        </pc:spChg>
        <pc:spChg chg="mod">
          <ac:chgData name="dralison37 dralison37" userId="cca6fb7d3284a383" providerId="LiveId" clId="{BE2DEC5A-F68C-405F-B090-1D000D24B6FE}" dt="2022-10-18T21:58:24.353" v="15854"/>
          <ac:spMkLst>
            <pc:docMk/>
            <pc:sldMk cId="2995086120" sldId="671"/>
            <ac:spMk id="3" creationId="{DCE5A83C-30AA-6B36-0F15-194C298A6A67}"/>
          </ac:spMkLst>
        </pc:spChg>
      </pc:sldChg>
      <pc:sldChg chg="modSp new mod">
        <pc:chgData name="dralison37 dralison37" userId="cca6fb7d3284a383" providerId="LiveId" clId="{BE2DEC5A-F68C-405F-B090-1D000D24B6FE}" dt="2022-11-03T18:27:49.210" v="18449" actId="27636"/>
        <pc:sldMkLst>
          <pc:docMk/>
          <pc:sldMk cId="2937560894" sldId="672"/>
        </pc:sldMkLst>
        <pc:spChg chg="mod">
          <ac:chgData name="dralison37 dralison37" userId="cca6fb7d3284a383" providerId="LiveId" clId="{BE2DEC5A-F68C-405F-B090-1D000D24B6FE}" dt="2022-10-18T21:58:24.353" v="15854"/>
          <ac:spMkLst>
            <pc:docMk/>
            <pc:sldMk cId="2937560894" sldId="672"/>
            <ac:spMk id="2" creationId="{D01CE890-81AE-D438-CF73-636568A6E002}"/>
          </ac:spMkLst>
        </pc:spChg>
        <pc:spChg chg="mod">
          <ac:chgData name="dralison37 dralison37" userId="cca6fb7d3284a383" providerId="LiveId" clId="{BE2DEC5A-F68C-405F-B090-1D000D24B6FE}" dt="2022-11-03T18:27:49.210" v="18449" actId="27636"/>
          <ac:spMkLst>
            <pc:docMk/>
            <pc:sldMk cId="2937560894" sldId="672"/>
            <ac:spMk id="3" creationId="{64B21567-109B-1C8D-2FB1-FBE1FE6C2A0C}"/>
          </ac:spMkLst>
        </pc:spChg>
      </pc:sldChg>
      <pc:sldChg chg="modSp new del mod">
        <pc:chgData name="dralison37 dralison37" userId="cca6fb7d3284a383" providerId="LiveId" clId="{BE2DEC5A-F68C-405F-B090-1D000D24B6FE}" dt="2022-10-24T18:19:30.431" v="16046" actId="2696"/>
        <pc:sldMkLst>
          <pc:docMk/>
          <pc:sldMk cId="588676663" sldId="673"/>
        </pc:sldMkLst>
        <pc:spChg chg="mod">
          <ac:chgData name="dralison37 dralison37" userId="cca6fb7d3284a383" providerId="LiveId" clId="{BE2DEC5A-F68C-405F-B090-1D000D24B6FE}" dt="2022-10-24T18:15:35.308" v="16005" actId="20577"/>
          <ac:spMkLst>
            <pc:docMk/>
            <pc:sldMk cId="588676663" sldId="673"/>
            <ac:spMk id="2" creationId="{3C78B6F4-57C0-5EC6-6496-10ED18F92D99}"/>
          </ac:spMkLst>
        </pc:spChg>
        <pc:spChg chg="mod">
          <ac:chgData name="dralison37 dralison37" userId="cca6fb7d3284a383" providerId="LiveId" clId="{BE2DEC5A-F68C-405F-B090-1D000D24B6FE}" dt="2022-10-18T21:58:24.628" v="15866" actId="27636"/>
          <ac:spMkLst>
            <pc:docMk/>
            <pc:sldMk cId="588676663" sldId="673"/>
            <ac:spMk id="3" creationId="{02A10CBF-477F-43BE-1F08-E43E389507D1}"/>
          </ac:spMkLst>
        </pc:spChg>
      </pc:sldChg>
      <pc:sldChg chg="add del">
        <pc:chgData name="dralison37 dralison37" userId="cca6fb7d3284a383" providerId="LiveId" clId="{BE2DEC5A-F68C-405F-B090-1D000D24B6FE}" dt="2022-11-03T18:09:49.525" v="17896" actId="47"/>
        <pc:sldMkLst>
          <pc:docMk/>
          <pc:sldMk cId="3658619565" sldId="673"/>
        </pc:sldMkLst>
      </pc:sldChg>
      <pc:sldChg chg="add del">
        <pc:chgData name="dralison37 dralison37" userId="cca6fb7d3284a383" providerId="LiveId" clId="{BE2DEC5A-F68C-405F-B090-1D000D24B6FE}" dt="2022-11-03T18:09:49.525" v="17896" actId="47"/>
        <pc:sldMkLst>
          <pc:docMk/>
          <pc:sldMk cId="2711649548" sldId="674"/>
        </pc:sldMkLst>
      </pc:sldChg>
      <pc:sldChg chg="addSp modSp new del mod ord modClrScheme chgLayout">
        <pc:chgData name="dralison37 dralison37" userId="cca6fb7d3284a383" providerId="LiveId" clId="{BE2DEC5A-F68C-405F-B090-1D000D24B6FE}" dt="2022-10-24T18:19:30.431" v="16046" actId="2696"/>
        <pc:sldMkLst>
          <pc:docMk/>
          <pc:sldMk cId="4013314153" sldId="674"/>
        </pc:sldMkLst>
        <pc:spChg chg="mod ord">
          <ac:chgData name="dralison37 dralison37" userId="cca6fb7d3284a383" providerId="LiveId" clId="{BE2DEC5A-F68C-405F-B090-1D000D24B6FE}" dt="2022-10-18T21:58:24.353" v="15854"/>
          <ac:spMkLst>
            <pc:docMk/>
            <pc:sldMk cId="4013314153" sldId="674"/>
            <ac:spMk id="2" creationId="{5CE1D5C9-8F6C-2610-374F-9CD32B781D6D}"/>
          </ac:spMkLst>
        </pc:spChg>
        <pc:spChg chg="mod ord">
          <ac:chgData name="dralison37 dralison37" userId="cca6fb7d3284a383" providerId="LiveId" clId="{BE2DEC5A-F68C-405F-B090-1D000D24B6FE}" dt="2022-10-24T18:17:54.127" v="16033" actId="20577"/>
          <ac:spMkLst>
            <pc:docMk/>
            <pc:sldMk cId="4013314153" sldId="674"/>
            <ac:spMk id="3" creationId="{FA681C54-67A4-47B6-616B-8CED8315C0EF}"/>
          </ac:spMkLst>
        </pc:spChg>
        <pc:spChg chg="add mod ord">
          <ac:chgData name="dralison37 dralison37" userId="cca6fb7d3284a383" providerId="LiveId" clId="{BE2DEC5A-F68C-405F-B090-1D000D24B6FE}" dt="2022-10-24T18:18:24.182" v="16045" actId="20577"/>
          <ac:spMkLst>
            <pc:docMk/>
            <pc:sldMk cId="4013314153" sldId="674"/>
            <ac:spMk id="4" creationId="{540C96CD-50D5-E09E-0E5E-360DF81C99DD}"/>
          </ac:spMkLst>
        </pc:spChg>
      </pc:sldChg>
      <pc:sldChg chg="modSp new mod">
        <pc:chgData name="dralison37 dralison37" userId="cca6fb7d3284a383" providerId="LiveId" clId="{BE2DEC5A-F68C-405F-B090-1D000D24B6FE}" dt="2022-11-04T17:47:24.665" v="19083" actId="20577"/>
        <pc:sldMkLst>
          <pc:docMk/>
          <pc:sldMk cId="1157685816" sldId="675"/>
        </pc:sldMkLst>
        <pc:spChg chg="mod">
          <ac:chgData name="dralison37 dralison37" userId="cca6fb7d3284a383" providerId="LiveId" clId="{BE2DEC5A-F68C-405F-B090-1D000D24B6FE}" dt="2022-10-18T21:59:42.679" v="15917" actId="20577"/>
          <ac:spMkLst>
            <pc:docMk/>
            <pc:sldMk cId="1157685816" sldId="675"/>
            <ac:spMk id="2" creationId="{B3651ACC-9A4C-7449-85A3-D90E83F18239}"/>
          </ac:spMkLst>
        </pc:spChg>
        <pc:spChg chg="mod">
          <ac:chgData name="dralison37 dralison37" userId="cca6fb7d3284a383" providerId="LiveId" clId="{BE2DEC5A-F68C-405F-B090-1D000D24B6FE}" dt="2022-11-04T17:47:24.665" v="19083" actId="20577"/>
          <ac:spMkLst>
            <pc:docMk/>
            <pc:sldMk cId="1157685816" sldId="675"/>
            <ac:spMk id="3" creationId="{2A9A6E3C-735C-9B67-3487-D6882267E135}"/>
          </ac:spMkLst>
        </pc:spChg>
      </pc:sldChg>
      <pc:sldChg chg="addSp delSp modSp new mod modClrScheme chgLayout">
        <pc:chgData name="dralison37 dralison37" userId="cca6fb7d3284a383" providerId="LiveId" clId="{BE2DEC5A-F68C-405F-B090-1D000D24B6FE}" dt="2022-11-03T18:52:16.992" v="18711" actId="700"/>
        <pc:sldMkLst>
          <pc:docMk/>
          <pc:sldMk cId="2814436810" sldId="676"/>
        </pc:sldMkLst>
        <pc:spChg chg="mod ord">
          <ac:chgData name="dralison37 dralison37" userId="cca6fb7d3284a383" providerId="LiveId" clId="{BE2DEC5A-F68C-405F-B090-1D000D24B6FE}" dt="2022-11-03T18:52:16.992" v="18711" actId="700"/>
          <ac:spMkLst>
            <pc:docMk/>
            <pc:sldMk cId="2814436810" sldId="676"/>
            <ac:spMk id="2" creationId="{096DDA61-282D-B426-594E-8767E47EEF70}"/>
          </ac:spMkLst>
        </pc:spChg>
        <pc:spChg chg="del mod ord">
          <ac:chgData name="dralison37 dralison37" userId="cca6fb7d3284a383" providerId="LiveId" clId="{BE2DEC5A-F68C-405F-B090-1D000D24B6FE}" dt="2022-11-03T18:52:16.992" v="18711" actId="700"/>
          <ac:spMkLst>
            <pc:docMk/>
            <pc:sldMk cId="2814436810" sldId="676"/>
            <ac:spMk id="3" creationId="{18EE52A6-2AD1-0EFC-047B-53997BE860A0}"/>
          </ac:spMkLst>
        </pc:spChg>
        <pc:spChg chg="add mod ord">
          <ac:chgData name="dralison37 dralison37" userId="cca6fb7d3284a383" providerId="LiveId" clId="{BE2DEC5A-F68C-405F-B090-1D000D24B6FE}" dt="2022-11-03T18:52:16.992" v="18711" actId="700"/>
          <ac:spMkLst>
            <pc:docMk/>
            <pc:sldMk cId="2814436810" sldId="676"/>
            <ac:spMk id="4" creationId="{8003704E-B866-BE69-409D-B6C3DC3FEF96}"/>
          </ac:spMkLst>
        </pc:spChg>
      </pc:sldChg>
      <pc:sldChg chg="modSp new mod">
        <pc:chgData name="dralison37 dralison37" userId="cca6fb7d3284a383" providerId="LiveId" clId="{BE2DEC5A-F68C-405F-B090-1D000D24B6FE}" dt="2022-10-24T18:13:19.815" v="15984" actId="255"/>
        <pc:sldMkLst>
          <pc:docMk/>
          <pc:sldMk cId="2017522237" sldId="677"/>
        </pc:sldMkLst>
        <pc:spChg chg="mod">
          <ac:chgData name="dralison37 dralison37" userId="cca6fb7d3284a383" providerId="LiveId" clId="{BE2DEC5A-F68C-405F-B090-1D000D24B6FE}" dt="2022-10-24T18:12:39.329" v="15981" actId="20577"/>
          <ac:spMkLst>
            <pc:docMk/>
            <pc:sldMk cId="2017522237" sldId="677"/>
            <ac:spMk id="2" creationId="{05713C55-3F22-53E2-669C-1474D3CD6B70}"/>
          </ac:spMkLst>
        </pc:spChg>
        <pc:spChg chg="mod">
          <ac:chgData name="dralison37 dralison37" userId="cca6fb7d3284a383" providerId="LiveId" clId="{BE2DEC5A-F68C-405F-B090-1D000D24B6FE}" dt="2022-10-24T18:13:19.815" v="15984" actId="255"/>
          <ac:spMkLst>
            <pc:docMk/>
            <pc:sldMk cId="2017522237" sldId="677"/>
            <ac:spMk id="3" creationId="{8B947B4E-655E-35FD-5DC0-6B48D75395E8}"/>
          </ac:spMkLst>
        </pc:spChg>
      </pc:sldChg>
      <pc:sldChg chg="modSp new mod">
        <pc:chgData name="dralison37 dralison37" userId="cca6fb7d3284a383" providerId="LiveId" clId="{BE2DEC5A-F68C-405F-B090-1D000D24B6FE}" dt="2022-10-24T18:37:01.483" v="17086" actId="20577"/>
        <pc:sldMkLst>
          <pc:docMk/>
          <pc:sldMk cId="674064002" sldId="678"/>
        </pc:sldMkLst>
        <pc:spChg chg="mod">
          <ac:chgData name="dralison37 dralison37" userId="cca6fb7d3284a383" providerId="LiveId" clId="{BE2DEC5A-F68C-405F-B090-1D000D24B6FE}" dt="2022-10-24T18:37:01.483" v="17086" actId="20577"/>
          <ac:spMkLst>
            <pc:docMk/>
            <pc:sldMk cId="674064002" sldId="678"/>
            <ac:spMk id="2" creationId="{B0BD1BC0-299E-DD42-727E-9EA1FE974987}"/>
          </ac:spMkLst>
        </pc:spChg>
      </pc:sldChg>
      <pc:sldChg chg="addSp delSp modSp new mod modClrScheme chgLayout">
        <pc:chgData name="dralison37 dralison37" userId="cca6fb7d3284a383" providerId="LiveId" clId="{BE2DEC5A-F68C-405F-B090-1D000D24B6FE}" dt="2022-11-03T18:00:06.770" v="17616" actId="6549"/>
        <pc:sldMkLst>
          <pc:docMk/>
          <pc:sldMk cId="305408165" sldId="679"/>
        </pc:sldMkLst>
        <pc:spChg chg="del mod ord">
          <ac:chgData name="dralison37 dralison37" userId="cca6fb7d3284a383" providerId="LiveId" clId="{BE2DEC5A-F68C-405F-B090-1D000D24B6FE}" dt="2022-10-24T18:21:08.044" v="16069" actId="700"/>
          <ac:spMkLst>
            <pc:docMk/>
            <pc:sldMk cId="305408165" sldId="679"/>
            <ac:spMk id="2" creationId="{7CC66516-932B-CCA2-B739-278D15818078}"/>
          </ac:spMkLst>
        </pc:spChg>
        <pc:spChg chg="del mod ord">
          <ac:chgData name="dralison37 dralison37" userId="cca6fb7d3284a383" providerId="LiveId" clId="{BE2DEC5A-F68C-405F-B090-1D000D24B6FE}" dt="2022-10-24T18:21:08.044" v="16069" actId="700"/>
          <ac:spMkLst>
            <pc:docMk/>
            <pc:sldMk cId="305408165" sldId="679"/>
            <ac:spMk id="3" creationId="{924684FE-0D57-7684-9E2D-8966C4864CE1}"/>
          </ac:spMkLst>
        </pc:spChg>
        <pc:spChg chg="add mod ord">
          <ac:chgData name="dralison37 dralison37" userId="cca6fb7d3284a383" providerId="LiveId" clId="{BE2DEC5A-F68C-405F-B090-1D000D24B6FE}" dt="2022-10-24T18:21:17.308" v="16088" actId="20577"/>
          <ac:spMkLst>
            <pc:docMk/>
            <pc:sldMk cId="305408165" sldId="679"/>
            <ac:spMk id="4" creationId="{03FD6A58-2DF4-4C7F-830A-EEC495D02604}"/>
          </ac:spMkLst>
        </pc:spChg>
        <pc:spChg chg="add mod ord">
          <ac:chgData name="dralison37 dralison37" userId="cca6fb7d3284a383" providerId="LiveId" clId="{BE2DEC5A-F68C-405F-B090-1D000D24B6FE}" dt="2022-11-03T18:00:06.770" v="17616" actId="6549"/>
          <ac:spMkLst>
            <pc:docMk/>
            <pc:sldMk cId="305408165" sldId="679"/>
            <ac:spMk id="5" creationId="{EFED6338-7C35-A997-64F0-F30809CE2CF5}"/>
          </ac:spMkLst>
        </pc:spChg>
      </pc:sldChg>
      <pc:sldChg chg="addSp delSp modSp new mod modClrScheme chgLayout">
        <pc:chgData name="dralison37 dralison37" userId="cca6fb7d3284a383" providerId="LiveId" clId="{BE2DEC5A-F68C-405F-B090-1D000D24B6FE}" dt="2022-11-05T18:36:12.702" v="19605" actId="255"/>
        <pc:sldMkLst>
          <pc:docMk/>
          <pc:sldMk cId="254820374" sldId="680"/>
        </pc:sldMkLst>
        <pc:spChg chg="del mod ord">
          <ac:chgData name="dralison37 dralison37" userId="cca6fb7d3284a383" providerId="LiveId" clId="{BE2DEC5A-F68C-405F-B090-1D000D24B6FE}" dt="2022-10-24T18:37:33.769" v="17088" actId="700"/>
          <ac:spMkLst>
            <pc:docMk/>
            <pc:sldMk cId="254820374" sldId="680"/>
            <ac:spMk id="2" creationId="{8A34B58C-FBEF-9715-364A-0D9E3308FEEE}"/>
          </ac:spMkLst>
        </pc:spChg>
        <pc:spChg chg="del mod ord">
          <ac:chgData name="dralison37 dralison37" userId="cca6fb7d3284a383" providerId="LiveId" clId="{BE2DEC5A-F68C-405F-B090-1D000D24B6FE}" dt="2022-10-24T18:37:33.769" v="17088" actId="700"/>
          <ac:spMkLst>
            <pc:docMk/>
            <pc:sldMk cId="254820374" sldId="680"/>
            <ac:spMk id="3" creationId="{187FA0DD-B129-AE38-2529-38C33DFA9DE2}"/>
          </ac:spMkLst>
        </pc:spChg>
        <pc:spChg chg="add mod ord">
          <ac:chgData name="dralison37 dralison37" userId="cca6fb7d3284a383" providerId="LiveId" clId="{BE2DEC5A-F68C-405F-B090-1D000D24B6FE}" dt="2022-11-03T18:21:56.356" v="18320" actId="20577"/>
          <ac:spMkLst>
            <pc:docMk/>
            <pc:sldMk cId="254820374" sldId="680"/>
            <ac:spMk id="4" creationId="{2B81CA17-B3AA-4748-EFCF-8ADBDCE5814B}"/>
          </ac:spMkLst>
        </pc:spChg>
        <pc:spChg chg="add mod ord">
          <ac:chgData name="dralison37 dralison37" userId="cca6fb7d3284a383" providerId="LiveId" clId="{BE2DEC5A-F68C-405F-B090-1D000D24B6FE}" dt="2022-11-05T18:36:12.702" v="19605" actId="255"/>
          <ac:spMkLst>
            <pc:docMk/>
            <pc:sldMk cId="254820374" sldId="680"/>
            <ac:spMk id="5" creationId="{311C6827-E0CD-F6F0-3614-39B25BEE2852}"/>
          </ac:spMkLst>
        </pc:spChg>
      </pc:sldChg>
      <pc:sldChg chg="modSp new mod ord">
        <pc:chgData name="dralison37 dralison37" userId="cca6fb7d3284a383" providerId="LiveId" clId="{BE2DEC5A-F68C-405F-B090-1D000D24B6FE}" dt="2022-10-24T20:39:21.423" v="17416"/>
        <pc:sldMkLst>
          <pc:docMk/>
          <pc:sldMk cId="470804050" sldId="681"/>
        </pc:sldMkLst>
        <pc:spChg chg="mod">
          <ac:chgData name="dralison37 dralison37" userId="cca6fb7d3284a383" providerId="LiveId" clId="{BE2DEC5A-F68C-405F-B090-1D000D24B6FE}" dt="2022-10-24T20:38:17.287" v="17411" actId="20577"/>
          <ac:spMkLst>
            <pc:docMk/>
            <pc:sldMk cId="470804050" sldId="681"/>
            <ac:spMk id="2" creationId="{B61C6274-3139-86D8-6D9E-2645075632F9}"/>
          </ac:spMkLst>
        </pc:spChg>
        <pc:spChg chg="mod">
          <ac:chgData name="dralison37 dralison37" userId="cca6fb7d3284a383" providerId="LiveId" clId="{BE2DEC5A-F68C-405F-B090-1D000D24B6FE}" dt="2022-10-24T20:39:04.527" v="17414" actId="255"/>
          <ac:spMkLst>
            <pc:docMk/>
            <pc:sldMk cId="470804050" sldId="681"/>
            <ac:spMk id="3" creationId="{81A311D9-8735-1D37-E8B0-3CF788B8174B}"/>
          </ac:spMkLst>
        </pc:spChg>
      </pc:sldChg>
      <pc:sldChg chg="new del">
        <pc:chgData name="dralison37 dralison37" userId="cca6fb7d3284a383" providerId="LiveId" clId="{BE2DEC5A-F68C-405F-B090-1D000D24B6FE}" dt="2022-11-03T18:39:41.850" v="18617" actId="47"/>
        <pc:sldMkLst>
          <pc:docMk/>
          <pc:sldMk cId="3689729967" sldId="682"/>
        </pc:sldMkLst>
      </pc:sldChg>
      <pc:sldChg chg="modSp new mod">
        <pc:chgData name="dralison37 dralison37" userId="cca6fb7d3284a383" providerId="LiveId" clId="{BE2DEC5A-F68C-405F-B090-1D000D24B6FE}" dt="2022-11-05T18:53:33.293" v="19656" actId="20577"/>
        <pc:sldMkLst>
          <pc:docMk/>
          <pc:sldMk cId="3828124731" sldId="682"/>
        </pc:sldMkLst>
        <pc:spChg chg="mod">
          <ac:chgData name="dralison37 dralison37" userId="cca6fb7d3284a383" providerId="LiveId" clId="{BE2DEC5A-F68C-405F-B090-1D000D24B6FE}" dt="2022-11-05T18:53:33.293" v="19656" actId="20577"/>
          <ac:spMkLst>
            <pc:docMk/>
            <pc:sldMk cId="3828124731" sldId="682"/>
            <ac:spMk id="2" creationId="{DE745B3F-38D8-FA2D-BA68-55BB3E6C7F8E}"/>
          </ac:spMkLst>
        </pc:spChg>
        <pc:spChg chg="mod">
          <ac:chgData name="dralison37 dralison37" userId="cca6fb7d3284a383" providerId="LiveId" clId="{BE2DEC5A-F68C-405F-B090-1D000D24B6FE}" dt="2022-11-05T18:50:10.764" v="19612"/>
          <ac:spMkLst>
            <pc:docMk/>
            <pc:sldMk cId="3828124731" sldId="682"/>
            <ac:spMk id="3" creationId="{A543A483-657A-F84E-B6D7-E301FA683537}"/>
          </ac:spMkLst>
        </pc:spChg>
      </pc:sldChg>
      <pc:sldChg chg="modSp new mod">
        <pc:chgData name="dralison37 dralison37" userId="cca6fb7d3284a383" providerId="LiveId" clId="{BE2DEC5A-F68C-405F-B090-1D000D24B6FE}" dt="2022-11-05T18:52:36.654" v="19622"/>
        <pc:sldMkLst>
          <pc:docMk/>
          <pc:sldMk cId="1600915941" sldId="683"/>
        </pc:sldMkLst>
        <pc:spChg chg="mod">
          <ac:chgData name="dralison37 dralison37" userId="cca6fb7d3284a383" providerId="LiveId" clId="{BE2DEC5A-F68C-405F-B090-1D000D24B6FE}" dt="2022-11-05T18:52:36.654" v="19622"/>
          <ac:spMkLst>
            <pc:docMk/>
            <pc:sldMk cId="1600915941" sldId="683"/>
            <ac:spMk id="2" creationId="{2C4AA2C2-2B53-234C-5101-ECA623CBA8C0}"/>
          </ac:spMkLst>
        </pc:spChg>
        <pc:spChg chg="mod">
          <ac:chgData name="dralison37 dralison37" userId="cca6fb7d3284a383" providerId="LiveId" clId="{BE2DEC5A-F68C-405F-B090-1D000D24B6FE}" dt="2022-11-05T18:52:20.700" v="19620" actId="5793"/>
          <ac:spMkLst>
            <pc:docMk/>
            <pc:sldMk cId="1600915941" sldId="683"/>
            <ac:spMk id="3" creationId="{A87E2228-0DD5-F63C-E033-FE6A1E469B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E9942F-5F06-4588-85A4-244C0A798EC2}" type="datetimeFigureOut">
              <a:rPr lang="en-CA" smtClean="0"/>
              <a:pPr/>
              <a:t>2022-11-10</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A35099-2C72-46AC-BFFB-D700F61B804F}" type="slidenum">
              <a:rPr lang="en-CA" smtClean="0"/>
              <a:pPr/>
              <a:t>‹#›</a:t>
            </a:fld>
            <a:endParaRPr lang="en-CA"/>
          </a:p>
        </p:txBody>
      </p:sp>
    </p:spTree>
    <p:extLst>
      <p:ext uri="{BB962C8B-B14F-4D97-AF65-F5344CB8AC3E}">
        <p14:creationId xmlns:p14="http://schemas.microsoft.com/office/powerpoint/2010/main" xmlns="" val="1296897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C68F95-22DB-4906-938A-38AA4A34B445}" type="slidenum">
              <a:rPr lang="en-US" smtClean="0"/>
              <a:pPr/>
              <a:t>38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C769A4-20F3-4F2B-8C1F-8E4A146EBD73}" type="datetimeFigureOut">
              <a:rPr lang="en-CA" smtClean="0"/>
              <a:pPr/>
              <a:t>2022-11-10</a:t>
            </a:fld>
            <a:endParaRPr lang="en-CA"/>
          </a:p>
        </p:txBody>
      </p:sp>
      <p:sp>
        <p:nvSpPr>
          <p:cNvPr id="5" name="Footer Placeholder 4"/>
          <p:cNvSpPr>
            <a:spLocks noGrp="1"/>
          </p:cNvSpPr>
          <p:nvPr>
            <p:ph type="ftr" sz="quarter" idx="11"/>
          </p:nvPr>
        </p:nvSpPr>
        <p:spPr/>
        <p:txBody>
          <a:bodyPr/>
          <a:lstStyle/>
          <a:p>
            <a:endParaRPr lang="en-C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A9E7CF7-341E-4661-9D51-7EB1A13C07C3}" type="slidenum">
              <a:rPr lang="en-CA" smtClean="0"/>
              <a:pPr/>
              <a:t>‹#›</a:t>
            </a:fld>
            <a:endParaRPr lang="en-CA"/>
          </a:p>
        </p:txBody>
      </p:sp>
    </p:spTree>
    <p:extLst>
      <p:ext uri="{BB962C8B-B14F-4D97-AF65-F5344CB8AC3E}">
        <p14:creationId xmlns:p14="http://schemas.microsoft.com/office/powerpoint/2010/main" xmlns="" val="1056591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C769A4-20F3-4F2B-8C1F-8E4A146EBD73}" type="datetimeFigureOut">
              <a:rPr lang="en-CA" smtClean="0"/>
              <a:pPr/>
              <a:t>2022-11-10</a:t>
            </a:fld>
            <a:endParaRPr lang="en-CA"/>
          </a:p>
        </p:txBody>
      </p:sp>
      <p:sp>
        <p:nvSpPr>
          <p:cNvPr id="5" name="Footer Placeholder 4"/>
          <p:cNvSpPr>
            <a:spLocks noGrp="1"/>
          </p:cNvSpPr>
          <p:nvPr>
            <p:ph type="ftr" sz="quarter" idx="11"/>
          </p:nvPr>
        </p:nvSpPr>
        <p:spPr/>
        <p:txBody>
          <a:bodyPr/>
          <a:lstStyle/>
          <a:p>
            <a:endParaRPr lang="en-C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A9E7CF7-341E-4661-9D51-7EB1A13C07C3}" type="slidenum">
              <a:rPr lang="en-CA" smtClean="0"/>
              <a:pPr/>
              <a:t>‹#›</a:t>
            </a:fld>
            <a:endParaRPr lang="en-CA"/>
          </a:p>
        </p:txBody>
      </p:sp>
    </p:spTree>
    <p:extLst>
      <p:ext uri="{BB962C8B-B14F-4D97-AF65-F5344CB8AC3E}">
        <p14:creationId xmlns:p14="http://schemas.microsoft.com/office/powerpoint/2010/main" xmlns="" val="1895367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C769A4-20F3-4F2B-8C1F-8E4A146EBD73}" type="datetimeFigureOut">
              <a:rPr lang="en-CA" smtClean="0"/>
              <a:pPr/>
              <a:t>2022-11-10</a:t>
            </a:fld>
            <a:endParaRPr lang="en-CA"/>
          </a:p>
        </p:txBody>
      </p:sp>
      <p:sp>
        <p:nvSpPr>
          <p:cNvPr id="5" name="Footer Placeholder 4"/>
          <p:cNvSpPr>
            <a:spLocks noGrp="1"/>
          </p:cNvSpPr>
          <p:nvPr>
            <p:ph type="ftr" sz="quarter" idx="11"/>
          </p:nvPr>
        </p:nvSpPr>
        <p:spPr/>
        <p:txBody>
          <a:bodyPr/>
          <a:lstStyle/>
          <a:p>
            <a:endParaRPr lang="en-C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A9E7CF7-341E-4661-9D51-7EB1A13C07C3}" type="slidenum">
              <a:rPr lang="en-CA" smtClean="0"/>
              <a:pPr/>
              <a:t>‹#›</a:t>
            </a:fld>
            <a:endParaRPr lang="en-C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824966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FC769A4-20F3-4F2B-8C1F-8E4A146EBD73}" type="datetimeFigureOut">
              <a:rPr lang="en-CA" smtClean="0"/>
              <a:pPr/>
              <a:t>2022-11-10</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A9E7CF7-341E-4661-9D51-7EB1A13C07C3}" type="slidenum">
              <a:rPr lang="en-CA" smtClean="0"/>
              <a:pPr/>
              <a:t>‹#›</a:t>
            </a:fld>
            <a:endParaRPr lang="en-CA"/>
          </a:p>
        </p:txBody>
      </p:sp>
    </p:spTree>
    <p:extLst>
      <p:ext uri="{BB962C8B-B14F-4D97-AF65-F5344CB8AC3E}">
        <p14:creationId xmlns:p14="http://schemas.microsoft.com/office/powerpoint/2010/main" xmlns="" val="41145925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FC769A4-20F3-4F2B-8C1F-8E4A146EBD73}" type="datetimeFigureOut">
              <a:rPr lang="en-CA" smtClean="0"/>
              <a:pPr/>
              <a:t>2022-11-10</a:t>
            </a:fld>
            <a:endParaRPr lang="en-CA"/>
          </a:p>
        </p:txBody>
      </p:sp>
      <p:sp>
        <p:nvSpPr>
          <p:cNvPr id="6" name="Footer Placeholder 5"/>
          <p:cNvSpPr>
            <a:spLocks noGrp="1"/>
          </p:cNvSpPr>
          <p:nvPr>
            <p:ph type="ftr" sz="quarter" idx="11"/>
          </p:nvPr>
        </p:nvSpPr>
        <p:spPr/>
        <p:txBody>
          <a:bodyPr/>
          <a:lstStyle/>
          <a:p>
            <a:endParaRPr lang="en-C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A9E7CF7-341E-4661-9D51-7EB1A13C07C3}" type="slidenum">
              <a:rPr lang="en-CA" smtClean="0"/>
              <a:pPr/>
              <a:t>‹#›</a:t>
            </a:fld>
            <a:endParaRPr lang="en-C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16136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FC769A4-20F3-4F2B-8C1F-8E4A146EBD73}" type="datetimeFigureOut">
              <a:rPr lang="en-CA" smtClean="0"/>
              <a:pPr/>
              <a:t>2022-11-10</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A9E7CF7-341E-4661-9D51-7EB1A13C07C3}" type="slidenum">
              <a:rPr lang="en-CA" smtClean="0"/>
              <a:pPr/>
              <a:t>‹#›</a:t>
            </a:fld>
            <a:endParaRPr lang="en-CA"/>
          </a:p>
        </p:txBody>
      </p:sp>
    </p:spTree>
    <p:extLst>
      <p:ext uri="{BB962C8B-B14F-4D97-AF65-F5344CB8AC3E}">
        <p14:creationId xmlns:p14="http://schemas.microsoft.com/office/powerpoint/2010/main" xmlns="" val="4985887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C769A4-20F3-4F2B-8C1F-8E4A146EBD73}" type="datetimeFigureOut">
              <a:rPr lang="en-CA" smtClean="0"/>
              <a:pPr/>
              <a:t>2022-11-10</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A9E7CF7-341E-4661-9D51-7EB1A13C07C3}" type="slidenum">
              <a:rPr lang="en-CA" smtClean="0"/>
              <a:pPr/>
              <a:t>‹#›</a:t>
            </a:fld>
            <a:endParaRPr lang="en-CA"/>
          </a:p>
        </p:txBody>
      </p:sp>
    </p:spTree>
    <p:extLst>
      <p:ext uri="{BB962C8B-B14F-4D97-AF65-F5344CB8AC3E}">
        <p14:creationId xmlns:p14="http://schemas.microsoft.com/office/powerpoint/2010/main" xmlns="" val="1560257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C769A4-20F3-4F2B-8C1F-8E4A146EBD73}" type="datetimeFigureOut">
              <a:rPr lang="en-CA" smtClean="0"/>
              <a:pPr/>
              <a:t>2022-11-10</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A9E7CF7-341E-4661-9D51-7EB1A13C07C3}" type="slidenum">
              <a:rPr lang="en-CA" smtClean="0"/>
              <a:pPr/>
              <a:t>‹#›</a:t>
            </a:fld>
            <a:endParaRPr lang="en-CA"/>
          </a:p>
        </p:txBody>
      </p:sp>
    </p:spTree>
    <p:extLst>
      <p:ext uri="{BB962C8B-B14F-4D97-AF65-F5344CB8AC3E}">
        <p14:creationId xmlns:p14="http://schemas.microsoft.com/office/powerpoint/2010/main" xmlns="" val="2366109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C769A4-20F3-4F2B-8C1F-8E4A146EBD73}" type="datetimeFigureOut">
              <a:rPr lang="en-CA" smtClean="0"/>
              <a:pPr/>
              <a:t>2022-11-10</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A9E7CF7-341E-4661-9D51-7EB1A13C07C3}" type="slidenum">
              <a:rPr lang="en-CA" smtClean="0"/>
              <a:pPr/>
              <a:t>‹#›</a:t>
            </a:fld>
            <a:endParaRPr lang="en-CA"/>
          </a:p>
        </p:txBody>
      </p:sp>
    </p:spTree>
    <p:extLst>
      <p:ext uri="{BB962C8B-B14F-4D97-AF65-F5344CB8AC3E}">
        <p14:creationId xmlns:p14="http://schemas.microsoft.com/office/powerpoint/2010/main" xmlns="" val="473094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C769A4-20F3-4F2B-8C1F-8E4A146EBD73}" type="datetimeFigureOut">
              <a:rPr lang="en-CA" smtClean="0"/>
              <a:pPr/>
              <a:t>2022-11-10</a:t>
            </a:fld>
            <a:endParaRPr lang="en-CA"/>
          </a:p>
        </p:txBody>
      </p:sp>
      <p:sp>
        <p:nvSpPr>
          <p:cNvPr id="5" name="Footer Placeholder 4"/>
          <p:cNvSpPr>
            <a:spLocks noGrp="1"/>
          </p:cNvSpPr>
          <p:nvPr>
            <p:ph type="ftr" sz="quarter" idx="11"/>
          </p:nvPr>
        </p:nvSpPr>
        <p:spPr/>
        <p:txBody>
          <a:bodyPr/>
          <a:lstStyle/>
          <a:p>
            <a:endParaRPr lang="en-C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A9E7CF7-341E-4661-9D51-7EB1A13C07C3}" type="slidenum">
              <a:rPr lang="en-CA" smtClean="0"/>
              <a:pPr/>
              <a:t>‹#›</a:t>
            </a:fld>
            <a:endParaRPr lang="en-CA"/>
          </a:p>
        </p:txBody>
      </p:sp>
    </p:spTree>
    <p:extLst>
      <p:ext uri="{BB962C8B-B14F-4D97-AF65-F5344CB8AC3E}">
        <p14:creationId xmlns:p14="http://schemas.microsoft.com/office/powerpoint/2010/main" xmlns="" val="1121714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C769A4-20F3-4F2B-8C1F-8E4A146EBD73}" type="datetimeFigureOut">
              <a:rPr lang="en-CA" smtClean="0"/>
              <a:pPr/>
              <a:t>2022-11-10</a:t>
            </a:fld>
            <a:endParaRPr lang="en-CA"/>
          </a:p>
        </p:txBody>
      </p:sp>
      <p:sp>
        <p:nvSpPr>
          <p:cNvPr id="6" name="Footer Placeholder 5"/>
          <p:cNvSpPr>
            <a:spLocks noGrp="1"/>
          </p:cNvSpPr>
          <p:nvPr>
            <p:ph type="ftr" sz="quarter" idx="11"/>
          </p:nvPr>
        </p:nvSpPr>
        <p:spPr/>
        <p:txBody>
          <a:bodyPr/>
          <a:lstStyle/>
          <a:p>
            <a:endParaRPr lang="en-C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A9E7CF7-341E-4661-9D51-7EB1A13C07C3}" type="slidenum">
              <a:rPr lang="en-CA" smtClean="0"/>
              <a:pPr/>
              <a:t>‹#›</a:t>
            </a:fld>
            <a:endParaRPr lang="en-CA"/>
          </a:p>
        </p:txBody>
      </p:sp>
    </p:spTree>
    <p:extLst>
      <p:ext uri="{BB962C8B-B14F-4D97-AF65-F5344CB8AC3E}">
        <p14:creationId xmlns:p14="http://schemas.microsoft.com/office/powerpoint/2010/main" xmlns="" val="2715112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C769A4-20F3-4F2B-8C1F-8E4A146EBD73}" type="datetimeFigureOut">
              <a:rPr lang="en-CA" smtClean="0"/>
              <a:pPr/>
              <a:t>2022-11-10</a:t>
            </a:fld>
            <a:endParaRPr lang="en-CA"/>
          </a:p>
        </p:txBody>
      </p:sp>
      <p:sp>
        <p:nvSpPr>
          <p:cNvPr id="8" name="Footer Placeholder 7"/>
          <p:cNvSpPr>
            <a:spLocks noGrp="1"/>
          </p:cNvSpPr>
          <p:nvPr>
            <p:ph type="ftr" sz="quarter" idx="11"/>
          </p:nvPr>
        </p:nvSpPr>
        <p:spPr/>
        <p:txBody>
          <a:bodyPr/>
          <a:lstStyle/>
          <a:p>
            <a:endParaRPr lang="en-C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A9E7CF7-341E-4661-9D51-7EB1A13C07C3}" type="slidenum">
              <a:rPr lang="en-CA" smtClean="0"/>
              <a:pPr/>
              <a:t>‹#›</a:t>
            </a:fld>
            <a:endParaRPr lang="en-CA"/>
          </a:p>
        </p:txBody>
      </p:sp>
    </p:spTree>
    <p:extLst>
      <p:ext uri="{BB962C8B-B14F-4D97-AF65-F5344CB8AC3E}">
        <p14:creationId xmlns:p14="http://schemas.microsoft.com/office/powerpoint/2010/main" xmlns="" val="3862089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C769A4-20F3-4F2B-8C1F-8E4A146EBD73}" type="datetimeFigureOut">
              <a:rPr lang="en-CA" smtClean="0"/>
              <a:pPr/>
              <a:t>2022-11-10</a:t>
            </a:fld>
            <a:endParaRPr lang="en-CA"/>
          </a:p>
        </p:txBody>
      </p:sp>
      <p:sp>
        <p:nvSpPr>
          <p:cNvPr id="4" name="Footer Placeholder 3"/>
          <p:cNvSpPr>
            <a:spLocks noGrp="1"/>
          </p:cNvSpPr>
          <p:nvPr>
            <p:ph type="ftr" sz="quarter" idx="11"/>
          </p:nvPr>
        </p:nvSpPr>
        <p:spPr/>
        <p:txBody>
          <a:bodyPr/>
          <a:lstStyle/>
          <a:p>
            <a:endParaRPr lang="en-C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A9E7CF7-341E-4661-9D51-7EB1A13C07C3}" type="slidenum">
              <a:rPr lang="en-CA" smtClean="0"/>
              <a:pPr/>
              <a:t>‹#›</a:t>
            </a:fld>
            <a:endParaRPr lang="en-CA"/>
          </a:p>
        </p:txBody>
      </p:sp>
    </p:spTree>
    <p:extLst>
      <p:ext uri="{BB962C8B-B14F-4D97-AF65-F5344CB8AC3E}">
        <p14:creationId xmlns:p14="http://schemas.microsoft.com/office/powerpoint/2010/main" xmlns="" val="3496966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769A4-20F3-4F2B-8C1F-8E4A146EBD73}" type="datetimeFigureOut">
              <a:rPr lang="en-CA" smtClean="0"/>
              <a:pPr/>
              <a:t>2022-11-10</a:t>
            </a:fld>
            <a:endParaRPr lang="en-CA"/>
          </a:p>
        </p:txBody>
      </p:sp>
      <p:sp>
        <p:nvSpPr>
          <p:cNvPr id="3" name="Footer Placeholder 2"/>
          <p:cNvSpPr>
            <a:spLocks noGrp="1"/>
          </p:cNvSpPr>
          <p:nvPr>
            <p:ph type="ftr" sz="quarter" idx="11"/>
          </p:nvPr>
        </p:nvSpPr>
        <p:spPr/>
        <p:txBody>
          <a:bodyPr/>
          <a:lstStyle/>
          <a:p>
            <a:endParaRPr lang="en-C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A9E7CF7-341E-4661-9D51-7EB1A13C07C3}" type="slidenum">
              <a:rPr lang="en-CA" smtClean="0"/>
              <a:pPr/>
              <a:t>‹#›</a:t>
            </a:fld>
            <a:endParaRPr lang="en-CA"/>
          </a:p>
        </p:txBody>
      </p:sp>
    </p:spTree>
    <p:extLst>
      <p:ext uri="{BB962C8B-B14F-4D97-AF65-F5344CB8AC3E}">
        <p14:creationId xmlns:p14="http://schemas.microsoft.com/office/powerpoint/2010/main" xmlns="" val="3549663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C769A4-20F3-4F2B-8C1F-8E4A146EBD73}" type="datetimeFigureOut">
              <a:rPr lang="en-CA" smtClean="0"/>
              <a:pPr/>
              <a:t>2022-11-10</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A9E7CF7-341E-4661-9D51-7EB1A13C07C3}" type="slidenum">
              <a:rPr lang="en-CA" smtClean="0"/>
              <a:pPr/>
              <a:t>‹#›</a:t>
            </a:fld>
            <a:endParaRPr lang="en-CA"/>
          </a:p>
        </p:txBody>
      </p:sp>
    </p:spTree>
    <p:extLst>
      <p:ext uri="{BB962C8B-B14F-4D97-AF65-F5344CB8AC3E}">
        <p14:creationId xmlns:p14="http://schemas.microsoft.com/office/powerpoint/2010/main" xmlns="" val="3849787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C769A4-20F3-4F2B-8C1F-8E4A146EBD73}" type="datetimeFigureOut">
              <a:rPr lang="en-CA" smtClean="0"/>
              <a:pPr/>
              <a:t>2022-11-10</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A9E7CF7-341E-4661-9D51-7EB1A13C07C3}" type="slidenum">
              <a:rPr lang="en-CA" smtClean="0"/>
              <a:pPr/>
              <a:t>‹#›</a:t>
            </a:fld>
            <a:endParaRPr lang="en-CA"/>
          </a:p>
        </p:txBody>
      </p:sp>
    </p:spTree>
    <p:extLst>
      <p:ext uri="{BB962C8B-B14F-4D97-AF65-F5344CB8AC3E}">
        <p14:creationId xmlns:p14="http://schemas.microsoft.com/office/powerpoint/2010/main" xmlns="" val="1050603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FC769A4-20F3-4F2B-8C1F-8E4A146EBD73}" type="datetimeFigureOut">
              <a:rPr lang="en-CA" smtClean="0"/>
              <a:pPr/>
              <a:t>2022-11-10</a:t>
            </a:fld>
            <a:endParaRPr lang="en-C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A9E7CF7-341E-4661-9D51-7EB1A13C07C3}" type="slidenum">
              <a:rPr lang="en-CA" smtClean="0"/>
              <a:pPr/>
              <a:t>‹#›</a:t>
            </a:fld>
            <a:endParaRPr lang="en-CA"/>
          </a:p>
        </p:txBody>
      </p:sp>
    </p:spTree>
    <p:extLst>
      <p:ext uri="{BB962C8B-B14F-4D97-AF65-F5344CB8AC3E}">
        <p14:creationId xmlns:p14="http://schemas.microsoft.com/office/powerpoint/2010/main" xmlns="" val="25877729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https://www.webwire.com/prmedia/55775/235304/235304-1-m.jpg?201925221333"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youtube.com/watch?v=A1i7m1By8Nw" TargetMode="External"/><Relationship Id="rId2" Type="http://schemas.openxmlformats.org/officeDocument/2006/relationships/hyperlink" Target="https://www.youtube.com/watch?v=ZsaorjIo1Yc" TargetMode="External"/><Relationship Id="rId1" Type="http://schemas.openxmlformats.org/officeDocument/2006/relationships/slideLayout" Target="../slideLayouts/slideLayout2.xml"/><Relationship Id="rId5" Type="http://schemas.openxmlformats.org/officeDocument/2006/relationships/hyperlink" Target="https://www.bma.org.uk/advice-and-support/your-wellbeing/vicarious-trauma/vicarious-trauma-signs-and-strategies-for-coping" TargetMode="External"/><Relationship Id="rId4" Type="http://schemas.openxmlformats.org/officeDocument/2006/relationships/hyperlink" Target="https://ovc.ojp.gov/program/vtt/what-is-vicarious-trauma"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xmlns="" id="{86C67188-5A35-406A-9DA3-416E7494E098}"/>
              </a:ext>
            </a:extLst>
          </p:cNvPr>
          <p:cNvPicPr>
            <a:picLocks noChangeAspect="1" noChangeArrowheads="1"/>
          </p:cNvPicPr>
          <p:nvPr/>
        </p:nvPicPr>
        <p:blipFill>
          <a:blip r:link="rId2" cstate="print">
            <a:extLst>
              <a:ext uri="{28A0092B-C50C-407E-A947-70E740481C1C}">
                <a14:useLocalDpi xmlns:a14="http://schemas.microsoft.com/office/drawing/2010/main" xmlns="" val="0"/>
              </a:ext>
            </a:extLst>
          </a:blip>
          <a:srcRect/>
          <a:stretch>
            <a:fillRect/>
          </a:stretch>
        </p:blipFill>
        <p:spPr bwMode="auto">
          <a:xfrm>
            <a:off x="3953713" y="2118429"/>
            <a:ext cx="3736129" cy="370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286368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713C55-3F22-53E2-669C-1474D3CD6B70}"/>
              </a:ext>
            </a:extLst>
          </p:cNvPr>
          <p:cNvSpPr>
            <a:spLocks noGrp="1"/>
          </p:cNvSpPr>
          <p:nvPr>
            <p:ph type="title"/>
          </p:nvPr>
        </p:nvSpPr>
        <p:spPr/>
        <p:txBody>
          <a:bodyPr/>
          <a:lstStyle/>
          <a:p>
            <a:r>
              <a:rPr lang="en-CA" dirty="0"/>
              <a:t>Treatment Recommendations</a:t>
            </a:r>
          </a:p>
        </p:txBody>
      </p:sp>
      <p:sp>
        <p:nvSpPr>
          <p:cNvPr id="3" name="Content Placeholder 2">
            <a:extLst>
              <a:ext uri="{FF2B5EF4-FFF2-40B4-BE49-F238E27FC236}">
                <a16:creationId xmlns:a16="http://schemas.microsoft.com/office/drawing/2014/main" xmlns="" id="{8B947B4E-655E-35FD-5DC0-6B48D75395E8}"/>
              </a:ext>
            </a:extLst>
          </p:cNvPr>
          <p:cNvSpPr>
            <a:spLocks noGrp="1"/>
          </p:cNvSpPr>
          <p:nvPr>
            <p:ph idx="1"/>
          </p:nvPr>
        </p:nvSpPr>
        <p:spPr/>
        <p:txBody>
          <a:bodyPr/>
          <a:lstStyle/>
          <a:p>
            <a:r>
              <a:rPr lang="en-CA" sz="2400" dirty="0">
                <a:latin typeface="+mj-lt"/>
              </a:rPr>
              <a:t>Pedophilic and violent sexual offenders should be routinely assessed for dissociative disorders.</a:t>
            </a:r>
          </a:p>
          <a:p>
            <a:r>
              <a:rPr lang="en-CA" sz="2400" dirty="0">
                <a:latin typeface="+mj-lt"/>
              </a:rPr>
              <a:t>It is possible to remove urges for harmful sexual behavior such as pedophilia, by processing memories which cause the split between pain or empathy parts and sexual pleasure parts</a:t>
            </a:r>
          </a:p>
          <a:p>
            <a:r>
              <a:rPr lang="en-CA" sz="2400" dirty="0">
                <a:latin typeface="+mj-lt"/>
              </a:rPr>
              <a:t>Reconnecting sexuality with love and caring is a major task and can only be attempted after other recovery work.  Celibacy may be preferable in the meantime.</a:t>
            </a:r>
          </a:p>
          <a:p>
            <a:endParaRPr lang="en-CA" dirty="0"/>
          </a:p>
        </p:txBody>
      </p:sp>
    </p:spTree>
    <p:extLst>
      <p:ext uri="{BB962C8B-B14F-4D97-AF65-F5344CB8AC3E}">
        <p14:creationId xmlns:p14="http://schemas.microsoft.com/office/powerpoint/2010/main" xmlns="" val="2017522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5FE072-437E-9CA8-FF4A-7E72E968032E}"/>
              </a:ext>
            </a:extLst>
          </p:cNvPr>
          <p:cNvSpPr>
            <a:spLocks noGrp="1"/>
          </p:cNvSpPr>
          <p:nvPr>
            <p:ph type="title"/>
          </p:nvPr>
        </p:nvSpPr>
        <p:spPr/>
        <p:txBody>
          <a:bodyPr/>
          <a:lstStyle/>
          <a:p>
            <a:r>
              <a:rPr lang="en-CA" dirty="0"/>
              <a:t>Effects of the Sexual Abuse</a:t>
            </a:r>
            <a:br>
              <a:rPr lang="en-CA" dirty="0"/>
            </a:br>
            <a:r>
              <a:rPr lang="en-CA" dirty="0"/>
              <a:t>	</a:t>
            </a:r>
            <a:r>
              <a:rPr lang="en-CA" sz="2800" dirty="0"/>
              <a:t>(a survivor’s statement)</a:t>
            </a:r>
          </a:p>
        </p:txBody>
      </p:sp>
      <p:sp>
        <p:nvSpPr>
          <p:cNvPr id="3" name="Content Placeholder 2">
            <a:extLst>
              <a:ext uri="{FF2B5EF4-FFF2-40B4-BE49-F238E27FC236}">
                <a16:creationId xmlns:a16="http://schemas.microsoft.com/office/drawing/2014/main" xmlns="" id="{63D5AA22-DA69-F84F-F00E-55ABC4DB5A92}"/>
              </a:ext>
            </a:extLst>
          </p:cNvPr>
          <p:cNvSpPr>
            <a:spLocks noGrp="1"/>
          </p:cNvSpPr>
          <p:nvPr>
            <p:ph idx="1"/>
          </p:nvPr>
        </p:nvSpPr>
        <p:spPr/>
        <p:txBody>
          <a:bodyPr>
            <a:normAutofit fontScale="25000" lnSpcReduction="20000"/>
          </a:bodyPr>
          <a:lstStyle/>
          <a:p>
            <a:pPr marL="0" indent="0">
              <a:lnSpc>
                <a:spcPct val="115000"/>
              </a:lnSpc>
              <a:buNone/>
            </a:pPr>
            <a:endParaRPr lang="en-CA" sz="2400" dirty="0"/>
          </a:p>
          <a:p>
            <a:pPr marL="342900" lvl="0" indent="-342900">
              <a:lnSpc>
                <a:spcPct val="115000"/>
              </a:lnSpc>
              <a:buFont typeface="Courier New" panose="02070309020205020404" pitchFamily="49" charset="0"/>
              <a:buChar char="o"/>
            </a:pPr>
            <a:r>
              <a:rPr lang="en-US" sz="7600" u="sng" dirty="0">
                <a:effectLst/>
                <a:ea typeface="Calibri" panose="020F0502020204030204" pitchFamily="34" charset="0"/>
              </a:rPr>
              <a:t>Patterns of vulnerability</a:t>
            </a:r>
            <a:r>
              <a:rPr lang="en-US" sz="7600" dirty="0">
                <a:effectLst/>
                <a:ea typeface="Calibri" panose="020F0502020204030204" pitchFamily="34" charset="0"/>
              </a:rPr>
              <a:t>: early sexual abuse incidents left me with fear/compliance patterns; I drew abusers throughout childhood, on into adulthood (despite discreet presentation.)</a:t>
            </a:r>
            <a:endParaRPr lang="en-CA" sz="7600" dirty="0">
              <a:effectLst/>
              <a:ea typeface="Calibri" panose="020F0502020204030204" pitchFamily="34" charset="0"/>
            </a:endParaRPr>
          </a:p>
          <a:p>
            <a:pPr marL="342900" lvl="0" indent="-342900">
              <a:lnSpc>
                <a:spcPct val="115000"/>
              </a:lnSpc>
              <a:buFont typeface="Courier New" panose="02070309020205020404" pitchFamily="49" charset="0"/>
              <a:buChar char="o"/>
            </a:pPr>
            <a:r>
              <a:rPr lang="en-US" sz="7600" u="sng" dirty="0">
                <a:effectLst/>
                <a:ea typeface="Calibri" panose="020F0502020204030204" pitchFamily="34" charset="0"/>
              </a:rPr>
              <a:t>Sought a good father/mother/mentor</a:t>
            </a:r>
            <a:r>
              <a:rPr lang="en-US" sz="7600" dirty="0">
                <a:effectLst/>
                <a:ea typeface="Calibri" panose="020F0502020204030204" pitchFamily="34" charset="0"/>
              </a:rPr>
              <a:t>: I longed for respectful interchange, a clean kind fatherly hug; predators easily groomed me, moving towards sexual exploitation.</a:t>
            </a:r>
            <a:endParaRPr lang="en-CA" sz="7600" dirty="0">
              <a:effectLst/>
              <a:ea typeface="Calibri" panose="020F0502020204030204" pitchFamily="34" charset="0"/>
            </a:endParaRPr>
          </a:p>
          <a:p>
            <a:pPr marL="342900" lvl="0" indent="-342900">
              <a:lnSpc>
                <a:spcPct val="115000"/>
              </a:lnSpc>
              <a:buFont typeface="Courier New" panose="02070309020205020404" pitchFamily="49" charset="0"/>
              <a:buChar char="o"/>
            </a:pPr>
            <a:r>
              <a:rPr lang="en-US" sz="7600" u="sng" dirty="0">
                <a:effectLst/>
                <a:ea typeface="Calibri" panose="020F0502020204030204" pitchFamily="34" charset="0"/>
              </a:rPr>
              <a:t>Few real-life healthy marriage templates</a:t>
            </a:r>
            <a:r>
              <a:rPr lang="en-US" sz="7600" dirty="0">
                <a:effectLst/>
                <a:ea typeface="Calibri" panose="020F0502020204030204" pitchFamily="34" charset="0"/>
              </a:rPr>
              <a:t>: difficulty verbalizing needs when in a sexually intimate space; marital coitus (though nice to be viewed as attractive), I was beset by internal conflict due to graphic flashbacks and pain.</a:t>
            </a:r>
            <a:endParaRPr lang="en-CA" sz="7600" dirty="0">
              <a:effectLst/>
              <a:ea typeface="Calibri" panose="020F0502020204030204" pitchFamily="34" charset="0"/>
            </a:endParaRPr>
          </a:p>
          <a:p>
            <a:pPr marL="342900" lvl="0" indent="-342900">
              <a:lnSpc>
                <a:spcPct val="115000"/>
              </a:lnSpc>
              <a:spcAft>
                <a:spcPts val="1000"/>
              </a:spcAft>
              <a:buFont typeface="Courier New" panose="02070309020205020404" pitchFamily="49" charset="0"/>
              <a:buChar char="o"/>
            </a:pPr>
            <a:r>
              <a:rPr lang="en-US" sz="7600" u="sng" dirty="0">
                <a:effectLst/>
                <a:ea typeface="Calibri" panose="020F0502020204030204" pitchFamily="34" charset="0"/>
              </a:rPr>
              <a:t>Physical sexual injury</a:t>
            </a:r>
            <a:r>
              <a:rPr lang="en-US" sz="7600" dirty="0">
                <a:effectLst/>
                <a:ea typeface="Calibri" panose="020F0502020204030204" pitchFamily="34" charset="0"/>
              </a:rPr>
              <a:t>: I had chronic groin/vaginal soreness/pain.</a:t>
            </a:r>
            <a:endParaRPr lang="en-CA" sz="7600" dirty="0">
              <a:effectLst/>
              <a:ea typeface="Calibri" panose="020F0502020204030204" pitchFamily="34" charset="0"/>
            </a:endParaRPr>
          </a:p>
        </p:txBody>
      </p:sp>
    </p:spTree>
    <p:extLst>
      <p:ext uri="{BB962C8B-B14F-4D97-AF65-F5344CB8AC3E}">
        <p14:creationId xmlns:p14="http://schemas.microsoft.com/office/powerpoint/2010/main" xmlns="" val="1715034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First Tasks in Sexual Recovery</a:t>
            </a:r>
          </a:p>
        </p:txBody>
      </p:sp>
      <p:sp>
        <p:nvSpPr>
          <p:cNvPr id="3" name="Content Placeholder 2"/>
          <p:cNvSpPr>
            <a:spLocks noGrp="1"/>
          </p:cNvSpPr>
          <p:nvPr>
            <p:ph idx="1"/>
          </p:nvPr>
        </p:nvSpPr>
        <p:spPr/>
        <p:txBody>
          <a:bodyPr/>
          <a:lstStyle/>
          <a:p>
            <a:r>
              <a:rPr lang="en-CA" dirty="0">
                <a:latin typeface="+mj-lt"/>
              </a:rPr>
              <a:t>Learning to accept the body you have</a:t>
            </a:r>
          </a:p>
          <a:p>
            <a:r>
              <a:rPr lang="en-CA" dirty="0">
                <a:latin typeface="+mj-lt"/>
              </a:rPr>
              <a:t>Getting in touch with your body and your senses</a:t>
            </a:r>
          </a:p>
          <a:p>
            <a:r>
              <a:rPr lang="en-CA" dirty="0">
                <a:latin typeface="+mj-lt"/>
              </a:rPr>
              <a:t>Figuring out your sexual orientation</a:t>
            </a:r>
          </a:p>
          <a:p>
            <a:r>
              <a:rPr lang="en-CA" dirty="0">
                <a:latin typeface="+mj-lt"/>
              </a:rPr>
              <a:t>Dealing with sexual acting out</a:t>
            </a:r>
          </a:p>
          <a:p>
            <a:r>
              <a:rPr lang="en-CA" dirty="0">
                <a:latin typeface="+mj-lt"/>
              </a:rPr>
              <a:t>Figuring out your sexual values</a:t>
            </a:r>
          </a:p>
          <a:p>
            <a:r>
              <a:rPr lang="en-CA" dirty="0">
                <a:latin typeface="+mj-lt"/>
              </a:rPr>
              <a:t>Partner communication</a:t>
            </a:r>
          </a:p>
          <a:p>
            <a:pPr marL="0" indent="0">
              <a:buNone/>
            </a:pPr>
            <a:endParaRPr lang="en-CA" dirty="0">
              <a:latin typeface="+mj-lt"/>
            </a:endParaRPr>
          </a:p>
          <a:p>
            <a:pPr marL="0" indent="0">
              <a:buNone/>
            </a:pPr>
            <a:r>
              <a:rPr lang="en-CA" dirty="0">
                <a:latin typeface="+mj-lt"/>
              </a:rPr>
              <a:t>Then, if a survivor chooses to attempt full sexual healing, there are many more steps. Many survivors choose not to go further with this. “Tell me I never have to have sex again.”</a:t>
            </a:r>
          </a:p>
        </p:txBody>
      </p:sp>
      <p:sp>
        <p:nvSpPr>
          <p:cNvPr id="4" name="Slide Number Placeholder 3"/>
          <p:cNvSpPr>
            <a:spLocks noGrp="1"/>
          </p:cNvSpPr>
          <p:nvPr>
            <p:ph type="sldNum" sz="quarter" idx="12"/>
          </p:nvPr>
        </p:nvSpPr>
        <p:spPr/>
        <p:txBody>
          <a:bodyPr/>
          <a:lstStyle/>
          <a:p>
            <a:fld id="{04DCAF22-CE1B-48BA-A085-CB0E5906725E}" type="slidenum">
              <a:rPr lang="en-CA" smtClean="0"/>
              <a:pPr/>
              <a:t>12</a:t>
            </a:fld>
            <a:endParaRPr lang="en-CA"/>
          </a:p>
        </p:txBody>
      </p:sp>
    </p:spTree>
    <p:extLst>
      <p:ext uri="{BB962C8B-B14F-4D97-AF65-F5344CB8AC3E}">
        <p14:creationId xmlns:p14="http://schemas.microsoft.com/office/powerpoint/2010/main" xmlns="" val="2842533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Steps in Sexual Healing</a:t>
            </a:r>
            <a:br>
              <a:rPr lang="en-CA" dirty="0"/>
            </a:br>
            <a:r>
              <a:rPr lang="en-CA" sz="2400" dirty="0"/>
              <a:t>	</a:t>
            </a:r>
            <a:r>
              <a:rPr lang="en-CA" sz="2400" i="1" dirty="0"/>
              <a:t>(Becoming Yourself</a:t>
            </a:r>
            <a:r>
              <a:rPr lang="en-CA" sz="2400" dirty="0"/>
              <a:t>, pp. 255-274</a:t>
            </a:r>
            <a:r>
              <a:rPr lang="en-CA" sz="2400" i="1" dirty="0"/>
              <a:t>)</a:t>
            </a:r>
          </a:p>
        </p:txBody>
      </p:sp>
      <p:sp>
        <p:nvSpPr>
          <p:cNvPr id="3" name="Content Placeholder 2"/>
          <p:cNvSpPr>
            <a:spLocks noGrp="1"/>
          </p:cNvSpPr>
          <p:nvPr>
            <p:ph idx="1"/>
          </p:nvPr>
        </p:nvSpPr>
        <p:spPr/>
        <p:txBody>
          <a:bodyPr>
            <a:normAutofit fontScale="77500" lnSpcReduction="20000"/>
          </a:bodyPr>
          <a:lstStyle/>
          <a:p>
            <a:pPr lvl="0"/>
            <a:r>
              <a:rPr lang="en-US" dirty="0">
                <a:latin typeface="+mj-lt"/>
              </a:rPr>
              <a:t>Getting to know your personality system</a:t>
            </a:r>
            <a:endParaRPr lang="en-CA" dirty="0">
              <a:latin typeface="+mj-lt"/>
            </a:endParaRPr>
          </a:p>
          <a:p>
            <a:pPr lvl="0"/>
            <a:r>
              <a:rPr lang="en-US" dirty="0">
                <a:latin typeface="+mj-lt"/>
              </a:rPr>
              <a:t>Accessing your history of sexual victimization</a:t>
            </a:r>
            <a:endParaRPr lang="en-CA" dirty="0">
              <a:latin typeface="+mj-lt"/>
            </a:endParaRPr>
          </a:p>
          <a:p>
            <a:pPr lvl="0"/>
            <a:r>
              <a:rPr lang="en-US" dirty="0">
                <a:latin typeface="+mj-lt"/>
              </a:rPr>
              <a:t>Facing up to your history of sexual perpetration</a:t>
            </a:r>
            <a:endParaRPr lang="en-CA" dirty="0">
              <a:latin typeface="+mj-lt"/>
            </a:endParaRPr>
          </a:p>
          <a:p>
            <a:pPr lvl="0"/>
            <a:r>
              <a:rPr lang="en-US" dirty="0">
                <a:latin typeface="+mj-lt"/>
              </a:rPr>
              <a:t>Having victim parts share their feelings with perpetrator parts, to stop perpetration</a:t>
            </a:r>
            <a:endParaRPr lang="en-CA" dirty="0">
              <a:latin typeface="+mj-lt"/>
            </a:endParaRPr>
          </a:p>
          <a:p>
            <a:pPr lvl="0"/>
            <a:r>
              <a:rPr lang="en-US" dirty="0">
                <a:latin typeface="+mj-lt"/>
              </a:rPr>
              <a:t>Working through all the sexual training memories of victim and perpetrator parts</a:t>
            </a:r>
            <a:endParaRPr lang="en-CA" dirty="0">
              <a:latin typeface="+mj-lt"/>
            </a:endParaRPr>
          </a:p>
          <a:p>
            <a:pPr lvl="0"/>
            <a:r>
              <a:rPr lang="en-US" dirty="0">
                <a:latin typeface="+mj-lt"/>
              </a:rPr>
              <a:t>Dealing with your history of "breeder" pregnancies (if your body is female)</a:t>
            </a:r>
            <a:endParaRPr lang="en-CA" dirty="0">
              <a:latin typeface="+mj-lt"/>
            </a:endParaRPr>
          </a:p>
          <a:p>
            <a:pPr lvl="0"/>
            <a:r>
              <a:rPr lang="en-US" dirty="0">
                <a:latin typeface="+mj-lt"/>
              </a:rPr>
              <a:t>Solo sex</a:t>
            </a:r>
            <a:endParaRPr lang="en-CA" dirty="0">
              <a:latin typeface="+mj-lt"/>
            </a:endParaRPr>
          </a:p>
          <a:p>
            <a:pPr lvl="0"/>
            <a:r>
              <a:rPr lang="en-US" dirty="0">
                <a:latin typeface="+mj-lt"/>
              </a:rPr>
              <a:t>Noticing and permitting unusual arousing thoughts or fantasies without acting on them in inappropriate ways</a:t>
            </a:r>
            <a:endParaRPr lang="en-CA" dirty="0">
              <a:latin typeface="+mj-lt"/>
            </a:endParaRPr>
          </a:p>
          <a:p>
            <a:pPr lvl="0"/>
            <a:r>
              <a:rPr lang="en-US" dirty="0">
                <a:latin typeface="+mj-lt"/>
              </a:rPr>
              <a:t>Sex with a kind, patient and non-threatening partner</a:t>
            </a:r>
            <a:endParaRPr lang="en-CA" dirty="0">
              <a:latin typeface="+mj-lt"/>
            </a:endParaRPr>
          </a:p>
          <a:p>
            <a:pPr lvl="0"/>
            <a:r>
              <a:rPr lang="en-US" dirty="0">
                <a:latin typeface="+mj-lt"/>
              </a:rPr>
              <a:t>Learning not to allow yourself to be used</a:t>
            </a:r>
            <a:endParaRPr lang="en-CA" dirty="0">
              <a:latin typeface="+mj-lt"/>
            </a:endParaRPr>
          </a:p>
          <a:p>
            <a:pPr lvl="0"/>
            <a:r>
              <a:rPr lang="en-US" dirty="0">
                <a:latin typeface="+mj-lt"/>
              </a:rPr>
              <a:t>Giving sexual parts permission to love your sexual partner, and</a:t>
            </a:r>
            <a:endParaRPr lang="en-CA" dirty="0">
              <a:latin typeface="+mj-lt"/>
            </a:endParaRPr>
          </a:p>
          <a:p>
            <a:pPr lvl="0"/>
            <a:r>
              <a:rPr lang="en-US" dirty="0">
                <a:latin typeface="+mj-lt"/>
              </a:rPr>
              <a:t>Allowing yourself sexual enjoyment with this partner</a:t>
            </a:r>
            <a:endParaRPr lang="en-CA" dirty="0">
              <a:latin typeface="+mj-lt"/>
            </a:endParaRPr>
          </a:p>
          <a:p>
            <a:endParaRPr lang="en-CA" dirty="0"/>
          </a:p>
        </p:txBody>
      </p:sp>
      <p:sp>
        <p:nvSpPr>
          <p:cNvPr id="4" name="Slide Number Placeholder 3"/>
          <p:cNvSpPr>
            <a:spLocks noGrp="1"/>
          </p:cNvSpPr>
          <p:nvPr>
            <p:ph type="sldNum" sz="quarter" idx="12"/>
          </p:nvPr>
        </p:nvSpPr>
        <p:spPr/>
        <p:txBody>
          <a:bodyPr/>
          <a:lstStyle/>
          <a:p>
            <a:fld id="{04DCAF22-CE1B-48BA-A085-CB0E5906725E}" type="slidenum">
              <a:rPr lang="en-CA" smtClean="0"/>
              <a:pPr/>
              <a:t>13</a:t>
            </a:fld>
            <a:endParaRPr lang="en-CA"/>
          </a:p>
        </p:txBody>
      </p:sp>
    </p:spTree>
    <p:extLst>
      <p:ext uri="{BB962C8B-B14F-4D97-AF65-F5344CB8AC3E}">
        <p14:creationId xmlns:p14="http://schemas.microsoft.com/office/powerpoint/2010/main" xmlns="" val="275298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B81CA17-B3AA-4748-EFCF-8ADBDCE5814B}"/>
              </a:ext>
            </a:extLst>
          </p:cNvPr>
          <p:cNvSpPr>
            <a:spLocks noGrp="1"/>
          </p:cNvSpPr>
          <p:nvPr>
            <p:ph type="title"/>
          </p:nvPr>
        </p:nvSpPr>
        <p:spPr/>
        <p:txBody>
          <a:bodyPr/>
          <a:lstStyle/>
          <a:p>
            <a:r>
              <a:rPr lang="en-CA" dirty="0"/>
              <a:t>Perpetrator Groups’ Activities </a:t>
            </a:r>
            <a:br>
              <a:rPr lang="en-CA" dirty="0"/>
            </a:br>
            <a:r>
              <a:rPr lang="en-CA" dirty="0"/>
              <a:t>in the larger World</a:t>
            </a:r>
          </a:p>
        </p:txBody>
      </p:sp>
      <p:sp>
        <p:nvSpPr>
          <p:cNvPr id="5" name="Text Placeholder 4">
            <a:extLst>
              <a:ext uri="{FF2B5EF4-FFF2-40B4-BE49-F238E27FC236}">
                <a16:creationId xmlns:a16="http://schemas.microsoft.com/office/drawing/2014/main" xmlns="" id="{311C6827-E0CD-F6F0-3614-39B25BEE2852}"/>
              </a:ext>
            </a:extLst>
          </p:cNvPr>
          <p:cNvSpPr>
            <a:spLocks noGrp="1"/>
          </p:cNvSpPr>
          <p:nvPr>
            <p:ph type="body" idx="1"/>
          </p:nvPr>
        </p:nvSpPr>
        <p:spPr/>
        <p:txBody>
          <a:bodyPr>
            <a:normAutofit/>
          </a:bodyPr>
          <a:lstStyle/>
          <a:p>
            <a:r>
              <a:rPr lang="en-CA" sz="1800" dirty="0"/>
              <a:t>(much information here is from Wendy Hoffman and in </a:t>
            </a:r>
            <a:r>
              <a:rPr lang="en-CA" sz="1800" i="1" dirty="0"/>
              <a:t>From the Trenches</a:t>
            </a:r>
            <a:r>
              <a:rPr lang="en-CA" sz="1800" dirty="0"/>
              <a:t>)</a:t>
            </a:r>
          </a:p>
        </p:txBody>
      </p:sp>
    </p:spTree>
    <p:extLst>
      <p:ext uri="{BB962C8B-B14F-4D97-AF65-F5344CB8AC3E}">
        <p14:creationId xmlns:p14="http://schemas.microsoft.com/office/powerpoint/2010/main" xmlns="" val="254820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19B796-A970-49FA-9ADC-38421B08C07F}"/>
              </a:ext>
            </a:extLst>
          </p:cNvPr>
          <p:cNvSpPr>
            <a:spLocks noGrp="1"/>
          </p:cNvSpPr>
          <p:nvPr>
            <p:ph type="title"/>
          </p:nvPr>
        </p:nvSpPr>
        <p:spPr/>
        <p:txBody>
          <a:bodyPr/>
          <a:lstStyle/>
          <a:p>
            <a:r>
              <a:rPr lang="en-CA" dirty="0"/>
              <a:t>Assassin Training </a:t>
            </a:r>
          </a:p>
        </p:txBody>
      </p:sp>
      <p:sp>
        <p:nvSpPr>
          <p:cNvPr id="3" name="Content Placeholder 2">
            <a:extLst>
              <a:ext uri="{FF2B5EF4-FFF2-40B4-BE49-F238E27FC236}">
                <a16:creationId xmlns:a16="http://schemas.microsoft.com/office/drawing/2014/main" xmlns="" id="{F1A8431E-4C5F-43B9-B540-42E459D3E70A}"/>
              </a:ext>
            </a:extLst>
          </p:cNvPr>
          <p:cNvSpPr>
            <a:spLocks noGrp="1"/>
          </p:cNvSpPr>
          <p:nvPr>
            <p:ph idx="1"/>
          </p:nvPr>
        </p:nvSpPr>
        <p:spPr/>
        <p:txBody>
          <a:bodyPr>
            <a:normAutofit fontScale="85000" lnSpcReduction="20000"/>
          </a:bodyPr>
          <a:lstStyle/>
          <a:p>
            <a:r>
              <a:rPr lang="en-CA" dirty="0"/>
              <a:t>Little girls are trained to seduce, perform lap dances, drop pills in victims’ drinks, and escape as the victims become drowsy, sick, or die. Also to pull the triggers of guns.</a:t>
            </a:r>
          </a:p>
          <a:p>
            <a:r>
              <a:rPr lang="en-CA" dirty="0"/>
              <a:t>Kids are trained to aim at archery and shooting ranges. For the big job they are trained to arrive at the destination, switch, position themselves, switch, aim, switch, watch for handler’s signal, switch, practice aim and reposition, switch, obey a signal, switch, shoot, switch into a part who knows nothing about what just happened. </a:t>
            </a:r>
          </a:p>
          <a:p>
            <a:r>
              <a:rPr lang="en-CA" dirty="0"/>
              <a:t>The same part does not perform the whole act. A sequence of 7 to 10 parts, isolated from the rest of the brain, are trained with a metronome to hypnotize and a stick pounding to accelerate the switches from one brain part to the next. A sequence of songs in the head can be used.</a:t>
            </a:r>
          </a:p>
          <a:p>
            <a:r>
              <a:rPr lang="en-CA" dirty="0"/>
              <a:t>Words, hand and foot signals, icons, or sounds open the program.</a:t>
            </a:r>
          </a:p>
          <a:p>
            <a:r>
              <a:rPr lang="en-CA" dirty="0"/>
              <a:t>Assassins have suicide pills. Some are trained to stay put and be captured, some to run and be captured, some to escape. They are kept as fringe citizens.</a:t>
            </a:r>
          </a:p>
          <a:p>
            <a:r>
              <a:rPr lang="en-CA" dirty="0"/>
              <a:t>Other killers shooting from other directions disappear undetected; the known assassin is discovered with a gun.  There are cult people among the investigators. </a:t>
            </a:r>
          </a:p>
        </p:txBody>
      </p:sp>
    </p:spTree>
    <p:extLst>
      <p:ext uri="{BB962C8B-B14F-4D97-AF65-F5344CB8AC3E}">
        <p14:creationId xmlns:p14="http://schemas.microsoft.com/office/powerpoint/2010/main" xmlns="" val="1823638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6C1144-98A5-4EB9-AD50-6B06DEF3B330}"/>
              </a:ext>
            </a:extLst>
          </p:cNvPr>
          <p:cNvSpPr>
            <a:spLocks noGrp="1"/>
          </p:cNvSpPr>
          <p:nvPr>
            <p:ph type="title"/>
          </p:nvPr>
        </p:nvSpPr>
        <p:spPr/>
        <p:txBody>
          <a:bodyPr/>
          <a:lstStyle/>
          <a:p>
            <a:r>
              <a:rPr lang="en-CA" dirty="0"/>
              <a:t>Politicians’ Use of Victims</a:t>
            </a:r>
          </a:p>
        </p:txBody>
      </p:sp>
      <p:sp>
        <p:nvSpPr>
          <p:cNvPr id="3" name="Content Placeholder 2">
            <a:extLst>
              <a:ext uri="{FF2B5EF4-FFF2-40B4-BE49-F238E27FC236}">
                <a16:creationId xmlns:a16="http://schemas.microsoft.com/office/drawing/2014/main" xmlns="" id="{E07AD852-923A-4E9E-B4F0-BEADA8CBFF98}"/>
              </a:ext>
            </a:extLst>
          </p:cNvPr>
          <p:cNvSpPr>
            <a:spLocks noGrp="1"/>
          </p:cNvSpPr>
          <p:nvPr>
            <p:ph idx="1"/>
          </p:nvPr>
        </p:nvSpPr>
        <p:spPr/>
        <p:txBody>
          <a:bodyPr>
            <a:normAutofit/>
          </a:bodyPr>
          <a:lstStyle/>
          <a:p>
            <a:r>
              <a:rPr lang="en-CA" dirty="0"/>
              <a:t>The major cults select persons among their members who are scheduled to be in political power eventually.</a:t>
            </a:r>
          </a:p>
          <a:p>
            <a:r>
              <a:rPr lang="en-CA" dirty="0"/>
              <a:t>Victims are trained to service these people—as sexual slaves, memorizers, and messengers. </a:t>
            </a:r>
          </a:p>
          <a:p>
            <a:r>
              <a:rPr lang="en-CA" dirty="0"/>
              <a:t>Memorizers are taught to use their brains as a camera or tape recorder, recording words and documents.</a:t>
            </a:r>
          </a:p>
          <a:p>
            <a:r>
              <a:rPr lang="en-CA" dirty="0"/>
              <a:t>Messengers deliver elite drugs and/or messages and instructions in writing. </a:t>
            </a:r>
          </a:p>
          <a:p>
            <a:r>
              <a:rPr lang="en-CA" dirty="0"/>
              <a:t>Some are trained to assassinate politicians.</a:t>
            </a:r>
          </a:p>
          <a:p>
            <a:r>
              <a:rPr lang="en-CA" dirty="0"/>
              <a:t>The perpetrator groups work hard to disguise politically visible perpetrators’ identities to victims. </a:t>
            </a:r>
          </a:p>
        </p:txBody>
      </p:sp>
    </p:spTree>
    <p:extLst>
      <p:ext uri="{BB962C8B-B14F-4D97-AF65-F5344CB8AC3E}">
        <p14:creationId xmlns:p14="http://schemas.microsoft.com/office/powerpoint/2010/main" xmlns="" val="2551675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E251FB-042F-4289-8F79-B7841EA4C54E}"/>
              </a:ext>
            </a:extLst>
          </p:cNvPr>
          <p:cNvSpPr>
            <a:spLocks noGrp="1"/>
          </p:cNvSpPr>
          <p:nvPr>
            <p:ph type="title"/>
          </p:nvPr>
        </p:nvSpPr>
        <p:spPr/>
        <p:txBody>
          <a:bodyPr/>
          <a:lstStyle/>
          <a:p>
            <a:r>
              <a:rPr lang="en-CA" dirty="0"/>
              <a:t>Gang Wars and the Bandwagon </a:t>
            </a:r>
          </a:p>
        </p:txBody>
      </p:sp>
      <p:sp>
        <p:nvSpPr>
          <p:cNvPr id="3" name="Content Placeholder 2">
            <a:extLst>
              <a:ext uri="{FF2B5EF4-FFF2-40B4-BE49-F238E27FC236}">
                <a16:creationId xmlns:a16="http://schemas.microsoft.com/office/drawing/2014/main" xmlns="" id="{2687AEED-DA64-4BD3-8CEC-59E3FAD1B60F}"/>
              </a:ext>
            </a:extLst>
          </p:cNvPr>
          <p:cNvSpPr>
            <a:spLocks noGrp="1"/>
          </p:cNvSpPr>
          <p:nvPr>
            <p:ph idx="1"/>
          </p:nvPr>
        </p:nvSpPr>
        <p:spPr/>
        <p:txBody>
          <a:bodyPr/>
          <a:lstStyle/>
          <a:p>
            <a:r>
              <a:rPr lang="en-CA" dirty="0"/>
              <a:t>There is training for joining an angry cause, e.g. on an online discussion board for survivors, a ‘freedom convoy’, a political group, and doing or saying whatever you are told to do or say by the leader.</a:t>
            </a:r>
          </a:p>
          <a:p>
            <a:r>
              <a:rPr lang="en-CA" dirty="0"/>
              <a:t>“You will always follow your leader. You will always join your team. You will always protest when they protest injustice.” Injustice is the key false-word.</a:t>
            </a:r>
          </a:p>
          <a:p>
            <a:r>
              <a:rPr lang="en-CA" dirty="0"/>
              <a:t>“You express the anger while your team leader is quiet. Sometimes you will not know who your team leader is. You are the voice for justice…. This is a government command.”</a:t>
            </a:r>
          </a:p>
        </p:txBody>
      </p:sp>
    </p:spTree>
    <p:extLst>
      <p:ext uri="{BB962C8B-B14F-4D97-AF65-F5344CB8AC3E}">
        <p14:creationId xmlns:p14="http://schemas.microsoft.com/office/powerpoint/2010/main" xmlns="" val="1868051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A1169A-87C2-46A8-9291-D41FF3076542}"/>
              </a:ext>
            </a:extLst>
          </p:cNvPr>
          <p:cNvSpPr>
            <a:spLocks noGrp="1"/>
          </p:cNvSpPr>
          <p:nvPr>
            <p:ph type="title"/>
          </p:nvPr>
        </p:nvSpPr>
        <p:spPr/>
        <p:txBody>
          <a:bodyPr/>
          <a:lstStyle/>
          <a:p>
            <a:r>
              <a:rPr lang="en-CA" dirty="0"/>
              <a:t>Gathering Survivors</a:t>
            </a:r>
          </a:p>
        </p:txBody>
      </p:sp>
      <p:sp>
        <p:nvSpPr>
          <p:cNvPr id="3" name="Content Placeholder 2">
            <a:extLst>
              <a:ext uri="{FF2B5EF4-FFF2-40B4-BE49-F238E27FC236}">
                <a16:creationId xmlns:a16="http://schemas.microsoft.com/office/drawing/2014/main" xmlns="" id="{1B36146A-7671-4175-ABC3-D783842062AF}"/>
              </a:ext>
            </a:extLst>
          </p:cNvPr>
          <p:cNvSpPr>
            <a:spLocks noGrp="1"/>
          </p:cNvSpPr>
          <p:nvPr>
            <p:ph idx="1"/>
          </p:nvPr>
        </p:nvSpPr>
        <p:spPr/>
        <p:txBody>
          <a:bodyPr>
            <a:normAutofit/>
          </a:bodyPr>
          <a:lstStyle/>
          <a:p>
            <a:r>
              <a:rPr lang="en-CA" sz="2000" dirty="0"/>
              <a:t>Survivors are told where to live. Cult neighbourhoods. Dumping grounds. Cult retirement communities. Properties around graveyards.</a:t>
            </a:r>
          </a:p>
          <a:p>
            <a:r>
              <a:rPr lang="en-CA" sz="2000" dirty="0"/>
              <a:t>In some cases, parts are trained to remain loyally with one religious group, which has enough members of the perpetrator group in leadership to control victims through out life.</a:t>
            </a:r>
          </a:p>
          <a:p>
            <a:r>
              <a:rPr lang="en-CA" sz="2000" dirty="0"/>
              <a:t>Conferences for survivors, websites, online discussion groups are all infiltrated by programmers and spies and slaves who give triggers on behalf of programmers.</a:t>
            </a:r>
          </a:p>
          <a:p>
            <a:r>
              <a:rPr lang="en-CA" sz="2000" dirty="0"/>
              <a:t>Some resources for survivors are actually run by perpetrator groups. </a:t>
            </a:r>
          </a:p>
        </p:txBody>
      </p:sp>
    </p:spTree>
    <p:extLst>
      <p:ext uri="{BB962C8B-B14F-4D97-AF65-F5344CB8AC3E}">
        <p14:creationId xmlns:p14="http://schemas.microsoft.com/office/powerpoint/2010/main" xmlns="" val="3685332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1CE890-81AE-D438-CF73-636568A6E002}"/>
              </a:ext>
            </a:extLst>
          </p:cNvPr>
          <p:cNvSpPr>
            <a:spLocks noGrp="1"/>
          </p:cNvSpPr>
          <p:nvPr>
            <p:ph type="title"/>
          </p:nvPr>
        </p:nvSpPr>
        <p:spPr/>
        <p:txBody>
          <a:bodyPr/>
          <a:lstStyle/>
          <a:p>
            <a:r>
              <a:rPr lang="en-CA" dirty="0"/>
              <a:t>Recognizing Cult Therapists (Plants)</a:t>
            </a:r>
          </a:p>
        </p:txBody>
      </p:sp>
      <p:sp>
        <p:nvSpPr>
          <p:cNvPr id="3" name="Content Placeholder 2">
            <a:extLst>
              <a:ext uri="{FF2B5EF4-FFF2-40B4-BE49-F238E27FC236}">
                <a16:creationId xmlns:a16="http://schemas.microsoft.com/office/drawing/2014/main" xmlns="" id="{64B21567-109B-1C8D-2FB1-FBE1FE6C2A0C}"/>
              </a:ext>
            </a:extLst>
          </p:cNvPr>
          <p:cNvSpPr>
            <a:spLocks noGrp="1"/>
          </p:cNvSpPr>
          <p:nvPr>
            <p:ph idx="1"/>
          </p:nvPr>
        </p:nvSpPr>
        <p:spPr/>
        <p:txBody>
          <a:bodyPr>
            <a:normAutofit fontScale="92500" lnSpcReduction="20000"/>
          </a:bodyPr>
          <a:lstStyle/>
          <a:p>
            <a:r>
              <a:rPr lang="en-CA" dirty="0"/>
              <a:t>Coincidental timing of the survivor getting to see them</a:t>
            </a:r>
          </a:p>
          <a:p>
            <a:r>
              <a:rPr lang="en-CA" dirty="0"/>
              <a:t>Over-friendliness, appearing to have too much in common with the survivor, or flattering them</a:t>
            </a:r>
          </a:p>
          <a:p>
            <a:r>
              <a:rPr lang="en-CA" dirty="0"/>
              <a:t>Too much forgetfulness</a:t>
            </a:r>
          </a:p>
          <a:p>
            <a:r>
              <a:rPr lang="en-CA" dirty="0"/>
              <a:t>Lack of compassion, operating from just intellect</a:t>
            </a:r>
          </a:p>
          <a:p>
            <a:r>
              <a:rPr lang="en-CA" dirty="0"/>
              <a:t>Knowing too little about areas in which they claim expertise</a:t>
            </a:r>
          </a:p>
          <a:p>
            <a:r>
              <a:rPr lang="en-CA" dirty="0"/>
              <a:t>Being rigidly attached to one approach, speaking as if reciting without tolerating interruption</a:t>
            </a:r>
          </a:p>
          <a:p>
            <a:r>
              <a:rPr lang="en-CA" dirty="0"/>
              <a:t>Twisting the truth about other people, accusing innocent people of being perpetrators or plants; making accusations against one another to confuse us all </a:t>
            </a:r>
          </a:p>
          <a:p>
            <a:r>
              <a:rPr lang="en-CA" dirty="0"/>
              <a:t>Entitled, demanding, or demeaning behavior</a:t>
            </a:r>
          </a:p>
          <a:p>
            <a:endParaRPr lang="en-CA" dirty="0"/>
          </a:p>
        </p:txBody>
      </p:sp>
    </p:spTree>
    <p:extLst>
      <p:ext uri="{BB962C8B-B14F-4D97-AF65-F5344CB8AC3E}">
        <p14:creationId xmlns:p14="http://schemas.microsoft.com/office/powerpoint/2010/main" xmlns="" val="2937560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405A9F7F-72E0-43E0-83EB-9254FF612139}"/>
              </a:ext>
            </a:extLst>
          </p:cNvPr>
          <p:cNvSpPr>
            <a:spLocks noGrp="1"/>
          </p:cNvSpPr>
          <p:nvPr>
            <p:ph type="ctrTitle"/>
          </p:nvPr>
        </p:nvSpPr>
        <p:spPr/>
        <p:txBody>
          <a:bodyPr/>
          <a:lstStyle/>
          <a:p>
            <a:pPr algn="ctr"/>
            <a:r>
              <a:rPr lang="en-CA"/>
              <a:t>10  The </a:t>
            </a:r>
            <a:r>
              <a:rPr lang="en-CA" dirty="0"/>
              <a:t>Unimaginable</a:t>
            </a:r>
          </a:p>
        </p:txBody>
      </p:sp>
      <p:sp>
        <p:nvSpPr>
          <p:cNvPr id="5" name="Subtitle 4">
            <a:extLst>
              <a:ext uri="{FF2B5EF4-FFF2-40B4-BE49-F238E27FC236}">
                <a16:creationId xmlns:a16="http://schemas.microsoft.com/office/drawing/2014/main" xmlns="" id="{110D8CA1-BC75-4648-939B-D142110C5ED3}"/>
              </a:ext>
            </a:extLst>
          </p:cNvPr>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xmlns="" val="2520513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21460F-D809-4E3F-9EC5-C311E90EC3B7}"/>
              </a:ext>
            </a:extLst>
          </p:cNvPr>
          <p:cNvSpPr>
            <a:spLocks noGrp="1"/>
          </p:cNvSpPr>
          <p:nvPr>
            <p:ph type="title"/>
          </p:nvPr>
        </p:nvSpPr>
        <p:spPr/>
        <p:txBody>
          <a:bodyPr>
            <a:normAutofit fontScale="90000"/>
          </a:bodyPr>
          <a:lstStyle/>
          <a:p>
            <a:r>
              <a:rPr lang="en-CA" sz="4000" dirty="0"/>
              <a:t>Recognizing Plants in Survivors’ Social Situations</a:t>
            </a:r>
          </a:p>
        </p:txBody>
      </p:sp>
      <p:sp>
        <p:nvSpPr>
          <p:cNvPr id="3" name="Content Placeholder 2">
            <a:extLst>
              <a:ext uri="{FF2B5EF4-FFF2-40B4-BE49-F238E27FC236}">
                <a16:creationId xmlns:a16="http://schemas.microsoft.com/office/drawing/2014/main" xmlns="" id="{7A1B2A5C-DED9-48D4-925A-56074D05E77F}"/>
              </a:ext>
            </a:extLst>
          </p:cNvPr>
          <p:cNvSpPr>
            <a:spLocks noGrp="1"/>
          </p:cNvSpPr>
          <p:nvPr>
            <p:ph idx="1"/>
          </p:nvPr>
        </p:nvSpPr>
        <p:spPr/>
        <p:txBody>
          <a:bodyPr>
            <a:normAutofit/>
          </a:bodyPr>
          <a:lstStyle/>
          <a:p>
            <a:r>
              <a:rPr lang="en-CA" dirty="0"/>
              <a:t>Coincidental timing of the meeting with the survivor</a:t>
            </a:r>
          </a:p>
          <a:p>
            <a:r>
              <a:rPr lang="en-CA" dirty="0"/>
              <a:t>Over-friendliness, appearing to have too much in common with the survivor, or flattering them</a:t>
            </a:r>
          </a:p>
          <a:p>
            <a:r>
              <a:rPr lang="en-CA" dirty="0"/>
              <a:t>People who know more than they should about ritual abuse, mind control, abuser networks, dissociative disorders</a:t>
            </a:r>
          </a:p>
          <a:p>
            <a:r>
              <a:rPr lang="en-CA" dirty="0"/>
              <a:t>Too much forgetfulness</a:t>
            </a:r>
          </a:p>
          <a:p>
            <a:r>
              <a:rPr lang="en-CA" dirty="0"/>
              <a:t>Entitled, demanding, or demeaning behavior; unexpected rudeness</a:t>
            </a:r>
          </a:p>
          <a:p>
            <a:pPr marL="0" indent="0">
              <a:buNone/>
            </a:pPr>
            <a:r>
              <a:rPr lang="en-CA" dirty="0"/>
              <a:t>The wonderful new friend may be the new handler.</a:t>
            </a:r>
          </a:p>
        </p:txBody>
      </p:sp>
    </p:spTree>
    <p:extLst>
      <p:ext uri="{BB962C8B-B14F-4D97-AF65-F5344CB8AC3E}">
        <p14:creationId xmlns:p14="http://schemas.microsoft.com/office/powerpoint/2010/main" xmlns="" val="36381111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1E6FD5-60E9-444E-BEB9-F0D8587F0935}"/>
              </a:ext>
            </a:extLst>
          </p:cNvPr>
          <p:cNvSpPr>
            <a:spLocks noGrp="1"/>
          </p:cNvSpPr>
          <p:nvPr>
            <p:ph type="title"/>
          </p:nvPr>
        </p:nvSpPr>
        <p:spPr/>
        <p:txBody>
          <a:bodyPr/>
          <a:lstStyle/>
          <a:p>
            <a:r>
              <a:rPr lang="en-CA" dirty="0"/>
              <a:t>How The Groups Kill Survivors </a:t>
            </a:r>
            <a:br>
              <a:rPr lang="en-CA" dirty="0"/>
            </a:br>
            <a:r>
              <a:rPr lang="en-CA" sz="2800" dirty="0"/>
              <a:t>(or more rarely Therapists?)</a:t>
            </a:r>
          </a:p>
        </p:txBody>
      </p:sp>
      <p:sp>
        <p:nvSpPr>
          <p:cNvPr id="3" name="Content Placeholder 2">
            <a:extLst>
              <a:ext uri="{FF2B5EF4-FFF2-40B4-BE49-F238E27FC236}">
                <a16:creationId xmlns:a16="http://schemas.microsoft.com/office/drawing/2014/main" xmlns="" id="{53B10FC0-EC88-4603-873B-38E0562DEF0F}"/>
              </a:ext>
            </a:extLst>
          </p:cNvPr>
          <p:cNvSpPr>
            <a:spLocks noGrp="1"/>
          </p:cNvSpPr>
          <p:nvPr>
            <p:ph idx="1"/>
          </p:nvPr>
        </p:nvSpPr>
        <p:spPr/>
        <p:txBody>
          <a:bodyPr>
            <a:normAutofit/>
          </a:bodyPr>
          <a:lstStyle/>
          <a:p>
            <a:r>
              <a:rPr lang="en-CA" sz="2000" dirty="0"/>
              <a:t>Preferred method is to make homicide look like suicide. Overdosing a victim with his or her own pills. Slitting a drugged survivor’s wrists.</a:t>
            </a:r>
          </a:p>
          <a:p>
            <a:r>
              <a:rPr lang="en-CA" sz="2000" dirty="0"/>
              <a:t>Tampering with a survivor’s (or a therapist’s) car. Having a suicide soldier drive into the survivor’s car.</a:t>
            </a:r>
          </a:p>
          <a:p>
            <a:r>
              <a:rPr lang="en-CA" sz="2000" dirty="0"/>
              <a:t>Pushing someone off a bridge. Ordering them to jump off a building.</a:t>
            </a:r>
          </a:p>
          <a:p>
            <a:r>
              <a:rPr lang="en-CA" sz="2000" dirty="0"/>
              <a:t>Slipping poison into someone’s food, especially at events. </a:t>
            </a:r>
          </a:p>
          <a:p>
            <a:r>
              <a:rPr lang="en-CA" sz="2000" dirty="0"/>
              <a:t>Putting cyanide pills on top of someone’s usual pills.</a:t>
            </a:r>
          </a:p>
        </p:txBody>
      </p:sp>
    </p:spTree>
    <p:extLst>
      <p:ext uri="{BB962C8B-B14F-4D97-AF65-F5344CB8AC3E}">
        <p14:creationId xmlns:p14="http://schemas.microsoft.com/office/powerpoint/2010/main" xmlns="" val="6231452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4AD11E69-8FA3-C1AF-88CA-44AF9A11B582}"/>
              </a:ext>
            </a:extLst>
          </p:cNvPr>
          <p:cNvSpPr>
            <a:spLocks noGrp="1"/>
          </p:cNvSpPr>
          <p:nvPr>
            <p:ph type="title"/>
          </p:nvPr>
        </p:nvSpPr>
        <p:spPr/>
        <p:txBody>
          <a:bodyPr/>
          <a:lstStyle/>
          <a:p>
            <a:r>
              <a:rPr lang="en-CA" dirty="0"/>
              <a:t>Major Issues in Healing</a:t>
            </a:r>
          </a:p>
        </p:txBody>
      </p:sp>
      <p:sp>
        <p:nvSpPr>
          <p:cNvPr id="5" name="Text Placeholder 4">
            <a:extLst>
              <a:ext uri="{FF2B5EF4-FFF2-40B4-BE49-F238E27FC236}">
                <a16:creationId xmlns:a16="http://schemas.microsoft.com/office/drawing/2014/main" xmlns="" id="{93A1D7D9-4F4C-C407-E987-87F711AAF969}"/>
              </a:ext>
            </a:extLst>
          </p:cNvPr>
          <p:cNvSpPr>
            <a:spLocks noGrp="1"/>
          </p:cNvSpPr>
          <p:nvPr>
            <p:ph type="body" idx="1"/>
          </p:nvPr>
        </p:nvSpPr>
        <p:spPr/>
        <p:txBody>
          <a:bodyPr/>
          <a:lstStyle/>
          <a:p>
            <a:endParaRPr lang="en-CA"/>
          </a:p>
        </p:txBody>
      </p:sp>
    </p:spTree>
    <p:extLst>
      <p:ext uri="{BB962C8B-B14F-4D97-AF65-F5344CB8AC3E}">
        <p14:creationId xmlns:p14="http://schemas.microsoft.com/office/powerpoint/2010/main" xmlns="" val="10057478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Losses and Deprivations of Survivors</a:t>
            </a:r>
          </a:p>
        </p:txBody>
      </p:sp>
      <p:sp>
        <p:nvSpPr>
          <p:cNvPr id="3" name="Content Placeholder 2"/>
          <p:cNvSpPr>
            <a:spLocks noGrp="1"/>
          </p:cNvSpPr>
          <p:nvPr>
            <p:ph idx="1"/>
          </p:nvPr>
        </p:nvSpPr>
        <p:spPr/>
        <p:txBody>
          <a:bodyPr>
            <a:normAutofit lnSpcReduction="10000"/>
          </a:bodyPr>
          <a:lstStyle/>
          <a:p>
            <a:r>
              <a:rPr lang="en-CA" dirty="0">
                <a:latin typeface="+mj-lt"/>
              </a:rPr>
              <a:t>Childhood pets killed</a:t>
            </a:r>
          </a:p>
          <a:p>
            <a:r>
              <a:rPr lang="en-CA" dirty="0">
                <a:latin typeface="+mj-lt"/>
              </a:rPr>
              <a:t>For many, their only friend was killed</a:t>
            </a:r>
          </a:p>
          <a:p>
            <a:r>
              <a:rPr lang="en-CA" dirty="0">
                <a:latin typeface="+mj-lt"/>
              </a:rPr>
              <a:t>Their babies killed or stolen</a:t>
            </a:r>
          </a:p>
          <a:p>
            <a:r>
              <a:rPr lang="en-CA" dirty="0">
                <a:latin typeface="+mj-lt"/>
              </a:rPr>
              <a:t>For those whose families were abusers, the permanent loss of family</a:t>
            </a:r>
          </a:p>
          <a:p>
            <a:r>
              <a:rPr lang="en-CA" dirty="0">
                <a:latin typeface="+mj-lt"/>
              </a:rPr>
              <a:t>Family means abuse and neglect and torture</a:t>
            </a:r>
          </a:p>
          <a:p>
            <a:r>
              <a:rPr lang="en-CA" dirty="0">
                <a:latin typeface="+mj-lt"/>
              </a:rPr>
              <a:t>Isolation from peers who don’t understand</a:t>
            </a:r>
          </a:p>
          <a:p>
            <a:r>
              <a:rPr lang="en-CA" dirty="0">
                <a:latin typeface="+mj-lt"/>
              </a:rPr>
              <a:t>Victims forbidden to have friends outside the perpetrator group</a:t>
            </a:r>
          </a:p>
          <a:p>
            <a:r>
              <a:rPr lang="en-CA" dirty="0">
                <a:latin typeface="+mj-lt"/>
              </a:rPr>
              <a:t>Years spent with therapists who don’t understand</a:t>
            </a:r>
          </a:p>
          <a:p>
            <a:r>
              <a:rPr lang="en-CA" dirty="0">
                <a:latin typeface="+mj-lt"/>
              </a:rPr>
              <a:t>For older survivors, the chance to live a fulfilling life</a:t>
            </a:r>
          </a:p>
          <a:p>
            <a:r>
              <a:rPr lang="en-CA" dirty="0">
                <a:latin typeface="+mj-lt"/>
              </a:rPr>
              <a:t>For many, poverty, lack of financial security</a:t>
            </a:r>
          </a:p>
        </p:txBody>
      </p:sp>
      <p:sp>
        <p:nvSpPr>
          <p:cNvPr id="4" name="Slide Number Placeholder 3"/>
          <p:cNvSpPr>
            <a:spLocks noGrp="1"/>
          </p:cNvSpPr>
          <p:nvPr>
            <p:ph type="sldNum" sz="quarter" idx="12"/>
          </p:nvPr>
        </p:nvSpPr>
        <p:spPr/>
        <p:txBody>
          <a:bodyPr/>
          <a:lstStyle/>
          <a:p>
            <a:fld id="{04DCAF22-CE1B-48BA-A085-CB0E5906725E}" type="slidenum">
              <a:rPr lang="en-CA" smtClean="0"/>
              <a:pPr/>
              <a:t>23</a:t>
            </a:fld>
            <a:endParaRPr lang="en-CA"/>
          </a:p>
        </p:txBody>
      </p:sp>
    </p:spTree>
    <p:extLst>
      <p:ext uri="{BB962C8B-B14F-4D97-AF65-F5344CB8AC3E}">
        <p14:creationId xmlns:p14="http://schemas.microsoft.com/office/powerpoint/2010/main" xmlns="" val="18894368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A18DFD-A191-42FE-BF13-6432AABD630A}"/>
              </a:ext>
            </a:extLst>
          </p:cNvPr>
          <p:cNvSpPr>
            <a:spLocks noGrp="1"/>
          </p:cNvSpPr>
          <p:nvPr>
            <p:ph type="title"/>
          </p:nvPr>
        </p:nvSpPr>
        <p:spPr/>
        <p:txBody>
          <a:bodyPr>
            <a:normAutofit/>
          </a:bodyPr>
          <a:lstStyle/>
          <a:p>
            <a:r>
              <a:rPr lang="en-CA" sz="3400" dirty="0"/>
              <a:t>Normal Experiences Survivors Never Had</a:t>
            </a:r>
          </a:p>
        </p:txBody>
      </p:sp>
      <p:sp>
        <p:nvSpPr>
          <p:cNvPr id="3" name="Content Placeholder 2">
            <a:extLst>
              <a:ext uri="{FF2B5EF4-FFF2-40B4-BE49-F238E27FC236}">
                <a16:creationId xmlns:a16="http://schemas.microsoft.com/office/drawing/2014/main" xmlns="" id="{E54F4D0E-1E68-4E69-917F-3E036F10DB70}"/>
              </a:ext>
            </a:extLst>
          </p:cNvPr>
          <p:cNvSpPr>
            <a:spLocks noGrp="1"/>
          </p:cNvSpPr>
          <p:nvPr>
            <p:ph idx="1"/>
          </p:nvPr>
        </p:nvSpPr>
        <p:spPr/>
        <p:txBody>
          <a:bodyPr>
            <a:normAutofit lnSpcReduction="10000"/>
          </a:bodyPr>
          <a:lstStyle/>
          <a:p>
            <a:pPr lvl="1"/>
            <a:r>
              <a:rPr lang="en-CA" dirty="0">
                <a:latin typeface="+mj-lt"/>
              </a:rPr>
              <a:t>Parents who didn’t abuse them; good role models</a:t>
            </a:r>
          </a:p>
          <a:p>
            <a:pPr lvl="1"/>
            <a:r>
              <a:rPr lang="en-CA" dirty="0">
                <a:latin typeface="+mj-lt"/>
              </a:rPr>
              <a:t>Emotional security and bonding, someone they could trust</a:t>
            </a:r>
          </a:p>
          <a:p>
            <a:pPr lvl="1"/>
            <a:r>
              <a:rPr lang="en-CA" dirty="0">
                <a:latin typeface="+mj-lt"/>
              </a:rPr>
              <a:t>Physical safety and health</a:t>
            </a:r>
          </a:p>
          <a:p>
            <a:pPr lvl="1"/>
            <a:r>
              <a:rPr lang="en-CA" dirty="0">
                <a:latin typeface="+mj-lt"/>
              </a:rPr>
              <a:t>Healthy brain development with sufficient sleep</a:t>
            </a:r>
          </a:p>
          <a:p>
            <a:pPr lvl="1"/>
            <a:r>
              <a:rPr lang="en-CA" dirty="0">
                <a:latin typeface="+mj-lt"/>
              </a:rPr>
              <a:t>Enjoyment and play</a:t>
            </a:r>
          </a:p>
          <a:p>
            <a:pPr lvl="1"/>
            <a:r>
              <a:rPr lang="en-CA" dirty="0">
                <a:latin typeface="+mj-lt"/>
              </a:rPr>
              <a:t>Relationships with friends</a:t>
            </a:r>
          </a:p>
          <a:p>
            <a:pPr lvl="1"/>
            <a:r>
              <a:rPr lang="en-CA" dirty="0">
                <a:latin typeface="+mj-lt"/>
              </a:rPr>
              <a:t>Chance to relax rather than being in constant overdrive</a:t>
            </a:r>
          </a:p>
          <a:p>
            <a:pPr lvl="1"/>
            <a:r>
              <a:rPr lang="en-CA" dirty="0">
                <a:latin typeface="+mj-lt"/>
              </a:rPr>
              <a:t>Education which developed their true abilities and interests</a:t>
            </a:r>
          </a:p>
          <a:p>
            <a:pPr lvl="1"/>
            <a:r>
              <a:rPr lang="en-CA" dirty="0">
                <a:latin typeface="+mj-lt"/>
              </a:rPr>
              <a:t>Independent thought</a:t>
            </a:r>
          </a:p>
          <a:p>
            <a:pPr lvl="1"/>
            <a:r>
              <a:rPr lang="en-CA" dirty="0">
                <a:latin typeface="+mj-lt"/>
              </a:rPr>
              <a:t>Ability to know and meet their own needs and develop purpose</a:t>
            </a:r>
          </a:p>
          <a:p>
            <a:pPr lvl="1"/>
            <a:r>
              <a:rPr lang="en-CA" dirty="0">
                <a:latin typeface="+mj-lt"/>
              </a:rPr>
              <a:t>Healthy development of sexuality in loving relationships</a:t>
            </a:r>
          </a:p>
          <a:p>
            <a:pPr lvl="1"/>
            <a:endParaRPr lang="en-CA" dirty="0">
              <a:latin typeface="+mj-lt"/>
            </a:endParaRPr>
          </a:p>
        </p:txBody>
      </p:sp>
    </p:spTree>
    <p:extLst>
      <p:ext uri="{BB962C8B-B14F-4D97-AF65-F5344CB8AC3E}">
        <p14:creationId xmlns:p14="http://schemas.microsoft.com/office/powerpoint/2010/main" xmlns="" val="4503372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59C54B-0D79-BBD2-1C02-6CEA0FFE4B24}"/>
              </a:ext>
            </a:extLst>
          </p:cNvPr>
          <p:cNvSpPr>
            <a:spLocks noGrp="1"/>
          </p:cNvSpPr>
          <p:nvPr>
            <p:ph type="title"/>
          </p:nvPr>
        </p:nvSpPr>
        <p:spPr/>
        <p:txBody>
          <a:bodyPr/>
          <a:lstStyle/>
          <a:p>
            <a:r>
              <a:rPr lang="en-CA" dirty="0"/>
              <a:t>Physical Effects of the Abuse</a:t>
            </a:r>
          </a:p>
        </p:txBody>
      </p:sp>
      <p:sp>
        <p:nvSpPr>
          <p:cNvPr id="3" name="Content Placeholder 2">
            <a:extLst>
              <a:ext uri="{FF2B5EF4-FFF2-40B4-BE49-F238E27FC236}">
                <a16:creationId xmlns:a16="http://schemas.microsoft.com/office/drawing/2014/main" xmlns="" id="{F9B943F5-5CD2-2C64-60D5-C53FFC9FC092}"/>
              </a:ext>
            </a:extLst>
          </p:cNvPr>
          <p:cNvSpPr>
            <a:spLocks noGrp="1"/>
          </p:cNvSpPr>
          <p:nvPr>
            <p:ph idx="1"/>
          </p:nvPr>
        </p:nvSpPr>
        <p:spPr/>
        <p:txBody>
          <a:bodyPr>
            <a:normAutofit fontScale="85000" lnSpcReduction="20000"/>
          </a:bodyPr>
          <a:lstStyle/>
          <a:p>
            <a:endParaRPr lang="en-US" sz="1800" dirty="0">
              <a:effectLst/>
              <a:latin typeface="Calibri" panose="020F0502020204030204" pitchFamily="34" charset="0"/>
              <a:ea typeface="Calibri" panose="020F0502020204030204" pitchFamily="34" charset="0"/>
            </a:endParaRPr>
          </a:p>
          <a:p>
            <a:pPr marL="0" indent="0">
              <a:buNone/>
            </a:pPr>
            <a:r>
              <a:rPr lang="en-US" sz="2400" dirty="0">
                <a:ea typeface="Calibri" panose="020F0502020204030204" pitchFamily="34" charset="0"/>
              </a:rPr>
              <a:t>Most victims have </a:t>
            </a:r>
            <a:r>
              <a:rPr lang="en-US" sz="2400" dirty="0">
                <a:effectLst/>
                <a:ea typeface="Calibri" panose="020F0502020204030204" pitchFamily="34" charset="0"/>
              </a:rPr>
              <a:t>chronic inflammation and pain with injuries to the </a:t>
            </a:r>
          </a:p>
          <a:p>
            <a:r>
              <a:rPr lang="en-US" sz="2400" dirty="0">
                <a:effectLst/>
                <a:ea typeface="Calibri" panose="020F0502020204030204" pitchFamily="34" charset="0"/>
              </a:rPr>
              <a:t>neck/spine, joints </a:t>
            </a:r>
          </a:p>
          <a:p>
            <a:r>
              <a:rPr lang="en-US" sz="2400" dirty="0">
                <a:effectLst/>
                <a:ea typeface="Calibri" panose="020F0502020204030204" pitchFamily="34" charset="0"/>
              </a:rPr>
              <a:t>vagina/urethra, </a:t>
            </a:r>
          </a:p>
          <a:p>
            <a:r>
              <a:rPr lang="en-US" sz="2400" dirty="0">
                <a:effectLst/>
                <a:ea typeface="Calibri" panose="020F0502020204030204" pitchFamily="34" charset="0"/>
              </a:rPr>
              <a:t>anus/rectum, </a:t>
            </a:r>
          </a:p>
          <a:p>
            <a:r>
              <a:rPr lang="en-US" sz="2400" dirty="0">
                <a:effectLst/>
                <a:ea typeface="Calibri" panose="020F0502020204030204" pitchFamily="34" charset="0"/>
              </a:rPr>
              <a:t>abdomen/large intestine</a:t>
            </a:r>
          </a:p>
          <a:p>
            <a:endParaRPr lang="en-US" sz="2400" dirty="0"/>
          </a:p>
          <a:p>
            <a:pPr marL="0" indent="0">
              <a:buNone/>
            </a:pPr>
            <a:r>
              <a:rPr lang="en-US" sz="2400" dirty="0"/>
              <a:t>The ACE (Adverse Childhood Experiences) Study shows that most severe and chronic illnesses are more common on the basis of how many different kinds of adverse childhood experiences the victim experienced.  Our clients, of course, have the most.</a:t>
            </a:r>
            <a:endParaRPr lang="en-CA" sz="2400" dirty="0"/>
          </a:p>
        </p:txBody>
      </p:sp>
    </p:spTree>
    <p:extLst>
      <p:ext uri="{BB962C8B-B14F-4D97-AF65-F5344CB8AC3E}">
        <p14:creationId xmlns:p14="http://schemas.microsoft.com/office/powerpoint/2010/main" xmlns="" val="34706837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4C7A17-6668-B34F-5F3F-3897F335FE13}"/>
              </a:ext>
            </a:extLst>
          </p:cNvPr>
          <p:cNvSpPr>
            <a:spLocks noGrp="1"/>
          </p:cNvSpPr>
          <p:nvPr>
            <p:ph type="title"/>
          </p:nvPr>
        </p:nvSpPr>
        <p:spPr/>
        <p:txBody>
          <a:bodyPr/>
          <a:lstStyle/>
          <a:p>
            <a:r>
              <a:rPr lang="en-CA" dirty="0"/>
              <a:t>Chronic Physical Symptoms </a:t>
            </a:r>
            <a:br>
              <a:rPr lang="en-CA" dirty="0"/>
            </a:br>
            <a:r>
              <a:rPr lang="en-CA" sz="3200" dirty="0"/>
              <a:t>(survivor account)</a:t>
            </a:r>
          </a:p>
        </p:txBody>
      </p:sp>
      <p:sp>
        <p:nvSpPr>
          <p:cNvPr id="3" name="Content Placeholder 2">
            <a:extLst>
              <a:ext uri="{FF2B5EF4-FFF2-40B4-BE49-F238E27FC236}">
                <a16:creationId xmlns:a16="http://schemas.microsoft.com/office/drawing/2014/main" xmlns="" id="{E94A67E0-A200-8FB1-321F-43B255CAC44E}"/>
              </a:ext>
            </a:extLst>
          </p:cNvPr>
          <p:cNvSpPr>
            <a:spLocks noGrp="1"/>
          </p:cNvSpPr>
          <p:nvPr>
            <p:ph idx="1"/>
          </p:nvPr>
        </p:nvSpPr>
        <p:spPr/>
        <p:txBody>
          <a:bodyPr>
            <a:noAutofit/>
          </a:bodyPr>
          <a:lstStyle/>
          <a:p>
            <a:r>
              <a:rPr lang="en-US" sz="2200" dirty="0">
                <a:effectLst/>
                <a:ea typeface="Calibri" panose="020F0502020204030204" pitchFamily="34" charset="0"/>
              </a:rPr>
              <a:t>physical/psychological pain, </a:t>
            </a:r>
            <a:r>
              <a:rPr lang="en-US" sz="2200" dirty="0">
                <a:ea typeface="Calibri" panose="020F0502020204030204" pitchFamily="34" charset="0"/>
              </a:rPr>
              <a:t>body pain (leg/arm/bone),</a:t>
            </a:r>
            <a:endParaRPr lang="en-US" sz="2200" dirty="0">
              <a:effectLst/>
              <a:ea typeface="Calibri" panose="020F0502020204030204" pitchFamily="34" charset="0"/>
            </a:endParaRPr>
          </a:p>
          <a:p>
            <a:r>
              <a:rPr lang="en-US" sz="2200" dirty="0">
                <a:effectLst/>
                <a:ea typeface="Calibri" panose="020F0502020204030204" pitchFamily="34" charset="0"/>
              </a:rPr>
              <a:t>abuse-caused inflammation of cranium/face/neck/spine/coccyx; </a:t>
            </a:r>
          </a:p>
          <a:p>
            <a:r>
              <a:rPr lang="en-US" sz="2200" dirty="0">
                <a:effectLst/>
                <a:ea typeface="Calibri" panose="020F0502020204030204" pitchFamily="34" charset="0"/>
              </a:rPr>
              <a:t>migraines (average weekly), headaches (daily)</a:t>
            </a:r>
          </a:p>
          <a:p>
            <a:r>
              <a:rPr lang="en-US" sz="2200" dirty="0">
                <a:effectLst/>
                <a:ea typeface="Calibri" panose="020F0502020204030204" pitchFamily="34" charset="0"/>
              </a:rPr>
              <a:t>vagina (pain, scarring, dysbiosis, and dyspareunia), urethritis, </a:t>
            </a:r>
          </a:p>
          <a:p>
            <a:r>
              <a:rPr lang="en-US" sz="2200" dirty="0">
                <a:effectLst/>
                <a:ea typeface="Calibri" panose="020F0502020204030204" pitchFamily="34" charset="0"/>
              </a:rPr>
              <a:t>anal damage (small protruding flap after anal rape injury), </a:t>
            </a:r>
          </a:p>
          <a:p>
            <a:r>
              <a:rPr lang="en-US" sz="2200" dirty="0">
                <a:effectLst/>
                <a:ea typeface="Calibri" panose="020F0502020204030204" pitchFamily="34" charset="0"/>
              </a:rPr>
              <a:t>skin irritation, sinusitis, burning eyes, lung-oxygen insufficiency/low-grade chronic asthma</a:t>
            </a:r>
          </a:p>
          <a:p>
            <a:r>
              <a:rPr lang="en-US" sz="2200" dirty="0">
                <a:effectLst/>
                <a:ea typeface="Calibri" panose="020F0502020204030204" pitchFamily="34" charset="0"/>
              </a:rPr>
              <a:t>impaired digestion, food intolerance, abdominal cramps, eating disorders</a:t>
            </a:r>
          </a:p>
          <a:p>
            <a:r>
              <a:rPr lang="en-US" sz="2200" dirty="0">
                <a:effectLst/>
                <a:ea typeface="Calibri" panose="020F0502020204030204" pitchFamily="34" charset="0"/>
              </a:rPr>
              <a:t>sleep deficit, chronic exhaustion</a:t>
            </a:r>
          </a:p>
        </p:txBody>
      </p:sp>
    </p:spTree>
    <p:extLst>
      <p:ext uri="{BB962C8B-B14F-4D97-AF65-F5344CB8AC3E}">
        <p14:creationId xmlns:p14="http://schemas.microsoft.com/office/powerpoint/2010/main" xmlns="" val="14129955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7DEDDF-8876-4E57-A9C8-82E7F59C0DBE}"/>
              </a:ext>
            </a:extLst>
          </p:cNvPr>
          <p:cNvSpPr>
            <a:spLocks noGrp="1"/>
          </p:cNvSpPr>
          <p:nvPr>
            <p:ph type="title"/>
          </p:nvPr>
        </p:nvSpPr>
        <p:spPr/>
        <p:txBody>
          <a:bodyPr/>
          <a:lstStyle/>
          <a:p>
            <a:r>
              <a:rPr lang="en-CA" dirty="0"/>
              <a:t>Denial</a:t>
            </a:r>
          </a:p>
        </p:txBody>
      </p:sp>
      <p:sp>
        <p:nvSpPr>
          <p:cNvPr id="3" name="Content Placeholder 2">
            <a:extLst>
              <a:ext uri="{FF2B5EF4-FFF2-40B4-BE49-F238E27FC236}">
                <a16:creationId xmlns:a16="http://schemas.microsoft.com/office/drawing/2014/main" xmlns="" id="{1FD704D8-562A-426D-BDB7-DCDDACA518FF}"/>
              </a:ext>
            </a:extLst>
          </p:cNvPr>
          <p:cNvSpPr>
            <a:spLocks noGrp="1"/>
          </p:cNvSpPr>
          <p:nvPr>
            <p:ph idx="1"/>
          </p:nvPr>
        </p:nvSpPr>
        <p:spPr/>
        <p:txBody>
          <a:bodyPr/>
          <a:lstStyle/>
          <a:p>
            <a:r>
              <a:rPr lang="en-CA" dirty="0"/>
              <a:t>Denial is programmed into survivors and is very tempting. </a:t>
            </a:r>
          </a:p>
          <a:p>
            <a:r>
              <a:rPr lang="en-CA" dirty="0"/>
              <a:t>Not knowing gives a survivor an illusion of a happy childhood and a loving family.</a:t>
            </a:r>
          </a:p>
          <a:p>
            <a:r>
              <a:rPr lang="en-CA" dirty="0"/>
              <a:t>Families involved in perpetrator groups offer survivors some semblance of family life in exchange for not remembering and not telling.</a:t>
            </a:r>
          </a:p>
          <a:p>
            <a:r>
              <a:rPr lang="en-CA" dirty="0"/>
              <a:t>We are tempted to deny the reality, along with our clients.</a:t>
            </a:r>
          </a:p>
          <a:p>
            <a:r>
              <a:rPr lang="en-CA" dirty="0"/>
              <a:t>Denial must be overcome in order to grieve. This is true for our clients and also for us.</a:t>
            </a:r>
          </a:p>
        </p:txBody>
      </p:sp>
    </p:spTree>
    <p:extLst>
      <p:ext uri="{BB962C8B-B14F-4D97-AF65-F5344CB8AC3E}">
        <p14:creationId xmlns:p14="http://schemas.microsoft.com/office/powerpoint/2010/main" xmlns="" val="27346308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07BA90-618C-4C66-7CE2-CF1083D8B989}"/>
              </a:ext>
            </a:extLst>
          </p:cNvPr>
          <p:cNvSpPr>
            <a:spLocks noGrp="1"/>
          </p:cNvSpPr>
          <p:nvPr>
            <p:ph type="title"/>
          </p:nvPr>
        </p:nvSpPr>
        <p:spPr/>
        <p:txBody>
          <a:bodyPr/>
          <a:lstStyle/>
          <a:p>
            <a:r>
              <a:rPr lang="en-CA" dirty="0"/>
              <a:t>Therapists’ Denial of Current Abuse</a:t>
            </a:r>
          </a:p>
        </p:txBody>
      </p:sp>
      <p:sp>
        <p:nvSpPr>
          <p:cNvPr id="3" name="Content Placeholder 2">
            <a:extLst>
              <a:ext uri="{FF2B5EF4-FFF2-40B4-BE49-F238E27FC236}">
                <a16:creationId xmlns:a16="http://schemas.microsoft.com/office/drawing/2014/main" xmlns="" id="{52A8FF04-E445-8BC9-ECCA-23075331457B}"/>
              </a:ext>
            </a:extLst>
          </p:cNvPr>
          <p:cNvSpPr>
            <a:spLocks noGrp="1"/>
          </p:cNvSpPr>
          <p:nvPr>
            <p:ph idx="1"/>
          </p:nvPr>
        </p:nvSpPr>
        <p:spPr/>
        <p:txBody>
          <a:bodyPr>
            <a:normAutofit fontScale="85000" lnSpcReduction="10000"/>
          </a:bodyPr>
          <a:lstStyle/>
          <a:p>
            <a:r>
              <a:rPr lang="en-CA" sz="2400" dirty="0">
                <a:solidFill>
                  <a:srgbClr val="26282A"/>
                </a:solidFill>
                <a:effectLst/>
                <a:ea typeface="Calibri" panose="020F0502020204030204" pitchFamily="34" charset="0"/>
              </a:rPr>
              <a:t>Why do therapists not see when their clients are being tortured? </a:t>
            </a:r>
          </a:p>
          <a:p>
            <a:r>
              <a:rPr lang="en-CA" sz="2400" dirty="0">
                <a:solidFill>
                  <a:srgbClr val="26282A"/>
                </a:solidFill>
                <a:ea typeface="Calibri" panose="020F0502020204030204" pitchFamily="34" charset="0"/>
              </a:rPr>
              <a:t>We need to do due diligence to ascertain whether there is ongoing torture which is dissociated even when our clients are in therapy with us.</a:t>
            </a:r>
            <a:endParaRPr lang="en-CA" sz="2400" dirty="0">
              <a:effectLst/>
              <a:ea typeface="Calibri" panose="020F0502020204030204" pitchFamily="34" charset="0"/>
            </a:endParaRPr>
          </a:p>
          <a:p>
            <a:r>
              <a:rPr lang="en-CA" sz="2400" dirty="0">
                <a:solidFill>
                  <a:srgbClr val="26282A"/>
                </a:solidFill>
                <a:effectLst/>
                <a:ea typeface="Calibri" panose="020F0502020204030204" pitchFamily="34" charset="0"/>
              </a:rPr>
              <a:t> Therapists' ears should perk up when clients say they left the cult at 14, 22, 35, etc. Professionals actually believe that is possible.</a:t>
            </a:r>
            <a:endParaRPr lang="en-CA" sz="2400" dirty="0">
              <a:effectLst/>
              <a:ea typeface="Calibri" panose="020F0502020204030204" pitchFamily="34" charset="0"/>
            </a:endParaRPr>
          </a:p>
          <a:p>
            <a:r>
              <a:rPr lang="en-CA" sz="2400" dirty="0">
                <a:ea typeface="Times New Roman" panose="02020603050405020304" pitchFamily="18" charset="0"/>
              </a:rPr>
              <a:t>E</a:t>
            </a:r>
            <a:r>
              <a:rPr lang="en-CA" sz="2400" dirty="0">
                <a:effectLst/>
                <a:ea typeface="Times New Roman" panose="02020603050405020304" pitchFamily="18" charset="0"/>
              </a:rPr>
              <a:t>ven when therapists know that ongoing abuse in adulthood happens (and most do by now), they still choose not to see.</a:t>
            </a:r>
          </a:p>
          <a:p>
            <a:pPr marL="0" indent="0">
              <a:buNone/>
            </a:pPr>
            <a:r>
              <a:rPr lang="en-CA" sz="2400" dirty="0">
                <a:ea typeface="Calibri" panose="020F0502020204030204" pitchFamily="34" charset="0"/>
              </a:rPr>
              <a:t>Wendy Hoffman (survivor therapist, author of 4 memoirs, beginning with </a:t>
            </a:r>
            <a:r>
              <a:rPr lang="en-CA" sz="2400" i="1" dirty="0">
                <a:ea typeface="Calibri" panose="020F0502020204030204" pitchFamily="34" charset="0"/>
              </a:rPr>
              <a:t>The Enslaved Queen)</a:t>
            </a:r>
            <a:endParaRPr lang="en-CA" sz="1400" dirty="0">
              <a:effectLst/>
              <a:ea typeface="Calibri" panose="020F0502020204030204" pitchFamily="34" charset="0"/>
            </a:endParaRPr>
          </a:p>
          <a:p>
            <a:pPr marL="0" indent="0">
              <a:buNone/>
            </a:pPr>
            <a:endParaRPr lang="en-CA" sz="1800" dirty="0">
              <a:effectLst/>
              <a:latin typeface="Calibri" panose="020F0502020204030204" pitchFamily="34" charset="0"/>
              <a:ea typeface="Calibri" panose="020F0502020204030204" pitchFamily="34" charset="0"/>
            </a:endParaRPr>
          </a:p>
          <a:p>
            <a:endParaRPr lang="en-CA" dirty="0"/>
          </a:p>
        </p:txBody>
      </p:sp>
    </p:spTree>
    <p:extLst>
      <p:ext uri="{BB962C8B-B14F-4D97-AF65-F5344CB8AC3E}">
        <p14:creationId xmlns:p14="http://schemas.microsoft.com/office/powerpoint/2010/main" xmlns="" val="36190698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651ACC-9A4C-7449-85A3-D90E83F18239}"/>
              </a:ext>
            </a:extLst>
          </p:cNvPr>
          <p:cNvSpPr>
            <a:spLocks noGrp="1"/>
          </p:cNvSpPr>
          <p:nvPr>
            <p:ph type="title"/>
          </p:nvPr>
        </p:nvSpPr>
        <p:spPr/>
        <p:txBody>
          <a:bodyPr/>
          <a:lstStyle/>
          <a:p>
            <a:r>
              <a:rPr lang="en-CA" dirty="0"/>
              <a:t>Major Issues in Recovery</a:t>
            </a:r>
          </a:p>
        </p:txBody>
      </p:sp>
      <p:sp>
        <p:nvSpPr>
          <p:cNvPr id="3" name="Content Placeholder 2">
            <a:extLst>
              <a:ext uri="{FF2B5EF4-FFF2-40B4-BE49-F238E27FC236}">
                <a16:creationId xmlns:a16="http://schemas.microsoft.com/office/drawing/2014/main" xmlns="" id="{2A9A6E3C-735C-9B67-3487-D6882267E135}"/>
              </a:ext>
            </a:extLst>
          </p:cNvPr>
          <p:cNvSpPr>
            <a:spLocks noGrp="1"/>
          </p:cNvSpPr>
          <p:nvPr>
            <p:ph idx="1"/>
          </p:nvPr>
        </p:nvSpPr>
        <p:spPr/>
        <p:txBody>
          <a:bodyPr/>
          <a:lstStyle/>
          <a:p>
            <a:endParaRPr lang="en-CA" dirty="0"/>
          </a:p>
          <a:p>
            <a:r>
              <a:rPr lang="en-CA" sz="2400" dirty="0"/>
              <a:t>Recovering and expressing emotions</a:t>
            </a:r>
          </a:p>
          <a:p>
            <a:r>
              <a:rPr lang="en-CA" sz="2400" dirty="0"/>
              <a:t>Grieving for losses and deprivations</a:t>
            </a:r>
          </a:p>
          <a:p>
            <a:r>
              <a:rPr lang="en-CA" sz="2400" dirty="0"/>
              <a:t>Overcoming shame; developing self-esteem</a:t>
            </a:r>
          </a:p>
          <a:p>
            <a:r>
              <a:rPr lang="en-CA" sz="2400" dirty="0"/>
              <a:t>Becoming one person, a single self –or, failing that, a cooperative system of selves with internal punishment at an end</a:t>
            </a:r>
          </a:p>
          <a:p>
            <a:endParaRPr lang="en-CA" dirty="0"/>
          </a:p>
        </p:txBody>
      </p:sp>
    </p:spTree>
    <p:extLst>
      <p:ext uri="{BB962C8B-B14F-4D97-AF65-F5344CB8AC3E}">
        <p14:creationId xmlns:p14="http://schemas.microsoft.com/office/powerpoint/2010/main" xmlns="" val="1157685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FB9A33-717B-48BF-93F1-40F23432C377}"/>
              </a:ext>
            </a:extLst>
          </p:cNvPr>
          <p:cNvSpPr>
            <a:spLocks noGrp="1"/>
          </p:cNvSpPr>
          <p:nvPr>
            <p:ph type="title"/>
          </p:nvPr>
        </p:nvSpPr>
        <p:spPr/>
        <p:txBody>
          <a:bodyPr/>
          <a:lstStyle/>
          <a:p>
            <a:r>
              <a:rPr lang="en-CA" dirty="0"/>
              <a:t>I wish</a:t>
            </a:r>
          </a:p>
        </p:txBody>
      </p:sp>
      <p:sp>
        <p:nvSpPr>
          <p:cNvPr id="3" name="Content Placeholder 2">
            <a:extLst>
              <a:ext uri="{FF2B5EF4-FFF2-40B4-BE49-F238E27FC236}">
                <a16:creationId xmlns:a16="http://schemas.microsoft.com/office/drawing/2014/main" xmlns="" id="{E5B63164-CF9E-47F8-B3CC-880B56037D3A}"/>
              </a:ext>
            </a:extLst>
          </p:cNvPr>
          <p:cNvSpPr>
            <a:spLocks noGrp="1"/>
          </p:cNvSpPr>
          <p:nvPr>
            <p:ph idx="1"/>
          </p:nvPr>
        </p:nvSpPr>
        <p:spPr/>
        <p:txBody>
          <a:bodyPr>
            <a:normAutofit/>
          </a:bodyPr>
          <a:lstStyle/>
          <a:p>
            <a:r>
              <a:rPr lang="en-CA" dirty="0"/>
              <a:t>I wish I lived in the world my siblings live in, where they are appalled by some recent political events but are happy to spend their time gardening or travelling as tourists and playing golf, where law enforcement catches the perpetrators, where the biggest enemies are old age and cancer.</a:t>
            </a:r>
          </a:p>
          <a:p>
            <a:r>
              <a:rPr lang="en-CA" dirty="0"/>
              <a:t>I wish I lived in the world I lived in when I was young, where children played on the street and (as far as I knew) the neighbors looked after them safely. </a:t>
            </a:r>
          </a:p>
          <a:p>
            <a:r>
              <a:rPr lang="en-CA" dirty="0"/>
              <a:t>I wish I lived in the world I thought I lived in as a young adult, where God looked after those who tried to live good lives, and we could trust Him not to send us more than we could bear.</a:t>
            </a:r>
          </a:p>
        </p:txBody>
      </p:sp>
    </p:spTree>
    <p:extLst>
      <p:ext uri="{BB962C8B-B14F-4D97-AF65-F5344CB8AC3E}">
        <p14:creationId xmlns:p14="http://schemas.microsoft.com/office/powerpoint/2010/main" xmlns="" val="21288050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1C6274-3139-86D8-6D9E-2645075632F9}"/>
              </a:ext>
            </a:extLst>
          </p:cNvPr>
          <p:cNvSpPr>
            <a:spLocks noGrp="1"/>
          </p:cNvSpPr>
          <p:nvPr>
            <p:ph type="title"/>
          </p:nvPr>
        </p:nvSpPr>
        <p:spPr/>
        <p:txBody>
          <a:bodyPr/>
          <a:lstStyle/>
          <a:p>
            <a:r>
              <a:rPr lang="en-CA" dirty="0"/>
              <a:t>Emotional Healing</a:t>
            </a:r>
          </a:p>
        </p:txBody>
      </p:sp>
      <p:sp>
        <p:nvSpPr>
          <p:cNvPr id="3" name="Content Placeholder 2">
            <a:extLst>
              <a:ext uri="{FF2B5EF4-FFF2-40B4-BE49-F238E27FC236}">
                <a16:creationId xmlns:a16="http://schemas.microsoft.com/office/drawing/2014/main" xmlns="" id="{81A311D9-8735-1D37-E8B0-3CF788B8174B}"/>
              </a:ext>
            </a:extLst>
          </p:cNvPr>
          <p:cNvSpPr>
            <a:spLocks noGrp="1"/>
          </p:cNvSpPr>
          <p:nvPr>
            <p:ph idx="1"/>
          </p:nvPr>
        </p:nvSpPr>
        <p:spPr/>
        <p:txBody>
          <a:bodyPr/>
          <a:lstStyle/>
          <a:p>
            <a:r>
              <a:rPr lang="en-CA" sz="2400" dirty="0">
                <a:latin typeface="+mj-lt"/>
              </a:rPr>
              <a:t>Anger needs healthy expression through art, noise, writing.</a:t>
            </a:r>
          </a:p>
          <a:p>
            <a:r>
              <a:rPr lang="en-CA" sz="2400" dirty="0">
                <a:latin typeface="+mj-lt"/>
              </a:rPr>
              <a:t>Sadness needs to be cried out with someone who cares, overcoming the terrifying “don’t cry” training.</a:t>
            </a:r>
          </a:p>
          <a:p>
            <a:r>
              <a:rPr lang="en-CA" sz="2400" dirty="0">
                <a:latin typeface="+mj-lt"/>
              </a:rPr>
              <a:t>“Booby traps” installed by abusers involve despair, feeling unloved, with the emotions of parts who live in cages or in “hell” or in the garbage pit. Such insiders may see the whole world as like their abuse scenarios. They need to be rescued. </a:t>
            </a:r>
          </a:p>
          <a:p>
            <a:endParaRPr lang="en-CA" dirty="0"/>
          </a:p>
        </p:txBody>
      </p:sp>
    </p:spTree>
    <p:extLst>
      <p:ext uri="{BB962C8B-B14F-4D97-AF65-F5344CB8AC3E}">
        <p14:creationId xmlns:p14="http://schemas.microsoft.com/office/powerpoint/2010/main" xmlns="" val="4708040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Grieving </a:t>
            </a:r>
          </a:p>
        </p:txBody>
      </p:sp>
      <p:sp>
        <p:nvSpPr>
          <p:cNvPr id="3" name="Content Placeholder 2"/>
          <p:cNvSpPr>
            <a:spLocks noGrp="1"/>
          </p:cNvSpPr>
          <p:nvPr>
            <p:ph idx="1"/>
          </p:nvPr>
        </p:nvSpPr>
        <p:spPr/>
        <p:txBody>
          <a:bodyPr>
            <a:noAutofit/>
          </a:bodyPr>
          <a:lstStyle/>
          <a:p>
            <a:r>
              <a:rPr lang="en-CA" sz="2400" dirty="0">
                <a:latin typeface="+mj-lt"/>
              </a:rPr>
              <a:t>As awareness of what has happened grows, survivors must grieve, one loss at a time, the loss of illusions about their life.</a:t>
            </a:r>
          </a:p>
          <a:p>
            <a:r>
              <a:rPr lang="en-US" sz="2400" dirty="0">
                <a:latin typeface="+mj-lt"/>
                <a:ea typeface="NSimSun" panose="02010609030101010101" pitchFamily="49" charset="-122"/>
              </a:rPr>
              <a:t>Grief has always been meant to be shared. Religions of all sorts have arranged for people to sit together and share loss. In these mind control cults, however, grief and the parts that hold it are isolated, without comfort, or communion, or anything that will replace the loss.(Wendy Hoffman)</a:t>
            </a:r>
            <a:endParaRPr lang="en-CA" sz="2400" dirty="0">
              <a:latin typeface="+mj-lt"/>
            </a:endParaRPr>
          </a:p>
        </p:txBody>
      </p:sp>
      <p:sp>
        <p:nvSpPr>
          <p:cNvPr id="4" name="Slide Number Placeholder 3"/>
          <p:cNvSpPr>
            <a:spLocks noGrp="1"/>
          </p:cNvSpPr>
          <p:nvPr>
            <p:ph type="sldNum" sz="quarter" idx="12"/>
          </p:nvPr>
        </p:nvSpPr>
        <p:spPr/>
        <p:txBody>
          <a:bodyPr/>
          <a:lstStyle/>
          <a:p>
            <a:fld id="{04DCAF22-CE1B-48BA-A085-CB0E5906725E}" type="slidenum">
              <a:rPr lang="en-CA" smtClean="0"/>
              <a:pPr/>
              <a:t>31</a:t>
            </a:fld>
            <a:endParaRPr lang="en-CA"/>
          </a:p>
        </p:txBody>
      </p:sp>
    </p:spTree>
    <p:extLst>
      <p:ext uri="{BB962C8B-B14F-4D97-AF65-F5344CB8AC3E}">
        <p14:creationId xmlns:p14="http://schemas.microsoft.com/office/powerpoint/2010/main" xmlns="" val="16324755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Dealing with Your Client’s Grief</a:t>
            </a:r>
          </a:p>
        </p:txBody>
      </p:sp>
      <p:sp>
        <p:nvSpPr>
          <p:cNvPr id="3" name="Content Placeholder 2"/>
          <p:cNvSpPr>
            <a:spLocks noGrp="1"/>
          </p:cNvSpPr>
          <p:nvPr>
            <p:ph idx="1"/>
          </p:nvPr>
        </p:nvSpPr>
        <p:spPr/>
        <p:txBody>
          <a:bodyPr>
            <a:normAutofit/>
          </a:bodyPr>
          <a:lstStyle/>
          <a:p>
            <a:r>
              <a:rPr lang="en-CA" dirty="0">
                <a:latin typeface="+mj-lt"/>
              </a:rPr>
              <a:t>Don’t dismiss or minimize the depth of your client’s horrendous experiences and losses.</a:t>
            </a:r>
          </a:p>
          <a:p>
            <a:r>
              <a:rPr lang="en-CA" dirty="0">
                <a:latin typeface="+mj-lt"/>
              </a:rPr>
              <a:t>Don’t catch your client’s depression and despair and paranoia.  Allow the client’s feelings to come into you but recognize they are not your own. “Lean in but don’t fall in.”</a:t>
            </a:r>
          </a:p>
          <a:p>
            <a:r>
              <a:rPr lang="en-CA" dirty="0">
                <a:latin typeface="+mj-lt"/>
              </a:rPr>
              <a:t>Your client needs a compassionate witness who doesn’t minimize or overreact.</a:t>
            </a:r>
          </a:p>
          <a:p>
            <a:r>
              <a:rPr lang="en-CA" dirty="0">
                <a:latin typeface="+mj-lt"/>
              </a:rPr>
              <a:t>Don’t give answers. Just ‘sit with a shattered soul.’</a:t>
            </a:r>
          </a:p>
          <a:p>
            <a:r>
              <a:rPr lang="en-CA" dirty="0">
                <a:latin typeface="+mj-lt"/>
              </a:rPr>
              <a:t>Seek knowledgeable supervision and peer support.</a:t>
            </a:r>
          </a:p>
          <a:p>
            <a:r>
              <a:rPr lang="en-CA" dirty="0">
                <a:latin typeface="+mj-lt"/>
              </a:rPr>
              <a:t>Your client must grieve about what happened to them, and you must grieve about what happens in the world.</a:t>
            </a:r>
          </a:p>
        </p:txBody>
      </p:sp>
      <p:sp>
        <p:nvSpPr>
          <p:cNvPr id="4" name="Slide Number Placeholder 3"/>
          <p:cNvSpPr>
            <a:spLocks noGrp="1"/>
          </p:cNvSpPr>
          <p:nvPr>
            <p:ph type="sldNum" sz="quarter" idx="12"/>
          </p:nvPr>
        </p:nvSpPr>
        <p:spPr/>
        <p:txBody>
          <a:bodyPr/>
          <a:lstStyle/>
          <a:p>
            <a:fld id="{04DCAF22-CE1B-48BA-A085-CB0E5906725E}" type="slidenum">
              <a:rPr lang="en-CA" smtClean="0"/>
              <a:pPr/>
              <a:t>32</a:t>
            </a:fld>
            <a:endParaRPr lang="en-CA"/>
          </a:p>
        </p:txBody>
      </p:sp>
    </p:spTree>
    <p:extLst>
      <p:ext uri="{BB962C8B-B14F-4D97-AF65-F5344CB8AC3E}">
        <p14:creationId xmlns:p14="http://schemas.microsoft.com/office/powerpoint/2010/main" xmlns="" val="11082651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1EF8ED-F29B-461C-9479-DC79A9EEDE4C}"/>
              </a:ext>
            </a:extLst>
          </p:cNvPr>
          <p:cNvSpPr>
            <a:spLocks noGrp="1"/>
          </p:cNvSpPr>
          <p:nvPr>
            <p:ph type="title"/>
          </p:nvPr>
        </p:nvSpPr>
        <p:spPr/>
        <p:txBody>
          <a:bodyPr/>
          <a:lstStyle/>
          <a:p>
            <a:r>
              <a:rPr lang="en-CA" dirty="0"/>
              <a:t>Self-Esteem for Survivors</a:t>
            </a:r>
            <a:br>
              <a:rPr lang="en-CA" dirty="0"/>
            </a:br>
            <a:r>
              <a:rPr lang="en-CA" sz="2800" dirty="0"/>
              <a:t>(Ideas from Wendy Hoffman)</a:t>
            </a:r>
          </a:p>
        </p:txBody>
      </p:sp>
      <p:sp>
        <p:nvSpPr>
          <p:cNvPr id="3" name="Content Placeholder 2">
            <a:extLst>
              <a:ext uri="{FF2B5EF4-FFF2-40B4-BE49-F238E27FC236}">
                <a16:creationId xmlns:a16="http://schemas.microsoft.com/office/drawing/2014/main" xmlns="" id="{4F025D7B-42B7-48E8-929C-93A1FBC3CA7E}"/>
              </a:ext>
            </a:extLst>
          </p:cNvPr>
          <p:cNvSpPr>
            <a:spLocks noGrp="1"/>
          </p:cNvSpPr>
          <p:nvPr>
            <p:ph idx="1"/>
          </p:nvPr>
        </p:nvSpPr>
        <p:spPr/>
        <p:txBody>
          <a:bodyPr>
            <a:normAutofit fontScale="77500" lnSpcReduction="20000"/>
          </a:bodyPr>
          <a:lstStyle/>
          <a:p>
            <a:pPr hangingPunct="0"/>
            <a:r>
              <a:rPr lang="en-US" sz="1800" i="1" kern="100" dirty="0">
                <a:effectLst/>
                <a:latin typeface="+mj-lt"/>
                <a:ea typeface="NSimSun" panose="02010609030101010101" pitchFamily="49" charset="-122"/>
                <a:cs typeface="Lucida Sans" panose="020B0602030504020204" pitchFamily="34" charset="0"/>
              </a:rPr>
              <a:t>The real work of mind control is to make victims feel wretched about themselves.</a:t>
            </a:r>
            <a:endParaRPr lang="en-CA" sz="1800" kern="100" dirty="0">
              <a:effectLst/>
              <a:latin typeface="+mj-lt"/>
              <a:ea typeface="NSimSun" panose="02010609030101010101" pitchFamily="49" charset="-122"/>
              <a:cs typeface="Lucida Sans" panose="020B0602030504020204" pitchFamily="34" charset="0"/>
            </a:endParaRPr>
          </a:p>
          <a:p>
            <a:pPr hangingPunct="0"/>
            <a:r>
              <a:rPr lang="en-US" sz="1800" kern="100" dirty="0">
                <a:effectLst/>
                <a:latin typeface="+mj-lt"/>
                <a:ea typeface="NSimSun" panose="02010609030101010101" pitchFamily="49" charset="-122"/>
                <a:cs typeface="Lucida Sans" panose="020B0602030504020204" pitchFamily="34" charset="0"/>
              </a:rPr>
              <a:t>Perpetrators believe that reducing their victims’ self-esteem is a necessary condition of mind control. </a:t>
            </a:r>
          </a:p>
          <a:p>
            <a:pPr hangingPunct="0"/>
            <a:r>
              <a:rPr lang="en-US" sz="1800" kern="100" dirty="0">
                <a:effectLst/>
                <a:latin typeface="+mj-lt"/>
                <a:ea typeface="NSimSun" panose="02010609030101010101" pitchFamily="49" charset="-122"/>
                <a:cs typeface="Lucida Sans" panose="020B0602030504020204" pitchFamily="34" charset="0"/>
              </a:rPr>
              <a:t>We are born thinking we are worthy of love, but that belief was systemically crushed. We have to rebuild it. </a:t>
            </a:r>
            <a:endParaRPr lang="en-CA" sz="1800" kern="100" dirty="0">
              <a:effectLst/>
              <a:latin typeface="+mj-lt"/>
              <a:ea typeface="NSimSun" panose="02010609030101010101" pitchFamily="49" charset="-122"/>
              <a:cs typeface="Lucida Sans" panose="020B0602030504020204" pitchFamily="34" charset="0"/>
            </a:endParaRPr>
          </a:p>
          <a:p>
            <a:pPr hangingPunct="0"/>
            <a:r>
              <a:rPr lang="en-US" sz="1800" kern="100" dirty="0">
                <a:effectLst/>
                <a:latin typeface="+mj-lt"/>
                <a:ea typeface="NSimSun" panose="02010609030101010101" pitchFamily="49" charset="-122"/>
                <a:cs typeface="Lucida Sans" panose="020B0602030504020204" pitchFamily="34" charset="0"/>
              </a:rPr>
              <a:t>One of the hardest jobs for mind controlled people is to believe in yourself. Programmers—all mind controlled people have programmers—make you think that you deserve nothing in life and are just a marionette on a tight string and a means for your controllers to get what they want.</a:t>
            </a:r>
            <a:endParaRPr lang="en-CA" sz="1800" kern="100" dirty="0">
              <a:effectLst/>
              <a:latin typeface="+mj-lt"/>
              <a:ea typeface="NSimSun" panose="02010609030101010101" pitchFamily="49" charset="-122"/>
              <a:cs typeface="Lucida Sans" panose="020B0602030504020204" pitchFamily="34" charset="0"/>
            </a:endParaRPr>
          </a:p>
          <a:p>
            <a:pPr hangingPunct="0"/>
            <a:r>
              <a:rPr lang="en-US" sz="1800" kern="100" dirty="0">
                <a:effectLst/>
                <a:latin typeface="+mj-lt"/>
                <a:ea typeface="NSimSun" panose="02010609030101010101" pitchFamily="49" charset="-122"/>
                <a:cs typeface="Lucida Sans" panose="020B0602030504020204" pitchFamily="34" charset="0"/>
              </a:rPr>
              <a:t>They are lying to you. You are not whom they attempted to make you to be.	</a:t>
            </a:r>
            <a:endParaRPr lang="en-US" sz="1800" dirty="0">
              <a:effectLst/>
              <a:latin typeface="+mj-lt"/>
              <a:ea typeface="NSimSun" panose="02010609030101010101" pitchFamily="49" charset="-122"/>
              <a:cs typeface="Lucida Sans" panose="020B0602030504020204" pitchFamily="34" charset="0"/>
            </a:endParaRPr>
          </a:p>
          <a:p>
            <a:r>
              <a:rPr lang="en-US" sz="1800" kern="100" dirty="0">
                <a:effectLst/>
                <a:latin typeface="+mj-lt"/>
                <a:ea typeface="NSimSun" panose="02010609030101010101" pitchFamily="49" charset="-122"/>
                <a:cs typeface="Lucida Sans" panose="020B0602030504020204" pitchFamily="34" charset="0"/>
              </a:rPr>
              <a:t>Programmers take an event that you innocently participated in, change the facts so that you think you did something bad and feel guilty. They show you fabricated pictures to “prove” your guilt. They want you to go through life thinking you are a bad person.</a:t>
            </a:r>
            <a:endParaRPr lang="en-CA" sz="1800" kern="100" dirty="0">
              <a:effectLst/>
              <a:latin typeface="+mj-lt"/>
              <a:ea typeface="NSimSun" panose="02010609030101010101" pitchFamily="49" charset="-122"/>
              <a:cs typeface="Lucida Sans" panose="020B0602030504020204" pitchFamily="34" charset="0"/>
            </a:endParaRPr>
          </a:p>
          <a:p>
            <a:r>
              <a:rPr lang="en-US" sz="1800" dirty="0">
                <a:effectLst/>
                <a:latin typeface="+mj-lt"/>
                <a:ea typeface="NSimSun" panose="02010609030101010101" pitchFamily="49" charset="-122"/>
                <a:cs typeface="Lucida Sans" panose="020B0602030504020204" pitchFamily="34" charset="0"/>
              </a:rPr>
              <a:t>To heal, you will need confidence, belief and trust in yourself. </a:t>
            </a:r>
          </a:p>
          <a:p>
            <a:r>
              <a:rPr lang="en-US" sz="1800" i="1" kern="100" dirty="0">
                <a:effectLst/>
                <a:latin typeface="+mj-lt"/>
                <a:ea typeface="NSimSun" panose="02010609030101010101" pitchFamily="49" charset="-122"/>
                <a:cs typeface="Lucida Sans" panose="020B0602030504020204" pitchFamily="34" charset="0"/>
              </a:rPr>
              <a:t>Perpetrators’ main weapon to have you not belong to yourself is their creation of amnesia with you.</a:t>
            </a:r>
            <a:endParaRPr lang="en-CA" sz="1800" kern="100" dirty="0">
              <a:effectLst/>
              <a:latin typeface="+mj-lt"/>
              <a:ea typeface="NSimSun" panose="02010609030101010101" pitchFamily="49" charset="-122"/>
              <a:cs typeface="Lucida Sans" panose="020B0602030504020204" pitchFamily="34" charset="0"/>
            </a:endParaRPr>
          </a:p>
          <a:p>
            <a:pPr marL="0" indent="0">
              <a:buNone/>
            </a:pPr>
            <a:endParaRPr lang="en-CA" dirty="0"/>
          </a:p>
        </p:txBody>
      </p:sp>
    </p:spTree>
    <p:extLst>
      <p:ext uri="{BB962C8B-B14F-4D97-AF65-F5344CB8AC3E}">
        <p14:creationId xmlns:p14="http://schemas.microsoft.com/office/powerpoint/2010/main" xmlns="" val="17420843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850304-0ACC-B3C0-7A61-0A2D7F7462CA}"/>
              </a:ext>
            </a:extLst>
          </p:cNvPr>
          <p:cNvSpPr>
            <a:spLocks noGrp="1"/>
          </p:cNvSpPr>
          <p:nvPr>
            <p:ph type="title"/>
          </p:nvPr>
        </p:nvSpPr>
        <p:spPr/>
        <p:txBody>
          <a:bodyPr/>
          <a:lstStyle/>
          <a:p>
            <a:r>
              <a:rPr lang="en-CA" dirty="0"/>
              <a:t>Steps in Achieving Self-Esteem for Survivors</a:t>
            </a:r>
            <a:r>
              <a:rPr lang="en-CA" sz="3200" dirty="0"/>
              <a:t> (Hoffman)</a:t>
            </a:r>
          </a:p>
        </p:txBody>
      </p:sp>
      <p:sp>
        <p:nvSpPr>
          <p:cNvPr id="3" name="Content Placeholder 2">
            <a:extLst>
              <a:ext uri="{FF2B5EF4-FFF2-40B4-BE49-F238E27FC236}">
                <a16:creationId xmlns:a16="http://schemas.microsoft.com/office/drawing/2014/main" xmlns="" id="{939539E0-C418-84E6-6D64-8FF891F8A574}"/>
              </a:ext>
            </a:extLst>
          </p:cNvPr>
          <p:cNvSpPr>
            <a:spLocks noGrp="1"/>
          </p:cNvSpPr>
          <p:nvPr>
            <p:ph idx="1"/>
          </p:nvPr>
        </p:nvSpPr>
        <p:spPr/>
        <p:txBody>
          <a:bodyPr>
            <a:normAutofit fontScale="85000" lnSpcReduction="20000"/>
          </a:bodyPr>
          <a:lstStyle/>
          <a:p>
            <a:r>
              <a:rPr lang="en-US" sz="1800" kern="100" dirty="0">
                <a:effectLst/>
                <a:ea typeface="NSimSun" panose="02010609030101010101" pitchFamily="49" charset="-122"/>
                <a:cs typeface="Lucida Sans" panose="020B0602030504020204" pitchFamily="34" charset="0"/>
              </a:rPr>
              <a:t>Step </a:t>
            </a:r>
            <a:r>
              <a:rPr lang="en-US" sz="1800" b="1" kern="100" dirty="0">
                <a:effectLst/>
                <a:ea typeface="NSimSun" panose="02010609030101010101" pitchFamily="49" charset="-122"/>
                <a:cs typeface="Lucida Sans" panose="020B0602030504020204" pitchFamily="34" charset="0"/>
              </a:rPr>
              <a:t>one</a:t>
            </a:r>
            <a:r>
              <a:rPr lang="en-US" sz="1800" kern="100" dirty="0">
                <a:effectLst/>
                <a:ea typeface="NSimSun" panose="02010609030101010101" pitchFamily="49" charset="-122"/>
                <a:cs typeface="Lucida Sans" panose="020B0602030504020204" pitchFamily="34" charset="0"/>
              </a:rPr>
              <a:t>: believe in yourself. No matter what you’ve been taught about yourself, you are okay and deserve to be on earth. Start working to believe that.</a:t>
            </a:r>
            <a:endParaRPr lang="en-CA" sz="1800" kern="100" dirty="0">
              <a:effectLst/>
              <a:ea typeface="NSimSun" panose="02010609030101010101" pitchFamily="49" charset="-122"/>
              <a:cs typeface="Lucida Sans" panose="020B0602030504020204" pitchFamily="34" charset="0"/>
            </a:endParaRPr>
          </a:p>
          <a:p>
            <a:r>
              <a:rPr lang="en-US" sz="1800" kern="100" dirty="0">
                <a:effectLst/>
                <a:ea typeface="NSimSun" panose="02010609030101010101" pitchFamily="49" charset="-122"/>
                <a:cs typeface="Lucida Sans" panose="020B0602030504020204" pitchFamily="34" charset="0"/>
              </a:rPr>
              <a:t>Step</a:t>
            </a:r>
            <a:r>
              <a:rPr lang="en-US" sz="1800" b="1" kern="100" dirty="0">
                <a:effectLst/>
                <a:ea typeface="NSimSun" panose="02010609030101010101" pitchFamily="49" charset="-122"/>
                <a:cs typeface="Lucida Sans" panose="020B0602030504020204" pitchFamily="34" charset="0"/>
              </a:rPr>
              <a:t> two</a:t>
            </a:r>
            <a:r>
              <a:rPr lang="en-US" sz="1800" kern="100" dirty="0">
                <a:effectLst/>
                <a:ea typeface="NSimSun" panose="02010609030101010101" pitchFamily="49" charset="-122"/>
                <a:cs typeface="Lucida Sans" panose="020B0602030504020204" pitchFamily="34" charset="0"/>
              </a:rPr>
              <a:t>: be kind to yourself. Think of ways to comfort yourself and give yourself what you want. Self-kindness grates against all the programs in you.</a:t>
            </a:r>
            <a:endParaRPr lang="en-CA" sz="1800" kern="100" dirty="0">
              <a:effectLst/>
              <a:ea typeface="NSimSun" panose="02010609030101010101" pitchFamily="49" charset="-122"/>
              <a:cs typeface="Lucida Sans" panose="020B0602030504020204" pitchFamily="34" charset="0"/>
            </a:endParaRPr>
          </a:p>
          <a:p>
            <a:r>
              <a:rPr lang="en-US" sz="1800" kern="100" dirty="0">
                <a:effectLst/>
                <a:ea typeface="NSimSun" panose="02010609030101010101" pitchFamily="49" charset="-122"/>
                <a:cs typeface="Lucida Sans" panose="020B0602030504020204" pitchFamily="34" charset="0"/>
              </a:rPr>
              <a:t>Step </a:t>
            </a:r>
            <a:r>
              <a:rPr lang="en-US" sz="1800" b="1" kern="100" dirty="0">
                <a:effectLst/>
                <a:ea typeface="NSimSun" panose="02010609030101010101" pitchFamily="49" charset="-122"/>
                <a:cs typeface="Lucida Sans" panose="020B0602030504020204" pitchFamily="34" charset="0"/>
              </a:rPr>
              <a:t>three</a:t>
            </a:r>
            <a:r>
              <a:rPr lang="en-US" sz="1800" kern="100" dirty="0">
                <a:effectLst/>
                <a:ea typeface="NSimSun" panose="02010609030101010101" pitchFamily="49" charset="-122"/>
                <a:cs typeface="Lucida Sans" panose="020B0602030504020204" pitchFamily="34" charset="0"/>
              </a:rPr>
              <a:t>: you are not bad. Infants and children in you will feel the most unworthy. You may have to start with a front person and change those beliefs first. They will penetrate your inside system and reach your desolate children.</a:t>
            </a:r>
            <a:endParaRPr lang="en-CA" sz="1800" kern="100" dirty="0">
              <a:effectLst/>
              <a:ea typeface="NSimSun" panose="02010609030101010101" pitchFamily="49" charset="-122"/>
              <a:cs typeface="Lucida Sans" panose="020B0602030504020204" pitchFamily="34" charset="0"/>
            </a:endParaRPr>
          </a:p>
          <a:p>
            <a:pPr hangingPunct="0"/>
            <a:r>
              <a:rPr lang="en-US" sz="1800" kern="100" dirty="0">
                <a:effectLst/>
                <a:ea typeface="NSimSun" panose="02010609030101010101" pitchFamily="49" charset="-122"/>
                <a:cs typeface="Lucida Sans" panose="020B0602030504020204" pitchFamily="34" charset="0"/>
              </a:rPr>
              <a:t>Step </a:t>
            </a:r>
            <a:r>
              <a:rPr lang="en-US" sz="1800" b="1" kern="100" dirty="0">
                <a:effectLst/>
                <a:ea typeface="NSimSun" panose="02010609030101010101" pitchFamily="49" charset="-122"/>
                <a:cs typeface="Lucida Sans" panose="020B0602030504020204" pitchFamily="34" charset="0"/>
              </a:rPr>
              <a:t>four</a:t>
            </a:r>
            <a:r>
              <a:rPr lang="en-US" sz="1800" kern="100" dirty="0">
                <a:effectLst/>
                <a:ea typeface="NSimSun" panose="02010609030101010101" pitchFamily="49" charset="-122"/>
                <a:cs typeface="Lucida Sans" panose="020B0602030504020204" pitchFamily="34" charset="0"/>
              </a:rPr>
              <a:t>: learn who you are: Children who have been mind controlled never got the chance to learn who they </a:t>
            </a:r>
            <a:r>
              <a:rPr lang="en-US" sz="1800" dirty="0">
                <a:effectLst/>
                <a:ea typeface="NSimSun" panose="02010609030101010101" pitchFamily="49" charset="-122"/>
              </a:rPr>
              <a:t>are. Programmers usurped their potential identity. Controllers told them who they are, mostly lies. </a:t>
            </a:r>
          </a:p>
          <a:p>
            <a:pPr marR="457200" hangingPunct="0"/>
            <a:r>
              <a:rPr lang="en-US" sz="1800" kern="100" dirty="0">
                <a:effectLst/>
                <a:ea typeface="NSimSun" panose="02010609030101010101" pitchFamily="49" charset="-122"/>
                <a:cs typeface="Lucida Sans" panose="020B0602030504020204" pitchFamily="34" charset="0"/>
              </a:rPr>
              <a:t>Step </a:t>
            </a:r>
            <a:r>
              <a:rPr lang="en-US" sz="1800" b="1" kern="100" dirty="0">
                <a:effectLst/>
                <a:ea typeface="NSimSun" panose="02010609030101010101" pitchFamily="49" charset="-122"/>
                <a:cs typeface="Lucida Sans" panose="020B0602030504020204" pitchFamily="34" charset="0"/>
              </a:rPr>
              <a:t>five</a:t>
            </a:r>
            <a:r>
              <a:rPr lang="en-US" sz="1800" kern="100" dirty="0">
                <a:effectLst/>
                <a:ea typeface="NSimSun" panose="02010609030101010101" pitchFamily="49" charset="-122"/>
                <a:cs typeface="Lucida Sans" panose="020B0602030504020204" pitchFamily="34" charset="0"/>
              </a:rPr>
              <a:t>:  think for yourself. Stop letting other people hold your life. Begin to be aware that you do not think for yourself and that you are used to having others think for you. Many of those others are enemies. In your regular life, try to stop asking others to make decisions for you or avoid people who want to decide for you. Choose what you want, what you think is best. That is a muscle in your brain that has not been used but can be developed. Start with little or big things. Think. Begin the long journey into independence.</a:t>
            </a:r>
            <a:endParaRPr lang="en-CA" sz="1800" kern="100" dirty="0">
              <a:effectLst/>
              <a:ea typeface="NSimSun" panose="02010609030101010101" pitchFamily="49" charset="-122"/>
              <a:cs typeface="Lucida Sans" panose="020B0602030504020204" pitchFamily="34" charset="0"/>
            </a:endParaRPr>
          </a:p>
          <a:p>
            <a:pPr hangingPunct="0"/>
            <a:endParaRPr lang="en-CA" dirty="0"/>
          </a:p>
        </p:txBody>
      </p:sp>
    </p:spTree>
    <p:extLst>
      <p:ext uri="{BB962C8B-B14F-4D97-AF65-F5344CB8AC3E}">
        <p14:creationId xmlns:p14="http://schemas.microsoft.com/office/powerpoint/2010/main" xmlns="" val="32193276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4AA2C2-2B53-234C-5101-ECA623CBA8C0}"/>
              </a:ext>
            </a:extLst>
          </p:cNvPr>
          <p:cNvSpPr>
            <a:spLocks noGrp="1"/>
          </p:cNvSpPr>
          <p:nvPr>
            <p:ph type="title"/>
          </p:nvPr>
        </p:nvSpPr>
        <p:spPr/>
        <p:txBody>
          <a:bodyPr/>
          <a:lstStyle/>
          <a:p>
            <a:r>
              <a:rPr lang="en-CA" dirty="0"/>
              <a:t>Further Steps Towards Self-Esteem</a:t>
            </a:r>
          </a:p>
        </p:txBody>
      </p:sp>
      <p:sp>
        <p:nvSpPr>
          <p:cNvPr id="3" name="Content Placeholder 2">
            <a:extLst>
              <a:ext uri="{FF2B5EF4-FFF2-40B4-BE49-F238E27FC236}">
                <a16:creationId xmlns:a16="http://schemas.microsoft.com/office/drawing/2014/main" xmlns="" id="{A87E2228-0DD5-F63C-E033-FE6A1E469BEB}"/>
              </a:ext>
            </a:extLst>
          </p:cNvPr>
          <p:cNvSpPr>
            <a:spLocks noGrp="1"/>
          </p:cNvSpPr>
          <p:nvPr>
            <p:ph idx="1"/>
          </p:nvPr>
        </p:nvSpPr>
        <p:spPr/>
        <p:txBody>
          <a:bodyPr>
            <a:normAutofit fontScale="85000" lnSpcReduction="10000"/>
          </a:bodyPr>
          <a:lstStyle/>
          <a:p>
            <a:r>
              <a:rPr lang="en-US" sz="1800" dirty="0">
                <a:effectLst/>
                <a:ea typeface="NSimSun" panose="02010609030101010101" pitchFamily="49" charset="-122"/>
              </a:rPr>
              <a:t>Step </a:t>
            </a:r>
            <a:r>
              <a:rPr lang="en-US" sz="1800" b="1" dirty="0">
                <a:effectLst/>
                <a:ea typeface="NSimSun" panose="02010609030101010101" pitchFamily="49" charset="-122"/>
              </a:rPr>
              <a:t>Six</a:t>
            </a:r>
            <a:r>
              <a:rPr lang="en-US" sz="1800" dirty="0">
                <a:effectLst/>
                <a:ea typeface="NSimSun" panose="02010609030101010101" pitchFamily="49" charset="-122"/>
              </a:rPr>
              <a:t>: Try to rid yourself of emotions that perpetrators put in you and find out how you really feel. </a:t>
            </a:r>
          </a:p>
          <a:p>
            <a:pPr marR="457200" hangingPunct="0"/>
            <a:r>
              <a:rPr lang="en-US" sz="1800" kern="100" dirty="0">
                <a:effectLst/>
                <a:ea typeface="NSimSun" panose="02010609030101010101" pitchFamily="49" charset="-122"/>
                <a:cs typeface="Lucida Sans" panose="020B0602030504020204" pitchFamily="34" charset="0"/>
              </a:rPr>
              <a:t>Step </a:t>
            </a:r>
            <a:r>
              <a:rPr lang="en-US" sz="1800" b="1" kern="100" dirty="0">
                <a:effectLst/>
                <a:ea typeface="NSimSun" panose="02010609030101010101" pitchFamily="49" charset="-122"/>
                <a:cs typeface="Lucida Sans" panose="020B0602030504020204" pitchFamily="34" charset="0"/>
              </a:rPr>
              <a:t>Seven</a:t>
            </a:r>
            <a:r>
              <a:rPr lang="en-US" sz="1800" kern="100" dirty="0">
                <a:effectLst/>
                <a:ea typeface="NSimSun" panose="02010609030101010101" pitchFamily="49" charset="-122"/>
                <a:cs typeface="Lucida Sans" panose="020B0602030504020204" pitchFamily="34" charset="0"/>
              </a:rPr>
              <a:t>: Don’t accept blame.</a:t>
            </a:r>
            <a:r>
              <a:rPr lang="en-US" sz="1800" b="1" kern="100" dirty="0">
                <a:effectLst/>
                <a:ea typeface="NSimSun" panose="02010609030101010101" pitchFamily="49" charset="-122"/>
                <a:cs typeface="Lucida Sans" panose="020B0602030504020204" pitchFamily="34" charset="0"/>
              </a:rPr>
              <a:t> </a:t>
            </a:r>
            <a:r>
              <a:rPr lang="en-US" sz="1800" kern="100" dirty="0">
                <a:effectLst/>
                <a:ea typeface="NSimSun" panose="02010609030101010101" pitchFamily="49" charset="-122"/>
                <a:cs typeface="Lucida Sans" panose="020B0602030504020204" pitchFamily="34" charset="0"/>
              </a:rPr>
              <a:t>Mind controllers specialize in blaming victims. The programming goes something like this: you are bad because… It’s your fault that… They make up scenes and events.</a:t>
            </a:r>
            <a:endParaRPr lang="en-CA" sz="1800" kern="100" dirty="0">
              <a:effectLst/>
              <a:ea typeface="NSimSun" panose="02010609030101010101" pitchFamily="49" charset="-122"/>
              <a:cs typeface="Lucida Sans" panose="020B0602030504020204" pitchFamily="34" charset="0"/>
            </a:endParaRPr>
          </a:p>
          <a:p>
            <a:r>
              <a:rPr lang="en-US" sz="1800" kern="100" dirty="0">
                <a:effectLst/>
                <a:ea typeface="NSimSun" panose="02010609030101010101" pitchFamily="49" charset="-122"/>
                <a:cs typeface="Lucida Sans" panose="020B0602030504020204" pitchFamily="34" charset="0"/>
              </a:rPr>
              <a:t>Step </a:t>
            </a:r>
            <a:r>
              <a:rPr lang="en-US" sz="1800" b="1" kern="100" dirty="0">
                <a:effectLst/>
                <a:ea typeface="NSimSun" panose="02010609030101010101" pitchFamily="49" charset="-122"/>
                <a:cs typeface="Lucida Sans" panose="020B0602030504020204" pitchFamily="34" charset="0"/>
              </a:rPr>
              <a:t>eight: </a:t>
            </a:r>
            <a:r>
              <a:rPr lang="en-US" sz="1800" kern="100" dirty="0">
                <a:effectLst/>
                <a:ea typeface="NSimSun" panose="02010609030101010101" pitchFamily="49" charset="-122"/>
                <a:cs typeface="Lucida Sans" panose="020B0602030504020204" pitchFamily="34" charset="0"/>
              </a:rPr>
              <a:t>Forgive yourself.</a:t>
            </a:r>
            <a:r>
              <a:rPr lang="en-US" sz="1800" b="1" kern="100" dirty="0">
                <a:effectLst/>
                <a:ea typeface="NSimSun" panose="02010609030101010101" pitchFamily="49" charset="-122"/>
                <a:cs typeface="Lucida Sans" panose="020B0602030504020204" pitchFamily="34" charset="0"/>
              </a:rPr>
              <a:t> </a:t>
            </a:r>
            <a:r>
              <a:rPr lang="en-US" sz="1800" dirty="0">
                <a:effectLst/>
                <a:ea typeface="NSimSun" panose="02010609030101010101" pitchFamily="49" charset="-122"/>
              </a:rPr>
              <a:t>We have to forgive ourselves for what others do to us. It is not what we would have chosen to do. We have to forgive ourselves for being slaves. The only way out of this kind of entrapment is by becoming aware. </a:t>
            </a:r>
          </a:p>
          <a:p>
            <a:pPr marL="0" indent="0">
              <a:buNone/>
            </a:pPr>
            <a:r>
              <a:rPr lang="en-US" sz="1800" kern="100" dirty="0">
                <a:effectLst/>
                <a:ea typeface="NSimSun" panose="02010609030101010101" pitchFamily="49" charset="-122"/>
                <a:cs typeface="Lucida Sans" panose="020B0602030504020204" pitchFamily="34" charset="0"/>
              </a:rPr>
              <a:t>It is not our fault that we were born into generational cults. It is not our fault that we had parents who were prisoners themselves and could not or were not willing to help their children. It is not our fault that mind control has reached new heights and is hard to decipher, hard but not impossible. All that is reason to respect yourself, value yourself, cherish yourself and fight. Fight for the right to be who you are. Not someone else’s creation of you but who you really are on your own. There are pleasures in life, the pleasure of sleep, satisfying hunger, walking in the sun, shade, clean air. And the greatest pleasure, discovering who you are.</a:t>
            </a:r>
            <a:endParaRPr lang="en-CA" sz="1800" kern="100" dirty="0">
              <a:effectLst/>
              <a:ea typeface="NSimSun" panose="02010609030101010101" pitchFamily="49" charset="-122"/>
              <a:cs typeface="Lucida Sans" panose="020B0602030504020204" pitchFamily="34" charset="0"/>
            </a:endParaRPr>
          </a:p>
          <a:p>
            <a:endParaRPr lang="en-CA" dirty="0"/>
          </a:p>
        </p:txBody>
      </p:sp>
    </p:spTree>
    <p:extLst>
      <p:ext uri="{BB962C8B-B14F-4D97-AF65-F5344CB8AC3E}">
        <p14:creationId xmlns:p14="http://schemas.microsoft.com/office/powerpoint/2010/main" xmlns="" val="16009159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745B3F-38D8-FA2D-BA68-55BB3E6C7F8E}"/>
              </a:ext>
            </a:extLst>
          </p:cNvPr>
          <p:cNvSpPr>
            <a:spLocks noGrp="1"/>
          </p:cNvSpPr>
          <p:nvPr>
            <p:ph type="title"/>
          </p:nvPr>
        </p:nvSpPr>
        <p:spPr/>
        <p:txBody>
          <a:bodyPr/>
          <a:lstStyle/>
          <a:p>
            <a:r>
              <a:rPr lang="en-CA" dirty="0"/>
              <a:t>Wendy’s Words to Survivors</a:t>
            </a:r>
          </a:p>
        </p:txBody>
      </p:sp>
      <p:sp>
        <p:nvSpPr>
          <p:cNvPr id="3" name="Content Placeholder 2">
            <a:extLst>
              <a:ext uri="{FF2B5EF4-FFF2-40B4-BE49-F238E27FC236}">
                <a16:creationId xmlns:a16="http://schemas.microsoft.com/office/drawing/2014/main" xmlns="" id="{A543A483-657A-F84E-B6D7-E301FA683537}"/>
              </a:ext>
            </a:extLst>
          </p:cNvPr>
          <p:cNvSpPr>
            <a:spLocks noGrp="1"/>
          </p:cNvSpPr>
          <p:nvPr>
            <p:ph idx="1"/>
          </p:nvPr>
        </p:nvSpPr>
        <p:spPr/>
        <p:txBody>
          <a:bodyPr/>
          <a:lstStyle/>
          <a:p>
            <a:r>
              <a:rPr lang="en-US" sz="1800" kern="100" dirty="0">
                <a:effectLst/>
                <a:ea typeface="NSimSun" panose="02010609030101010101" pitchFamily="49" charset="-122"/>
                <a:cs typeface="Lucida Sans" panose="020B0602030504020204" pitchFamily="34" charset="0"/>
              </a:rPr>
              <a:t>I can’t stress enough how we were not treated as people, how our bodies were considered objects to abuse, to use for perpetrators’ selfish desires. A part of you may think they were right, justified. That misinformed part may be buried deep inside but may be there feeding your thoughts and beliefs. They were not right. They are wrong. You are human and alive. Your body is part of you. It deserves respect, it is worthwhile, precious. It has integrity.</a:t>
            </a:r>
            <a:endParaRPr lang="en-CA" sz="1800" kern="100" dirty="0">
              <a:effectLst/>
              <a:ea typeface="NSimSun" panose="02010609030101010101" pitchFamily="49" charset="-122"/>
              <a:cs typeface="Lucida Sans" panose="020B0602030504020204" pitchFamily="34" charset="0"/>
            </a:endParaRPr>
          </a:p>
          <a:p>
            <a:r>
              <a:rPr lang="en-US" sz="1800" b="1" dirty="0">
                <a:effectLst/>
                <a:ea typeface="NSimSun" panose="02010609030101010101" pitchFamily="49" charset="-122"/>
              </a:rPr>
              <a:t>Love</a:t>
            </a:r>
            <a:r>
              <a:rPr lang="en-US" sz="1800" dirty="0">
                <a:effectLst/>
                <a:ea typeface="NSimSun" panose="02010609030101010101" pitchFamily="49" charset="-122"/>
              </a:rPr>
              <a:t>: Self-esteem and love go together. People can’t love unless they believe they bring something to the table. Enemies taught that the natural force within me turns into murder, that I had to suppress what earnestly comes out of me so as not to destroy. That I have to destroy my self in order not to destroy another or others. That I had to stunt development. That I could not grow. When they forbade love, they made me forbid my self.</a:t>
            </a:r>
            <a:endParaRPr lang="en-CA" sz="1800" kern="100" dirty="0">
              <a:effectLst/>
              <a:ea typeface="NSimSun" panose="02010609030101010101" pitchFamily="49" charset="-122"/>
              <a:cs typeface="Lucida Sans" panose="020B0602030504020204" pitchFamily="34" charset="0"/>
            </a:endParaRPr>
          </a:p>
          <a:p>
            <a:endParaRPr lang="en-CA" dirty="0"/>
          </a:p>
        </p:txBody>
      </p:sp>
    </p:spTree>
    <p:extLst>
      <p:ext uri="{BB962C8B-B14F-4D97-AF65-F5344CB8AC3E}">
        <p14:creationId xmlns:p14="http://schemas.microsoft.com/office/powerpoint/2010/main" xmlns="" val="38281247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764E3D-DF9E-AFBA-C9DC-FFDE69E027C1}"/>
              </a:ext>
            </a:extLst>
          </p:cNvPr>
          <p:cNvSpPr>
            <a:spLocks noGrp="1"/>
          </p:cNvSpPr>
          <p:nvPr>
            <p:ph type="title"/>
          </p:nvPr>
        </p:nvSpPr>
        <p:spPr/>
        <p:txBody>
          <a:bodyPr/>
          <a:lstStyle/>
          <a:p>
            <a:r>
              <a:rPr lang="en-CA" dirty="0"/>
              <a:t>Self-Love for the Integrated</a:t>
            </a:r>
          </a:p>
        </p:txBody>
      </p:sp>
      <p:sp>
        <p:nvSpPr>
          <p:cNvPr id="3" name="Content Placeholder 2">
            <a:extLst>
              <a:ext uri="{FF2B5EF4-FFF2-40B4-BE49-F238E27FC236}">
                <a16:creationId xmlns:a16="http://schemas.microsoft.com/office/drawing/2014/main" xmlns="" id="{21888F18-7D06-FFA7-23DF-18B3A8D08FDD}"/>
              </a:ext>
            </a:extLst>
          </p:cNvPr>
          <p:cNvSpPr>
            <a:spLocks noGrp="1"/>
          </p:cNvSpPr>
          <p:nvPr>
            <p:ph idx="1"/>
          </p:nvPr>
        </p:nvSpPr>
        <p:spPr/>
        <p:txBody>
          <a:bodyPr/>
          <a:lstStyle/>
          <a:p>
            <a:pPr marL="0" indent="0">
              <a:buNone/>
            </a:pPr>
            <a:r>
              <a:rPr lang="en-US" kern="100" dirty="0">
                <a:effectLst/>
                <a:ea typeface="NSimSun" panose="02010609030101010101" pitchFamily="49" charset="-122"/>
                <a:cs typeface="Lucida Sans" panose="020B0602030504020204" pitchFamily="34" charset="0"/>
              </a:rPr>
              <a:t>“The new me looks back and feels love and tenderness for these old parts who no longer have to exist and perform. The strings of these marionettes are clipped, the chains of the slaves broken. They are free now. They reach out their arms to the new emerging self, the new emerging self reaches out their arms to them. They love one another. The essential is to love yourself, to comfort yourself, to be true to yourself. For many of us who have to leave our families behind, the self is the new family. Be kind, accepting, stick by yourself. It is what you have now</a:t>
            </a:r>
            <a:r>
              <a:rPr lang="en-US" kern="100" dirty="0">
                <a:ea typeface="NSimSun" panose="02010609030101010101" pitchFamily="49" charset="-122"/>
                <a:cs typeface="Lucida Sans" panose="020B0602030504020204" pitchFamily="34" charset="0"/>
              </a:rPr>
              <a:t>.”</a:t>
            </a:r>
          </a:p>
          <a:p>
            <a:pPr marL="0" indent="0">
              <a:buNone/>
            </a:pPr>
            <a:r>
              <a:rPr lang="en-US" kern="100" dirty="0">
                <a:ea typeface="NSimSun" panose="02010609030101010101" pitchFamily="49" charset="-122"/>
                <a:cs typeface="Lucida Sans" panose="020B0602030504020204" pitchFamily="34" charset="0"/>
              </a:rPr>
              <a:t>   Wendy Hoffman</a:t>
            </a:r>
            <a:endParaRPr lang="en-CA" kern="100" dirty="0">
              <a:effectLst/>
              <a:ea typeface="NSimSun" panose="02010609030101010101" pitchFamily="49" charset="-122"/>
              <a:cs typeface="Lucida Sans" panose="020B0602030504020204" pitchFamily="34" charset="0"/>
            </a:endParaRPr>
          </a:p>
          <a:p>
            <a:endParaRPr lang="en-CA" dirty="0"/>
          </a:p>
        </p:txBody>
      </p:sp>
    </p:spTree>
    <p:extLst>
      <p:ext uri="{BB962C8B-B14F-4D97-AF65-F5344CB8AC3E}">
        <p14:creationId xmlns:p14="http://schemas.microsoft.com/office/powerpoint/2010/main" xmlns="" val="24162435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Integration?</a:t>
            </a:r>
          </a:p>
        </p:txBody>
      </p:sp>
      <p:sp>
        <p:nvSpPr>
          <p:cNvPr id="3" name="Content Placeholder 2"/>
          <p:cNvSpPr>
            <a:spLocks noGrp="1"/>
          </p:cNvSpPr>
          <p:nvPr>
            <p:ph idx="1"/>
          </p:nvPr>
        </p:nvSpPr>
        <p:spPr/>
        <p:txBody>
          <a:bodyPr>
            <a:normAutofit fontScale="92500" lnSpcReduction="20000"/>
          </a:bodyPr>
          <a:lstStyle/>
          <a:p>
            <a:r>
              <a:rPr lang="en-US" dirty="0">
                <a:latin typeface="+mj-lt"/>
              </a:rPr>
              <a:t>Assume your client is </a:t>
            </a:r>
            <a:r>
              <a:rPr lang="en-US" dirty="0" err="1">
                <a:latin typeface="+mj-lt"/>
              </a:rPr>
              <a:t>polyfragmented</a:t>
            </a:r>
            <a:r>
              <a:rPr lang="en-US" dirty="0">
                <a:latin typeface="+mj-lt"/>
              </a:rPr>
              <a:t> and had years of abuse, so may need years of treatment.</a:t>
            </a:r>
          </a:p>
          <a:p>
            <a:r>
              <a:rPr lang="en-US" dirty="0">
                <a:latin typeface="+mj-lt"/>
              </a:rPr>
              <a:t>Work towards cooperative co-consciousness and improving the inner world where parts live. For some clients, this is the best achievable outcome.</a:t>
            </a:r>
          </a:p>
          <a:p>
            <a:r>
              <a:rPr lang="en-US" dirty="0">
                <a:latin typeface="+mj-lt"/>
              </a:rPr>
              <a:t>Forced integrations will traumatize front parts with unresolved memories and will come apart.</a:t>
            </a:r>
          </a:p>
          <a:p>
            <a:r>
              <a:rPr lang="en-US" dirty="0">
                <a:latin typeface="+mj-lt"/>
              </a:rPr>
              <a:t>Joining of parts happens naturally when memories they share are resolved.  </a:t>
            </a:r>
          </a:p>
          <a:p>
            <a:r>
              <a:rPr lang="en-US" dirty="0">
                <a:latin typeface="+mj-lt"/>
              </a:rPr>
              <a:t>Child parts have been told that integration means their death. It doesn’t. Have integrated parts let unintegrated parts know what it is like for them.</a:t>
            </a:r>
          </a:p>
          <a:p>
            <a:r>
              <a:rPr lang="en-US" dirty="0">
                <a:latin typeface="+mj-lt"/>
              </a:rPr>
              <a:t>Teach your client to work through some of his or her own memories to save years of therapy and also embarrassment about some memories.</a:t>
            </a:r>
          </a:p>
          <a:p>
            <a:r>
              <a:rPr lang="en-US" dirty="0">
                <a:latin typeface="+mj-lt"/>
              </a:rPr>
              <a:t>It’s possible for all parts within a particular subsystem to fully integrate, while another subsystem remains untouched. Ongoing harassment targets the untouched subsystem.</a:t>
            </a:r>
          </a:p>
        </p:txBody>
      </p:sp>
      <p:sp>
        <p:nvSpPr>
          <p:cNvPr id="5" name="Slide Number Placeholder 4"/>
          <p:cNvSpPr>
            <a:spLocks noGrp="1"/>
          </p:cNvSpPr>
          <p:nvPr>
            <p:ph type="sldNum" sz="quarter" idx="12"/>
          </p:nvPr>
        </p:nvSpPr>
        <p:spPr/>
        <p:txBody>
          <a:bodyPr/>
          <a:lstStyle/>
          <a:p>
            <a:fld id="{04DCAF22-CE1B-48BA-A085-CB0E5906725E}" type="slidenum">
              <a:rPr lang="en-CA" smtClean="0"/>
              <a:pPr/>
              <a:t>38</a:t>
            </a:fld>
            <a:endParaRPr lang="en-CA"/>
          </a:p>
        </p:txBody>
      </p:sp>
    </p:spTree>
    <p:extLst>
      <p:ext uri="{BB962C8B-B14F-4D97-AF65-F5344CB8AC3E}">
        <p14:creationId xmlns:p14="http://schemas.microsoft.com/office/powerpoint/2010/main" xmlns="" val="42592340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6DDA61-282D-B426-594E-8767E47EEF70}"/>
              </a:ext>
            </a:extLst>
          </p:cNvPr>
          <p:cNvSpPr>
            <a:spLocks noGrp="1"/>
          </p:cNvSpPr>
          <p:nvPr>
            <p:ph type="ctrTitle"/>
          </p:nvPr>
        </p:nvSpPr>
        <p:spPr/>
        <p:txBody>
          <a:bodyPr/>
          <a:lstStyle/>
          <a:p>
            <a:r>
              <a:rPr lang="en-CA" dirty="0"/>
              <a:t>Therapists’ Vicarious Traumatization</a:t>
            </a:r>
          </a:p>
        </p:txBody>
      </p:sp>
      <p:sp>
        <p:nvSpPr>
          <p:cNvPr id="4" name="Subtitle 3">
            <a:extLst>
              <a:ext uri="{FF2B5EF4-FFF2-40B4-BE49-F238E27FC236}">
                <a16:creationId xmlns:a16="http://schemas.microsoft.com/office/drawing/2014/main" xmlns="" id="{8003704E-B866-BE69-409D-B6C3DC3FEF96}"/>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xmlns="" val="2814436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B9E904-8797-3A04-440D-193E305E8902}"/>
              </a:ext>
            </a:extLst>
          </p:cNvPr>
          <p:cNvSpPr>
            <a:spLocks noGrp="1"/>
          </p:cNvSpPr>
          <p:nvPr>
            <p:ph type="title"/>
          </p:nvPr>
        </p:nvSpPr>
        <p:spPr/>
        <p:txBody>
          <a:bodyPr/>
          <a:lstStyle/>
          <a:p>
            <a:r>
              <a:rPr lang="en-CA" dirty="0"/>
              <a:t>Things I Learned through this Work</a:t>
            </a:r>
          </a:p>
        </p:txBody>
      </p:sp>
      <p:sp>
        <p:nvSpPr>
          <p:cNvPr id="3" name="Content Placeholder 2">
            <a:extLst>
              <a:ext uri="{FF2B5EF4-FFF2-40B4-BE49-F238E27FC236}">
                <a16:creationId xmlns:a16="http://schemas.microsoft.com/office/drawing/2014/main" xmlns="" id="{B4B76CE5-5F09-3643-0D99-506C8D45C95A}"/>
              </a:ext>
            </a:extLst>
          </p:cNvPr>
          <p:cNvSpPr>
            <a:spLocks noGrp="1"/>
          </p:cNvSpPr>
          <p:nvPr>
            <p:ph idx="1"/>
          </p:nvPr>
        </p:nvSpPr>
        <p:spPr/>
        <p:txBody>
          <a:bodyPr>
            <a:normAutofit lnSpcReduction="10000"/>
          </a:bodyPr>
          <a:lstStyle/>
          <a:p>
            <a:r>
              <a:rPr lang="en-CA" dirty="0"/>
              <a:t>Early childhood is most important stage of life</a:t>
            </a:r>
          </a:p>
          <a:p>
            <a:r>
              <a:rPr lang="en-CA" dirty="0"/>
              <a:t>People do the most horrible things within families</a:t>
            </a:r>
          </a:p>
          <a:p>
            <a:r>
              <a:rPr lang="en-CA" dirty="0"/>
              <a:t>People can be more than one person</a:t>
            </a:r>
          </a:p>
          <a:p>
            <a:r>
              <a:rPr lang="en-CA" dirty="0"/>
              <a:t>What society knows as abuse is just the top layer of what goes on</a:t>
            </a:r>
          </a:p>
          <a:p>
            <a:r>
              <a:rPr lang="en-CA" dirty="0"/>
              <a:t>There is really a conspiracy, more than one, but not the ones the conspiracy theorists publicize</a:t>
            </a:r>
          </a:p>
          <a:p>
            <a:r>
              <a:rPr lang="en-CA" dirty="0"/>
              <a:t>High up people are involved in abuser groups</a:t>
            </a:r>
          </a:p>
          <a:p>
            <a:r>
              <a:rPr lang="en-CA" dirty="0"/>
              <a:t>Law enforcement and countries’ militaries engage in hidden torture etc.</a:t>
            </a:r>
          </a:p>
          <a:p>
            <a:r>
              <a:rPr lang="en-CA" dirty="0"/>
              <a:t>The extent of human capacity for evil is profound</a:t>
            </a:r>
          </a:p>
          <a:p>
            <a:r>
              <a:rPr lang="en-CA" dirty="0"/>
              <a:t>The holocaust continues, focusing on children</a:t>
            </a:r>
          </a:p>
        </p:txBody>
      </p:sp>
    </p:spTree>
    <p:extLst>
      <p:ext uri="{BB962C8B-B14F-4D97-AF65-F5344CB8AC3E}">
        <p14:creationId xmlns:p14="http://schemas.microsoft.com/office/powerpoint/2010/main" xmlns="" val="24305934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445108-B0A7-78F2-A2CE-EE51ECAFFA57}"/>
              </a:ext>
            </a:extLst>
          </p:cNvPr>
          <p:cNvSpPr>
            <a:spLocks noGrp="1"/>
          </p:cNvSpPr>
          <p:nvPr>
            <p:ph type="title"/>
          </p:nvPr>
        </p:nvSpPr>
        <p:spPr/>
        <p:txBody>
          <a:bodyPr/>
          <a:lstStyle/>
          <a:p>
            <a:r>
              <a:rPr lang="en-CA" dirty="0"/>
              <a:t>Vicarious Traumatization</a:t>
            </a:r>
          </a:p>
        </p:txBody>
      </p:sp>
      <p:sp>
        <p:nvSpPr>
          <p:cNvPr id="3" name="Content Placeholder 2">
            <a:extLst>
              <a:ext uri="{FF2B5EF4-FFF2-40B4-BE49-F238E27FC236}">
                <a16:creationId xmlns:a16="http://schemas.microsoft.com/office/drawing/2014/main" xmlns="" id="{091826DE-C5B5-EE64-F16F-24FF7F6D771E}"/>
              </a:ext>
            </a:extLst>
          </p:cNvPr>
          <p:cNvSpPr>
            <a:spLocks noGrp="1"/>
          </p:cNvSpPr>
          <p:nvPr>
            <p:ph idx="1"/>
          </p:nvPr>
        </p:nvSpPr>
        <p:spPr/>
        <p:txBody>
          <a:bodyPr/>
          <a:lstStyle/>
          <a:p>
            <a:r>
              <a:rPr lang="en-CA" dirty="0">
                <a:solidFill>
                  <a:srgbClr val="0070C0"/>
                </a:solidFill>
                <a:hlinkClick r:id="rId2">
                  <a:extLst>
                    <a:ext uri="{A12FA001-AC4F-418D-AE19-62706E023703}">
                      <ahyp:hlinkClr xmlns:ahyp="http://schemas.microsoft.com/office/drawing/2018/hyperlinkcolor" xmlns="" val="tx"/>
                    </a:ext>
                  </a:extLst>
                </a:hlinkClick>
              </a:rPr>
              <a:t>https://www.youtube.com/watch?v=ZsaorjIo1Yc</a:t>
            </a:r>
            <a:endParaRPr lang="en-CA" dirty="0">
              <a:solidFill>
                <a:srgbClr val="0070C0"/>
              </a:solidFill>
            </a:endParaRPr>
          </a:p>
          <a:p>
            <a:r>
              <a:rPr lang="en-CA" dirty="0">
                <a:solidFill>
                  <a:srgbClr val="0070C0"/>
                </a:solidFill>
                <a:hlinkClick r:id="rId3">
                  <a:extLst>
                    <a:ext uri="{A12FA001-AC4F-418D-AE19-62706E023703}">
                      <ahyp:hlinkClr xmlns:ahyp="http://schemas.microsoft.com/office/drawing/2018/hyperlinkcolor" xmlns="" val="tx"/>
                    </a:ext>
                  </a:extLst>
                </a:hlinkClick>
              </a:rPr>
              <a:t>https://www.youtube.com/watch?v=A1i7m1By8Nw</a:t>
            </a:r>
            <a:endParaRPr lang="en-CA" dirty="0">
              <a:solidFill>
                <a:srgbClr val="0070C0"/>
              </a:solidFill>
            </a:endParaRPr>
          </a:p>
          <a:p>
            <a:r>
              <a:rPr lang="en-CA" dirty="0">
                <a:solidFill>
                  <a:srgbClr val="0070C0"/>
                </a:solidFill>
                <a:hlinkClick r:id="rId4">
                  <a:extLst>
                    <a:ext uri="{A12FA001-AC4F-418D-AE19-62706E023703}">
                      <ahyp:hlinkClr xmlns:ahyp="http://schemas.microsoft.com/office/drawing/2018/hyperlinkcolor" xmlns="" val="tx"/>
                    </a:ext>
                  </a:extLst>
                </a:hlinkClick>
              </a:rPr>
              <a:t>https://ovc.ojp.gov/program/vtt/what-is-vicarious-trauma</a:t>
            </a:r>
            <a:endParaRPr lang="en-CA" dirty="0">
              <a:solidFill>
                <a:srgbClr val="0070C0"/>
              </a:solidFill>
            </a:endParaRPr>
          </a:p>
          <a:p>
            <a:r>
              <a:rPr lang="en-CA" dirty="0">
                <a:solidFill>
                  <a:srgbClr val="0070C0"/>
                </a:solidFill>
                <a:hlinkClick r:id="rId5">
                  <a:extLst>
                    <a:ext uri="{A12FA001-AC4F-418D-AE19-62706E023703}">
                      <ahyp:hlinkClr xmlns:ahyp="http://schemas.microsoft.com/office/drawing/2018/hyperlinkcolor" xmlns="" val="tx"/>
                    </a:ext>
                  </a:extLst>
                </a:hlinkClick>
              </a:rPr>
              <a:t>https://www.bma.org.uk/advice-and-support/your-wellbeing/vicarious-trauma/vicarious-trauma-signs-and-strategies-for-coping</a:t>
            </a:r>
            <a:r>
              <a:rPr lang="en-CA" dirty="0">
                <a:solidFill>
                  <a:srgbClr val="0070C0"/>
                </a:solidFill>
              </a:rPr>
              <a:t> </a:t>
            </a:r>
          </a:p>
          <a:p>
            <a:pPr marL="0" indent="0">
              <a:buNone/>
            </a:pPr>
            <a:endParaRPr lang="en-CA" dirty="0"/>
          </a:p>
          <a:p>
            <a:pPr marL="0" indent="0">
              <a:buNone/>
            </a:pPr>
            <a:r>
              <a:rPr lang="en-CA" dirty="0"/>
              <a:t>This is not the same as burnout. Burnout is from working too hard without a break. This is the effect of hearing horrendous stories, week after week, for years.</a:t>
            </a:r>
          </a:p>
        </p:txBody>
      </p:sp>
    </p:spTree>
    <p:extLst>
      <p:ext uri="{BB962C8B-B14F-4D97-AF65-F5344CB8AC3E}">
        <p14:creationId xmlns:p14="http://schemas.microsoft.com/office/powerpoint/2010/main" xmlns="" val="35301485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38939F-D275-4C01-A6F9-02B6CA8CA41A}"/>
              </a:ext>
            </a:extLst>
          </p:cNvPr>
          <p:cNvSpPr>
            <a:spLocks noGrp="1"/>
          </p:cNvSpPr>
          <p:nvPr>
            <p:ph type="title"/>
          </p:nvPr>
        </p:nvSpPr>
        <p:spPr/>
        <p:txBody>
          <a:bodyPr/>
          <a:lstStyle/>
          <a:p>
            <a:r>
              <a:rPr lang="en-CA" dirty="0"/>
              <a:t>Why are Therapists Overwhelmed?</a:t>
            </a:r>
          </a:p>
        </p:txBody>
      </p:sp>
      <p:sp>
        <p:nvSpPr>
          <p:cNvPr id="3" name="Content Placeholder 2">
            <a:extLst>
              <a:ext uri="{FF2B5EF4-FFF2-40B4-BE49-F238E27FC236}">
                <a16:creationId xmlns:a16="http://schemas.microsoft.com/office/drawing/2014/main" xmlns="" id="{9271173B-86CD-44CB-99C0-F86FF97BEF77}"/>
              </a:ext>
            </a:extLst>
          </p:cNvPr>
          <p:cNvSpPr>
            <a:spLocks noGrp="1"/>
          </p:cNvSpPr>
          <p:nvPr>
            <p:ph idx="1"/>
          </p:nvPr>
        </p:nvSpPr>
        <p:spPr/>
        <p:txBody>
          <a:bodyPr>
            <a:normAutofit lnSpcReduction="10000"/>
          </a:bodyPr>
          <a:lstStyle/>
          <a:p>
            <a:r>
              <a:rPr lang="en-CA" dirty="0"/>
              <a:t>The darkness and the horror of what has happened to our clients</a:t>
            </a:r>
          </a:p>
          <a:p>
            <a:r>
              <a:rPr lang="en-CA" dirty="0"/>
              <a:t>The vicarious traumatization from empathizing with persons who have suffered in “the hidden Holocaust” from birth onward</a:t>
            </a:r>
          </a:p>
          <a:p>
            <a:r>
              <a:rPr lang="en-CA" dirty="0"/>
              <a:t>Awareness that persons we have come to care about are being tortured on an ongoing basis, and may be harassed for years</a:t>
            </a:r>
          </a:p>
          <a:p>
            <a:r>
              <a:rPr lang="en-CA" dirty="0"/>
              <a:t>Awareness that many clients, especially older ones, may not be able to achieve high quality of life even after therapy</a:t>
            </a:r>
          </a:p>
          <a:p>
            <a:r>
              <a:rPr lang="en-CA" dirty="0"/>
              <a:t>The necessarily long duration of the work</a:t>
            </a:r>
          </a:p>
          <a:p>
            <a:r>
              <a:rPr lang="en-CA" dirty="0"/>
              <a:t>The complexity of the work (which is also an interesting challenge)</a:t>
            </a:r>
          </a:p>
          <a:p>
            <a:r>
              <a:rPr lang="en-CA" dirty="0"/>
              <a:t>The lack of sufficient clear guidelines on how to proceed (which provides room for creativity)</a:t>
            </a:r>
          </a:p>
          <a:p>
            <a:endParaRPr lang="en-CA" dirty="0"/>
          </a:p>
        </p:txBody>
      </p:sp>
    </p:spTree>
    <p:extLst>
      <p:ext uri="{BB962C8B-B14F-4D97-AF65-F5344CB8AC3E}">
        <p14:creationId xmlns:p14="http://schemas.microsoft.com/office/powerpoint/2010/main" xmlns="" val="7532126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9D5C38-4C45-2DEC-CEE1-457E261E6C41}"/>
              </a:ext>
            </a:extLst>
          </p:cNvPr>
          <p:cNvSpPr>
            <a:spLocks noGrp="1"/>
          </p:cNvSpPr>
          <p:nvPr>
            <p:ph type="title"/>
          </p:nvPr>
        </p:nvSpPr>
        <p:spPr/>
        <p:txBody>
          <a:bodyPr/>
          <a:lstStyle/>
          <a:p>
            <a:r>
              <a:rPr lang="en-CA" dirty="0"/>
              <a:t>Symptoms of Vicarious Trauma</a:t>
            </a:r>
          </a:p>
        </p:txBody>
      </p:sp>
      <p:sp>
        <p:nvSpPr>
          <p:cNvPr id="3" name="Content Placeholder 2">
            <a:extLst>
              <a:ext uri="{FF2B5EF4-FFF2-40B4-BE49-F238E27FC236}">
                <a16:creationId xmlns:a16="http://schemas.microsoft.com/office/drawing/2014/main" xmlns="" id="{D967FDD9-73F4-DB05-DCCE-D45CCE8AACA8}"/>
              </a:ext>
            </a:extLst>
          </p:cNvPr>
          <p:cNvSpPr>
            <a:spLocks noGrp="1"/>
          </p:cNvSpPr>
          <p:nvPr>
            <p:ph idx="1"/>
          </p:nvPr>
        </p:nvSpPr>
        <p:spPr/>
        <p:txBody>
          <a:bodyPr>
            <a:normAutofit lnSpcReduction="10000"/>
          </a:bodyPr>
          <a:lstStyle/>
          <a:p>
            <a:r>
              <a:rPr lang="en-CA" dirty="0"/>
              <a:t>Difficulty managing emotions</a:t>
            </a:r>
          </a:p>
          <a:p>
            <a:r>
              <a:rPr lang="en-CA" dirty="0"/>
              <a:t>Feeling emotionally numb or shut down</a:t>
            </a:r>
          </a:p>
          <a:p>
            <a:r>
              <a:rPr lang="en-CA" dirty="0"/>
              <a:t>Fatigue, sleepiness, or difficulty falling asleep</a:t>
            </a:r>
          </a:p>
          <a:p>
            <a:r>
              <a:rPr lang="en-CA" dirty="0"/>
              <a:t>Aches, pains, and decreased resistance to illness</a:t>
            </a:r>
          </a:p>
          <a:p>
            <a:r>
              <a:rPr lang="en-CA" dirty="0"/>
              <a:t>Loss of a sense of meaning in life and/or feeling hopeless about the future</a:t>
            </a:r>
          </a:p>
          <a:p>
            <a:r>
              <a:rPr lang="en-CA" dirty="0"/>
              <a:t>Relationship problems</a:t>
            </a:r>
          </a:p>
          <a:p>
            <a:r>
              <a:rPr lang="en-CA" dirty="0"/>
              <a:t>Feeling vulnerable or worrying excessively about dangers and loved ones’ safety</a:t>
            </a:r>
          </a:p>
          <a:p>
            <a:r>
              <a:rPr lang="en-CA" dirty="0"/>
              <a:t>Irritability, aggressive or explosive outbursts</a:t>
            </a:r>
          </a:p>
          <a:p>
            <a:r>
              <a:rPr lang="en-CA" dirty="0"/>
              <a:t>Decreased participation in activities you used to enjoy</a:t>
            </a:r>
          </a:p>
        </p:txBody>
      </p:sp>
    </p:spTree>
    <p:extLst>
      <p:ext uri="{BB962C8B-B14F-4D97-AF65-F5344CB8AC3E}">
        <p14:creationId xmlns:p14="http://schemas.microsoft.com/office/powerpoint/2010/main" xmlns="" val="8987946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D20EAF-6554-A10F-F3FC-B2445502B3B4}"/>
              </a:ext>
            </a:extLst>
          </p:cNvPr>
          <p:cNvSpPr>
            <a:spLocks noGrp="1"/>
          </p:cNvSpPr>
          <p:nvPr>
            <p:ph type="title"/>
          </p:nvPr>
        </p:nvSpPr>
        <p:spPr/>
        <p:txBody>
          <a:bodyPr/>
          <a:lstStyle/>
          <a:p>
            <a:r>
              <a:rPr lang="en-CA" dirty="0"/>
              <a:t>Symptoms of Therapists</a:t>
            </a:r>
          </a:p>
        </p:txBody>
      </p:sp>
      <p:sp>
        <p:nvSpPr>
          <p:cNvPr id="3" name="Content Placeholder 2">
            <a:extLst>
              <a:ext uri="{FF2B5EF4-FFF2-40B4-BE49-F238E27FC236}">
                <a16:creationId xmlns:a16="http://schemas.microsoft.com/office/drawing/2014/main" xmlns="" id="{7DACC9BE-958C-5DA2-FC27-0A7F3A8AF746}"/>
              </a:ext>
            </a:extLst>
          </p:cNvPr>
          <p:cNvSpPr>
            <a:spLocks noGrp="1"/>
          </p:cNvSpPr>
          <p:nvPr>
            <p:ph idx="1"/>
          </p:nvPr>
        </p:nvSpPr>
        <p:spPr/>
        <p:txBody>
          <a:bodyPr>
            <a:normAutofit/>
          </a:bodyPr>
          <a:lstStyle/>
          <a:p>
            <a:r>
              <a:rPr lang="en-CA" dirty="0"/>
              <a:t>Lingering feelings of anger, rage and sadness about client’s victimization</a:t>
            </a:r>
          </a:p>
          <a:p>
            <a:r>
              <a:rPr lang="en-CA" dirty="0"/>
              <a:t>Overinvolvement emotionally with the client</a:t>
            </a:r>
          </a:p>
          <a:p>
            <a:r>
              <a:rPr lang="en-CA" dirty="0"/>
              <a:t>Bystander guilt, shame, self-doubt</a:t>
            </a:r>
          </a:p>
          <a:p>
            <a:r>
              <a:rPr lang="en-CA" dirty="0"/>
              <a:t>Preoccupation with thoughts about client outside work situation</a:t>
            </a:r>
          </a:p>
          <a:p>
            <a:r>
              <a:rPr lang="en-CA" dirty="0"/>
              <a:t>Horror and rescue fantasies</a:t>
            </a:r>
          </a:p>
          <a:p>
            <a:r>
              <a:rPr lang="en-CA" dirty="0"/>
              <a:t>Loss of hope, pessimism, cynicism</a:t>
            </a:r>
          </a:p>
          <a:p>
            <a:r>
              <a:rPr lang="en-CA" dirty="0"/>
              <a:t>Distancing, numbing, detachment, not listening</a:t>
            </a:r>
          </a:p>
          <a:p>
            <a:r>
              <a:rPr lang="en-CA" dirty="0"/>
              <a:t>Difficulty in maintaining professional boundaries, overextending self</a:t>
            </a:r>
          </a:p>
        </p:txBody>
      </p:sp>
    </p:spTree>
    <p:extLst>
      <p:ext uri="{BB962C8B-B14F-4D97-AF65-F5344CB8AC3E}">
        <p14:creationId xmlns:p14="http://schemas.microsoft.com/office/powerpoint/2010/main" xmlns="" val="11201668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AC6DD9-DE3F-D132-7434-BE6C0D736B75}"/>
              </a:ext>
            </a:extLst>
          </p:cNvPr>
          <p:cNvSpPr>
            <a:spLocks noGrp="1"/>
          </p:cNvSpPr>
          <p:nvPr>
            <p:ph type="title"/>
          </p:nvPr>
        </p:nvSpPr>
        <p:spPr/>
        <p:txBody>
          <a:bodyPr/>
          <a:lstStyle/>
          <a:p>
            <a:r>
              <a:rPr lang="en-CA" dirty="0"/>
              <a:t>Feeling Your Client’s Emotions</a:t>
            </a:r>
          </a:p>
        </p:txBody>
      </p:sp>
      <p:sp>
        <p:nvSpPr>
          <p:cNvPr id="3" name="Content Placeholder 2">
            <a:extLst>
              <a:ext uri="{FF2B5EF4-FFF2-40B4-BE49-F238E27FC236}">
                <a16:creationId xmlns:a16="http://schemas.microsoft.com/office/drawing/2014/main" xmlns="" id="{6A6A1406-F258-10DC-4342-8B7DE21979C2}"/>
              </a:ext>
            </a:extLst>
          </p:cNvPr>
          <p:cNvSpPr>
            <a:spLocks noGrp="1"/>
          </p:cNvSpPr>
          <p:nvPr>
            <p:ph idx="1"/>
          </p:nvPr>
        </p:nvSpPr>
        <p:spPr/>
        <p:txBody>
          <a:bodyPr>
            <a:normAutofit/>
          </a:bodyPr>
          <a:lstStyle/>
          <a:p>
            <a:r>
              <a:rPr lang="en-CA" sz="2400" dirty="0"/>
              <a:t>Feel with them but don’t let those feelings take over</a:t>
            </a:r>
          </a:p>
          <a:p>
            <a:r>
              <a:rPr lang="en-CA" sz="2400" dirty="0"/>
              <a:t>Hold on to yourself and your perspective</a:t>
            </a:r>
          </a:p>
          <a:p>
            <a:r>
              <a:rPr lang="en-CA" sz="2400" dirty="0"/>
              <a:t>It’s good to show you feel compassion and sadness (when these are genuine). Let the client see that you care but are not overwhelmed.</a:t>
            </a:r>
          </a:p>
          <a:p>
            <a:pPr marL="0" indent="0">
              <a:buNone/>
            </a:pPr>
            <a:r>
              <a:rPr lang="en-CA" sz="2400" dirty="0"/>
              <a:t>It’s like a parent with an upset child. Don’t let their feelings overwhelm you; remain calm and confident, but mirror their feelings within your heart or soul.</a:t>
            </a:r>
          </a:p>
        </p:txBody>
      </p:sp>
    </p:spTree>
    <p:extLst>
      <p:ext uri="{BB962C8B-B14F-4D97-AF65-F5344CB8AC3E}">
        <p14:creationId xmlns:p14="http://schemas.microsoft.com/office/powerpoint/2010/main" xmlns="" val="1241420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F38652-FB23-AE8F-06F6-8B7D57282B7C}"/>
              </a:ext>
            </a:extLst>
          </p:cNvPr>
          <p:cNvSpPr>
            <a:spLocks noGrp="1"/>
          </p:cNvSpPr>
          <p:nvPr>
            <p:ph type="title"/>
          </p:nvPr>
        </p:nvSpPr>
        <p:spPr/>
        <p:txBody>
          <a:bodyPr/>
          <a:lstStyle/>
          <a:p>
            <a:r>
              <a:rPr lang="en-CA" dirty="0"/>
              <a:t>Strategies to Reduce Risk to Your Own </a:t>
            </a:r>
            <a:br>
              <a:rPr lang="en-CA" dirty="0"/>
            </a:br>
            <a:r>
              <a:rPr lang="en-CA" dirty="0"/>
              <a:t>Mental Health</a:t>
            </a:r>
          </a:p>
        </p:txBody>
      </p:sp>
      <p:sp>
        <p:nvSpPr>
          <p:cNvPr id="3" name="Content Placeholder 2">
            <a:extLst>
              <a:ext uri="{FF2B5EF4-FFF2-40B4-BE49-F238E27FC236}">
                <a16:creationId xmlns:a16="http://schemas.microsoft.com/office/drawing/2014/main" xmlns="" id="{EBF1C287-2E6A-AC24-7A1E-38F6AB157C8D}"/>
              </a:ext>
            </a:extLst>
          </p:cNvPr>
          <p:cNvSpPr>
            <a:spLocks noGrp="1"/>
          </p:cNvSpPr>
          <p:nvPr>
            <p:ph idx="1"/>
          </p:nvPr>
        </p:nvSpPr>
        <p:spPr/>
        <p:txBody>
          <a:bodyPr>
            <a:normAutofit fontScale="92500" lnSpcReduction="20000"/>
          </a:bodyPr>
          <a:lstStyle/>
          <a:p>
            <a:r>
              <a:rPr lang="en-CA" dirty="0"/>
              <a:t>ABC: awareness, balance, and connection</a:t>
            </a:r>
          </a:p>
          <a:p>
            <a:r>
              <a:rPr lang="en-CA" dirty="0"/>
              <a:t>Increase your self-observation</a:t>
            </a:r>
          </a:p>
          <a:p>
            <a:r>
              <a:rPr lang="en-CA" dirty="0"/>
              <a:t>Relaxing and self-nurturing activities, look after your physical and mental wellbeing</a:t>
            </a:r>
          </a:p>
          <a:p>
            <a:r>
              <a:rPr lang="en-CA" dirty="0"/>
              <a:t>Healthy work/life balance</a:t>
            </a:r>
          </a:p>
          <a:p>
            <a:r>
              <a:rPr lang="en-CA" dirty="0"/>
              <a:t>Realism about what you can accomplish</a:t>
            </a:r>
          </a:p>
          <a:p>
            <a:r>
              <a:rPr lang="en-CA" dirty="0"/>
              <a:t>Supply your client with tools for self-care; don’t take it all on yourself</a:t>
            </a:r>
          </a:p>
          <a:p>
            <a:r>
              <a:rPr lang="en-CA" dirty="0"/>
              <a:t>Balance your caseload with non-victim clients</a:t>
            </a:r>
          </a:p>
          <a:p>
            <a:r>
              <a:rPr lang="en-CA" dirty="0"/>
              <a:t>Take regular breaks and time off</a:t>
            </a:r>
          </a:p>
          <a:p>
            <a:r>
              <a:rPr lang="en-CA" dirty="0"/>
              <a:t>Seek support from colleagues, debrief with peers</a:t>
            </a:r>
          </a:p>
          <a:p>
            <a:r>
              <a:rPr lang="en-CA" dirty="0"/>
              <a:t>Personal therapy</a:t>
            </a:r>
          </a:p>
        </p:txBody>
      </p:sp>
    </p:spTree>
    <p:extLst>
      <p:ext uri="{BB962C8B-B14F-4D97-AF65-F5344CB8AC3E}">
        <p14:creationId xmlns:p14="http://schemas.microsoft.com/office/powerpoint/2010/main" xmlns="" val="33656318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123B8A-5CA2-F35A-B99C-F812B79A212B}"/>
              </a:ext>
            </a:extLst>
          </p:cNvPr>
          <p:cNvSpPr>
            <a:spLocks noGrp="1"/>
          </p:cNvSpPr>
          <p:nvPr>
            <p:ph type="title"/>
          </p:nvPr>
        </p:nvSpPr>
        <p:spPr/>
        <p:txBody>
          <a:bodyPr/>
          <a:lstStyle/>
          <a:p>
            <a:r>
              <a:rPr lang="en-CA" dirty="0"/>
              <a:t>Some Ideas about Recharging</a:t>
            </a:r>
          </a:p>
        </p:txBody>
      </p:sp>
      <p:sp>
        <p:nvSpPr>
          <p:cNvPr id="3" name="Content Placeholder 2">
            <a:extLst>
              <a:ext uri="{FF2B5EF4-FFF2-40B4-BE49-F238E27FC236}">
                <a16:creationId xmlns:a16="http://schemas.microsoft.com/office/drawing/2014/main" xmlns="" id="{A19F00C2-7CBA-D16F-A190-068AFA07541D}"/>
              </a:ext>
            </a:extLst>
          </p:cNvPr>
          <p:cNvSpPr>
            <a:spLocks noGrp="1"/>
          </p:cNvSpPr>
          <p:nvPr>
            <p:ph idx="1"/>
          </p:nvPr>
        </p:nvSpPr>
        <p:spPr/>
        <p:txBody>
          <a:bodyPr>
            <a:normAutofit fontScale="92500" lnSpcReduction="10000"/>
          </a:bodyPr>
          <a:lstStyle/>
          <a:p>
            <a:r>
              <a:rPr lang="en-CA" dirty="0"/>
              <a:t>Keep strong boundaries about private time</a:t>
            </a:r>
          </a:p>
          <a:p>
            <a:r>
              <a:rPr lang="en-CA" dirty="0"/>
              <a:t>Exercise every day</a:t>
            </a:r>
          </a:p>
          <a:p>
            <a:r>
              <a:rPr lang="en-CA" dirty="0"/>
              <a:t>Spend time in nature</a:t>
            </a:r>
          </a:p>
          <a:p>
            <a:r>
              <a:rPr lang="en-CA" dirty="0"/>
              <a:t>Spend time with friends outside of work</a:t>
            </a:r>
          </a:p>
          <a:p>
            <a:r>
              <a:rPr lang="en-CA" dirty="0"/>
              <a:t>Soothing the body soothes the whole self: baths, walking in nature, eating mangoes, getting comfortable as we watch TV or go to sleep, wear soft clothing, self-massage, always pet your pets and say hi to other pets (Ellen Lacter) </a:t>
            </a:r>
          </a:p>
          <a:p>
            <a:r>
              <a:rPr lang="en-CA" dirty="0"/>
              <a:t>Buy or grow or walk by and smell flowers, enjoy nice odors</a:t>
            </a:r>
          </a:p>
          <a:p>
            <a:r>
              <a:rPr lang="en-CA" dirty="0"/>
              <a:t>Limit other trauma exposures</a:t>
            </a:r>
          </a:p>
          <a:p>
            <a:r>
              <a:rPr lang="en-CA" dirty="0"/>
              <a:t>Watch enjoyable TV, read enjoyable books</a:t>
            </a:r>
          </a:p>
        </p:txBody>
      </p:sp>
    </p:spTree>
    <p:extLst>
      <p:ext uri="{BB962C8B-B14F-4D97-AF65-F5344CB8AC3E}">
        <p14:creationId xmlns:p14="http://schemas.microsoft.com/office/powerpoint/2010/main" xmlns="" val="7971919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BBBF80-EE4F-7A59-46A4-D4FEA33AB2E7}"/>
              </a:ext>
            </a:extLst>
          </p:cNvPr>
          <p:cNvSpPr>
            <a:spLocks noGrp="1"/>
          </p:cNvSpPr>
          <p:nvPr>
            <p:ph type="title"/>
          </p:nvPr>
        </p:nvSpPr>
        <p:spPr/>
        <p:txBody>
          <a:bodyPr/>
          <a:lstStyle/>
          <a:p>
            <a:r>
              <a:rPr lang="en-CA" dirty="0"/>
              <a:t>It’s an Honor</a:t>
            </a:r>
          </a:p>
        </p:txBody>
      </p:sp>
      <p:sp>
        <p:nvSpPr>
          <p:cNvPr id="3" name="Content Placeholder 2">
            <a:extLst>
              <a:ext uri="{FF2B5EF4-FFF2-40B4-BE49-F238E27FC236}">
                <a16:creationId xmlns:a16="http://schemas.microsoft.com/office/drawing/2014/main" xmlns="" id="{23F8C089-61E6-3DAF-45B0-F6AD957E664B}"/>
              </a:ext>
            </a:extLst>
          </p:cNvPr>
          <p:cNvSpPr>
            <a:spLocks noGrp="1"/>
          </p:cNvSpPr>
          <p:nvPr>
            <p:ph idx="1"/>
          </p:nvPr>
        </p:nvSpPr>
        <p:spPr/>
        <p:txBody>
          <a:bodyPr>
            <a:normAutofit/>
          </a:bodyPr>
          <a:lstStyle/>
          <a:p>
            <a:pPr marL="0" indent="0">
              <a:buNone/>
            </a:pPr>
            <a:r>
              <a:rPr lang="en-CA" dirty="0"/>
              <a:t>‘I still struggle with traumatic overlays each time I see a small child or baby or animals. I experience intrusive thoughts. My experiences would technically be considered as PTSD. But—excuse my language—who f***</a:t>
            </a:r>
            <a:r>
              <a:rPr lang="en-CA" dirty="0" err="1"/>
              <a:t>ing</a:t>
            </a:r>
            <a:r>
              <a:rPr lang="en-CA" dirty="0"/>
              <a:t> wouldn’t experience this, doing what we do? If we don’t bring in the relational piece to session or don’t lean into our empathy or don’t make space to process what we’ve just heard or witnessed, we couldn’t do our jobs. Or, more importantly, be present with the incredible human beings whom we’re honored to work with. Part of it is the cost of the work, part of it is a reason to give ourselves what we need more often and lean into sources of joy more than anyone else.  	- Kristen Muche </a:t>
            </a:r>
          </a:p>
          <a:p>
            <a:pPr marL="0" indent="0">
              <a:buNone/>
            </a:pPr>
            <a:r>
              <a:rPr lang="en-CA" dirty="0"/>
              <a:t>When the power of love overcomes the love of power, the world will know peace. Jimi Hendrix (on Ellen </a:t>
            </a:r>
            <a:r>
              <a:rPr lang="en-CA" dirty="0" err="1"/>
              <a:t>Lacter’s</a:t>
            </a:r>
            <a:r>
              <a:rPr lang="en-CA" dirty="0"/>
              <a:t> peace pens)</a:t>
            </a:r>
          </a:p>
        </p:txBody>
      </p:sp>
    </p:spTree>
    <p:extLst>
      <p:ext uri="{BB962C8B-B14F-4D97-AF65-F5344CB8AC3E}">
        <p14:creationId xmlns:p14="http://schemas.microsoft.com/office/powerpoint/2010/main" xmlns="" val="7163748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8B7C44-4CDC-E253-8EF1-34C096A8BE33}"/>
              </a:ext>
            </a:extLst>
          </p:cNvPr>
          <p:cNvSpPr>
            <a:spLocks noGrp="1"/>
          </p:cNvSpPr>
          <p:nvPr>
            <p:ph type="title"/>
          </p:nvPr>
        </p:nvSpPr>
        <p:spPr/>
        <p:txBody>
          <a:bodyPr/>
          <a:lstStyle/>
          <a:p>
            <a:r>
              <a:rPr lang="en-CA" dirty="0"/>
              <a:t>Post-Traumatic Growth: Areas of Growth</a:t>
            </a:r>
          </a:p>
        </p:txBody>
      </p:sp>
      <p:sp>
        <p:nvSpPr>
          <p:cNvPr id="3" name="Content Placeholder 2">
            <a:extLst>
              <a:ext uri="{FF2B5EF4-FFF2-40B4-BE49-F238E27FC236}">
                <a16:creationId xmlns:a16="http://schemas.microsoft.com/office/drawing/2014/main" xmlns="" id="{A824E7CE-793D-9C98-607A-7EEEC50AFA03}"/>
              </a:ext>
            </a:extLst>
          </p:cNvPr>
          <p:cNvSpPr>
            <a:spLocks noGrp="1"/>
          </p:cNvSpPr>
          <p:nvPr>
            <p:ph idx="1"/>
          </p:nvPr>
        </p:nvSpPr>
        <p:spPr/>
        <p:txBody>
          <a:bodyPr/>
          <a:lstStyle/>
          <a:p>
            <a:r>
              <a:rPr lang="en-CA" dirty="0"/>
              <a:t>Appreciation of life and what we have</a:t>
            </a:r>
          </a:p>
          <a:p>
            <a:r>
              <a:rPr lang="en-CA" dirty="0"/>
              <a:t>Relationships with others—the depth of our relationship with our clients and like-minded peers</a:t>
            </a:r>
          </a:p>
          <a:p>
            <a:r>
              <a:rPr lang="en-CA" dirty="0"/>
              <a:t>New possibilities in life—moving into an area of work which challenges us and forces us to develop strength and creativity</a:t>
            </a:r>
          </a:p>
          <a:p>
            <a:r>
              <a:rPr lang="en-CA" dirty="0"/>
              <a:t>Personal strength—we are amazed at what we have done</a:t>
            </a:r>
          </a:p>
          <a:p>
            <a:r>
              <a:rPr lang="en-CA" dirty="0"/>
              <a:t>Spiritual change—we have a more realistic faith, based on reality not on wishful thinking or lies we’ve been told</a:t>
            </a:r>
          </a:p>
        </p:txBody>
      </p:sp>
    </p:spTree>
    <p:extLst>
      <p:ext uri="{BB962C8B-B14F-4D97-AF65-F5344CB8AC3E}">
        <p14:creationId xmlns:p14="http://schemas.microsoft.com/office/powerpoint/2010/main" xmlns="" val="28232313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23F937-F6B9-4E38-8080-EE924F9848C4}"/>
              </a:ext>
            </a:extLst>
          </p:cNvPr>
          <p:cNvSpPr>
            <a:spLocks noGrp="1"/>
          </p:cNvSpPr>
          <p:nvPr>
            <p:ph type="title"/>
          </p:nvPr>
        </p:nvSpPr>
        <p:spPr/>
        <p:txBody>
          <a:bodyPr/>
          <a:lstStyle/>
          <a:p>
            <a:r>
              <a:rPr lang="en-CA" dirty="0"/>
              <a:t>Sources of Hope for Us</a:t>
            </a:r>
          </a:p>
        </p:txBody>
      </p:sp>
      <p:sp>
        <p:nvSpPr>
          <p:cNvPr id="3" name="Content Placeholder 2">
            <a:extLst>
              <a:ext uri="{FF2B5EF4-FFF2-40B4-BE49-F238E27FC236}">
                <a16:creationId xmlns:a16="http://schemas.microsoft.com/office/drawing/2014/main" xmlns="" id="{2E084037-B48F-42DA-64BE-288F966CAAB4}"/>
              </a:ext>
            </a:extLst>
          </p:cNvPr>
          <p:cNvSpPr>
            <a:spLocks noGrp="1"/>
          </p:cNvSpPr>
          <p:nvPr>
            <p:ph idx="1"/>
          </p:nvPr>
        </p:nvSpPr>
        <p:spPr/>
        <p:txBody>
          <a:bodyPr/>
          <a:lstStyle/>
          <a:p>
            <a:r>
              <a:rPr lang="en-CA" dirty="0"/>
              <a:t>Knowing we’ve helped someone</a:t>
            </a:r>
          </a:p>
          <a:p>
            <a:r>
              <a:rPr lang="en-CA" dirty="0"/>
              <a:t>Knowing we’ve done something good</a:t>
            </a:r>
          </a:p>
          <a:p>
            <a:r>
              <a:rPr lang="en-CA" dirty="0"/>
              <a:t>Knowing we have the capacity to help</a:t>
            </a:r>
          </a:p>
          <a:p>
            <a:r>
              <a:rPr lang="en-CA" dirty="0"/>
              <a:t>‘Winging it’ and seeing that this worked</a:t>
            </a:r>
          </a:p>
          <a:p>
            <a:r>
              <a:rPr lang="en-CA" dirty="0"/>
              <a:t>Seeing detective work with a personality system pay off</a:t>
            </a:r>
          </a:p>
        </p:txBody>
      </p:sp>
    </p:spTree>
    <p:extLst>
      <p:ext uri="{BB962C8B-B14F-4D97-AF65-F5344CB8AC3E}">
        <p14:creationId xmlns:p14="http://schemas.microsoft.com/office/powerpoint/2010/main" xmlns="" val="1280762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0148A7-9DED-4A95-908C-1C9D70C5E69C}"/>
              </a:ext>
            </a:extLst>
          </p:cNvPr>
          <p:cNvSpPr>
            <a:spLocks noGrp="1"/>
          </p:cNvSpPr>
          <p:nvPr>
            <p:ph type="title"/>
          </p:nvPr>
        </p:nvSpPr>
        <p:spPr/>
        <p:txBody>
          <a:bodyPr/>
          <a:lstStyle/>
          <a:p>
            <a:r>
              <a:rPr lang="en-CA" dirty="0"/>
              <a:t>Some Things I Wish I Did Not Know</a:t>
            </a:r>
          </a:p>
        </p:txBody>
      </p:sp>
      <p:sp>
        <p:nvSpPr>
          <p:cNvPr id="3" name="Content Placeholder 2">
            <a:extLst>
              <a:ext uri="{FF2B5EF4-FFF2-40B4-BE49-F238E27FC236}">
                <a16:creationId xmlns:a16="http://schemas.microsoft.com/office/drawing/2014/main" xmlns="" id="{152B8623-C75C-4E71-BD22-B29C1D5A3FA0}"/>
              </a:ext>
            </a:extLst>
          </p:cNvPr>
          <p:cNvSpPr>
            <a:spLocks noGrp="1"/>
          </p:cNvSpPr>
          <p:nvPr>
            <p:ph idx="1"/>
          </p:nvPr>
        </p:nvSpPr>
        <p:spPr/>
        <p:txBody>
          <a:bodyPr>
            <a:normAutofit/>
          </a:bodyPr>
          <a:lstStyle/>
          <a:p>
            <a:r>
              <a:rPr lang="en-CA" dirty="0"/>
              <a:t>Perpetrator groups collaborate and teach one another techniques of torturing children, splitting the infant mind, and training mind-controlled victims.</a:t>
            </a:r>
          </a:p>
          <a:p>
            <a:r>
              <a:rPr lang="en-CA" dirty="0"/>
              <a:t>It is psychologically sophisticated organized crime, which runs in families. There is a high level of national and international organization of these groups. </a:t>
            </a:r>
          </a:p>
          <a:p>
            <a:r>
              <a:rPr lang="en-CA" dirty="0"/>
              <a:t>Survivors bear the unbearable through dissociation, which is exploited by abusers to control those segmented brains, piece by piece. Many of us helpers do not have this ability. </a:t>
            </a:r>
          </a:p>
          <a:p>
            <a:r>
              <a:rPr lang="en-CA" dirty="0"/>
              <a:t>Some therapists work for the perpetrator groups. Some of them teach self-help techniques which are actually program triggers, sometimes in complete conscious unawareness.</a:t>
            </a:r>
          </a:p>
          <a:p>
            <a:endParaRPr lang="en-CA" dirty="0"/>
          </a:p>
        </p:txBody>
      </p:sp>
    </p:spTree>
    <p:extLst>
      <p:ext uri="{BB962C8B-B14F-4D97-AF65-F5344CB8AC3E}">
        <p14:creationId xmlns:p14="http://schemas.microsoft.com/office/powerpoint/2010/main" xmlns="" val="1409085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1133BA-C6F3-1AFC-B9C5-F856D3BDC679}"/>
              </a:ext>
            </a:extLst>
          </p:cNvPr>
          <p:cNvSpPr>
            <a:spLocks noGrp="1"/>
          </p:cNvSpPr>
          <p:nvPr>
            <p:ph type="title"/>
          </p:nvPr>
        </p:nvSpPr>
        <p:spPr/>
        <p:txBody>
          <a:bodyPr/>
          <a:lstStyle/>
          <a:p>
            <a:r>
              <a:rPr lang="en-CA" dirty="0"/>
              <a:t>How I Got Into The Field of Psychology</a:t>
            </a:r>
          </a:p>
        </p:txBody>
      </p:sp>
      <p:sp>
        <p:nvSpPr>
          <p:cNvPr id="3" name="Content Placeholder 2">
            <a:extLst>
              <a:ext uri="{FF2B5EF4-FFF2-40B4-BE49-F238E27FC236}">
                <a16:creationId xmlns:a16="http://schemas.microsoft.com/office/drawing/2014/main" xmlns="" id="{FE39CD0C-84EC-456E-AC80-09809F081CA6}"/>
              </a:ext>
            </a:extLst>
          </p:cNvPr>
          <p:cNvSpPr>
            <a:spLocks noGrp="1"/>
          </p:cNvSpPr>
          <p:nvPr>
            <p:ph idx="1"/>
          </p:nvPr>
        </p:nvSpPr>
        <p:spPr/>
        <p:txBody>
          <a:bodyPr/>
          <a:lstStyle/>
          <a:p>
            <a:r>
              <a:rPr lang="en-CA" sz="2000" dirty="0"/>
              <a:t>I wanted to help people</a:t>
            </a:r>
          </a:p>
          <a:p>
            <a:r>
              <a:rPr lang="en-CA" sz="2000" dirty="0"/>
              <a:t>I wanted to know what makes people tick</a:t>
            </a:r>
          </a:p>
          <a:p>
            <a:r>
              <a:rPr lang="en-CA" sz="2000" dirty="0"/>
              <a:t>I recognized early that listening is paramount in encouraging healing</a:t>
            </a:r>
          </a:p>
          <a:p>
            <a:r>
              <a:rPr lang="en-CA" sz="2000" dirty="0"/>
              <a:t>I recognized early that trauma causes most ‘mental illnesses’</a:t>
            </a:r>
          </a:p>
          <a:p>
            <a:r>
              <a:rPr lang="en-CA" sz="2000" dirty="0"/>
              <a:t>I wanted to do </a:t>
            </a:r>
            <a:r>
              <a:rPr lang="en-CA" sz="2000" i="1" dirty="0"/>
              <a:t>real</a:t>
            </a:r>
            <a:r>
              <a:rPr lang="en-CA" sz="2000" dirty="0"/>
              <a:t> clinical psychology, not dispense medications. </a:t>
            </a:r>
          </a:p>
          <a:p>
            <a:r>
              <a:rPr lang="en-CA" sz="2000" dirty="0"/>
              <a:t>I read science fiction before it was popular, seeing what amazing things might happen.</a:t>
            </a:r>
          </a:p>
          <a:p>
            <a:r>
              <a:rPr lang="en-CA" sz="2000" dirty="0"/>
              <a:t>I read detective novels and learned to recognize clues.</a:t>
            </a:r>
          </a:p>
          <a:p>
            <a:endParaRPr lang="en-CA" dirty="0"/>
          </a:p>
        </p:txBody>
      </p:sp>
    </p:spTree>
    <p:extLst>
      <p:ext uri="{BB962C8B-B14F-4D97-AF65-F5344CB8AC3E}">
        <p14:creationId xmlns:p14="http://schemas.microsoft.com/office/powerpoint/2010/main" xmlns="" val="42693982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F12691-B5D6-A5CA-F686-5EB4508C5A95}"/>
              </a:ext>
            </a:extLst>
          </p:cNvPr>
          <p:cNvSpPr>
            <a:spLocks noGrp="1"/>
          </p:cNvSpPr>
          <p:nvPr>
            <p:ph type="title"/>
          </p:nvPr>
        </p:nvSpPr>
        <p:spPr/>
        <p:txBody>
          <a:bodyPr/>
          <a:lstStyle/>
          <a:p>
            <a:r>
              <a:rPr lang="en-CA" dirty="0"/>
              <a:t>How I Moved into the Dissociative Disorder Field</a:t>
            </a:r>
          </a:p>
        </p:txBody>
      </p:sp>
      <p:sp>
        <p:nvSpPr>
          <p:cNvPr id="3" name="Content Placeholder 2">
            <a:extLst>
              <a:ext uri="{FF2B5EF4-FFF2-40B4-BE49-F238E27FC236}">
                <a16:creationId xmlns:a16="http://schemas.microsoft.com/office/drawing/2014/main" xmlns="" id="{1C118806-6A27-9C79-72BC-855C9771385C}"/>
              </a:ext>
            </a:extLst>
          </p:cNvPr>
          <p:cNvSpPr>
            <a:spLocks noGrp="1"/>
          </p:cNvSpPr>
          <p:nvPr>
            <p:ph idx="1"/>
          </p:nvPr>
        </p:nvSpPr>
        <p:spPr/>
        <p:txBody>
          <a:bodyPr>
            <a:normAutofit/>
          </a:bodyPr>
          <a:lstStyle/>
          <a:p>
            <a:r>
              <a:rPr lang="en-CA" sz="2000" dirty="0"/>
              <a:t>At work I had a lot of continuing education regarding family therapy. (Working with DID is a lot like doing family therapy.)</a:t>
            </a:r>
          </a:p>
          <a:p>
            <a:r>
              <a:rPr lang="en-CA" sz="2000" dirty="0"/>
              <a:t>I took whatever clients came to me and studied them. </a:t>
            </a:r>
          </a:p>
          <a:p>
            <a:r>
              <a:rPr lang="en-CA" sz="2000" dirty="0"/>
              <a:t>I felt curiosity about clients I didn’t understand, didn’t accept their prior diagnoses, wanted to figure them out, and felt they had been mistreated by the system. And then my first four (recognized) DID clients appeared all at once, and taught me.</a:t>
            </a:r>
          </a:p>
          <a:p>
            <a:r>
              <a:rPr lang="en-CA" sz="2000" dirty="0"/>
              <a:t>And once I was known to treat DID, everyone sent me their DID clients. And, of course, almost of them were survivors of organized abuse. </a:t>
            </a:r>
          </a:p>
        </p:txBody>
      </p:sp>
    </p:spTree>
    <p:extLst>
      <p:ext uri="{BB962C8B-B14F-4D97-AF65-F5344CB8AC3E}">
        <p14:creationId xmlns:p14="http://schemas.microsoft.com/office/powerpoint/2010/main" xmlns="" val="29933590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169CF4-2E71-566A-2C2B-A5B2B304B09A}"/>
              </a:ext>
            </a:extLst>
          </p:cNvPr>
          <p:cNvSpPr>
            <a:spLocks noGrp="1"/>
          </p:cNvSpPr>
          <p:nvPr>
            <p:ph type="title"/>
          </p:nvPr>
        </p:nvSpPr>
        <p:spPr/>
        <p:txBody>
          <a:bodyPr/>
          <a:lstStyle/>
          <a:p>
            <a:r>
              <a:rPr lang="en-CA" dirty="0"/>
              <a:t>How This Work Has Been Fulfilling for Me</a:t>
            </a:r>
          </a:p>
        </p:txBody>
      </p:sp>
      <p:sp>
        <p:nvSpPr>
          <p:cNvPr id="3" name="Content Placeholder 2">
            <a:extLst>
              <a:ext uri="{FF2B5EF4-FFF2-40B4-BE49-F238E27FC236}">
                <a16:creationId xmlns:a16="http://schemas.microsoft.com/office/drawing/2014/main" xmlns="" id="{1AE63DDE-FAD4-730C-4864-AA939F8FE799}"/>
              </a:ext>
            </a:extLst>
          </p:cNvPr>
          <p:cNvSpPr>
            <a:spLocks noGrp="1"/>
          </p:cNvSpPr>
          <p:nvPr>
            <p:ph idx="1"/>
          </p:nvPr>
        </p:nvSpPr>
        <p:spPr/>
        <p:txBody>
          <a:bodyPr>
            <a:normAutofit fontScale="92500"/>
          </a:bodyPr>
          <a:lstStyle/>
          <a:p>
            <a:r>
              <a:rPr lang="en-CA" dirty="0"/>
              <a:t>It has satisfied my childhood need to be a detective, and to live in a science fiction world which is real—to figure out the universe. (Now I know too much.)</a:t>
            </a:r>
          </a:p>
          <a:p>
            <a:r>
              <a:rPr lang="en-CA" dirty="0"/>
              <a:t>It has answered some of my basic questions about the universe and people.</a:t>
            </a:r>
          </a:p>
          <a:p>
            <a:r>
              <a:rPr lang="en-CA" dirty="0"/>
              <a:t>It is </a:t>
            </a:r>
            <a:r>
              <a:rPr lang="en-CA" i="1" dirty="0"/>
              <a:t>real</a:t>
            </a:r>
            <a:r>
              <a:rPr lang="en-CA" dirty="0"/>
              <a:t> psychology, deals with how the human brain/mind/psyche/spirit works.</a:t>
            </a:r>
          </a:p>
          <a:p>
            <a:r>
              <a:rPr lang="en-CA" dirty="0"/>
              <a:t>It provides healing for the grievously wounded.</a:t>
            </a:r>
          </a:p>
          <a:p>
            <a:r>
              <a:rPr lang="en-CA" dirty="0"/>
              <a:t>It saves lives in more than one way.</a:t>
            </a:r>
          </a:p>
          <a:p>
            <a:r>
              <a:rPr lang="en-CA" dirty="0"/>
              <a:t>It prevents the next generation from going through such abuse.</a:t>
            </a:r>
          </a:p>
          <a:p>
            <a:r>
              <a:rPr lang="en-CA" dirty="0"/>
              <a:t>It allowed and required me to ‘wing it,’ be creative, develop new methods.</a:t>
            </a:r>
          </a:p>
          <a:p>
            <a:r>
              <a:rPr lang="en-CA" dirty="0"/>
              <a:t>It has been the best way to use the gifts I have been given.</a:t>
            </a:r>
          </a:p>
          <a:p>
            <a:r>
              <a:rPr lang="en-CA" dirty="0"/>
              <a:t>It has allowed me to contribute to making </a:t>
            </a:r>
            <a:r>
              <a:rPr lang="en-CA"/>
              <a:t>the world a </a:t>
            </a:r>
            <a:r>
              <a:rPr lang="en-CA" dirty="0"/>
              <a:t>better place.</a:t>
            </a:r>
          </a:p>
        </p:txBody>
      </p:sp>
    </p:spTree>
    <p:extLst>
      <p:ext uri="{BB962C8B-B14F-4D97-AF65-F5344CB8AC3E}">
        <p14:creationId xmlns:p14="http://schemas.microsoft.com/office/powerpoint/2010/main" xmlns="" val="779164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27EE75-EC0C-8E84-3FDE-54223740B389}"/>
              </a:ext>
            </a:extLst>
          </p:cNvPr>
          <p:cNvSpPr>
            <a:spLocks noGrp="1"/>
          </p:cNvSpPr>
          <p:nvPr>
            <p:ph type="title"/>
          </p:nvPr>
        </p:nvSpPr>
        <p:spPr/>
        <p:txBody>
          <a:bodyPr/>
          <a:lstStyle/>
          <a:p>
            <a:r>
              <a:rPr lang="en-CA" dirty="0"/>
              <a:t>A Growing Knowing</a:t>
            </a:r>
          </a:p>
        </p:txBody>
      </p:sp>
      <p:sp>
        <p:nvSpPr>
          <p:cNvPr id="3" name="Content Placeholder 2">
            <a:extLst>
              <a:ext uri="{FF2B5EF4-FFF2-40B4-BE49-F238E27FC236}">
                <a16:creationId xmlns:a16="http://schemas.microsoft.com/office/drawing/2014/main" xmlns="" id="{DCE5A83C-30AA-6B36-0F15-194C298A6A67}"/>
              </a:ext>
            </a:extLst>
          </p:cNvPr>
          <p:cNvSpPr>
            <a:spLocks noGrp="1"/>
          </p:cNvSpPr>
          <p:nvPr>
            <p:ph idx="1"/>
          </p:nvPr>
        </p:nvSpPr>
        <p:spPr/>
        <p:txBody>
          <a:bodyPr/>
          <a:lstStyle/>
          <a:p>
            <a:r>
              <a:rPr lang="en-CA" dirty="0"/>
              <a:t>“It makes sense that we are marked by the work. The deeper I go into learning about extreme abuse, the more important it becomes for me to actively practice joy and space in my body and the somatic knowing of love and connection and ease, just so I can hold my growing knowing that the world is full of unspeakable harms, and that sexual harms are so commonplace that they feel like the fabric of society and our intergenerational shaping, the same as misogyny and racism and colonialism and war and all the forms of dominance and subjugation – and – that there is love and goodness and possibility for repair.”</a:t>
            </a:r>
          </a:p>
          <a:p>
            <a:pPr marL="914400" lvl="2" indent="0">
              <a:buNone/>
            </a:pPr>
            <a:r>
              <a:rPr lang="en-CA" sz="2400" dirty="0" err="1"/>
              <a:t>Lysa</a:t>
            </a:r>
            <a:r>
              <a:rPr lang="en-CA" sz="2400" dirty="0"/>
              <a:t> Toye</a:t>
            </a:r>
          </a:p>
        </p:txBody>
      </p:sp>
    </p:spTree>
    <p:extLst>
      <p:ext uri="{BB962C8B-B14F-4D97-AF65-F5344CB8AC3E}">
        <p14:creationId xmlns:p14="http://schemas.microsoft.com/office/powerpoint/2010/main" xmlns="" val="2995086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BD1BC0-299E-DD42-727E-9EA1FE974987}"/>
              </a:ext>
            </a:extLst>
          </p:cNvPr>
          <p:cNvSpPr>
            <a:spLocks noGrp="1"/>
          </p:cNvSpPr>
          <p:nvPr>
            <p:ph type="title"/>
          </p:nvPr>
        </p:nvSpPr>
        <p:spPr/>
        <p:txBody>
          <a:bodyPr/>
          <a:lstStyle/>
          <a:p>
            <a:r>
              <a:rPr lang="en-CA" dirty="0"/>
              <a:t>Horrendous Sexual Abuse</a:t>
            </a:r>
          </a:p>
        </p:txBody>
      </p:sp>
      <p:sp>
        <p:nvSpPr>
          <p:cNvPr id="3" name="Text Placeholder 2">
            <a:extLst>
              <a:ext uri="{FF2B5EF4-FFF2-40B4-BE49-F238E27FC236}">
                <a16:creationId xmlns:a16="http://schemas.microsoft.com/office/drawing/2014/main" xmlns="" id="{3D16F874-99FC-2123-1673-4AB234E9D793}"/>
              </a:ext>
            </a:extLst>
          </p:cNvPr>
          <p:cNvSpPr>
            <a:spLocks noGrp="1"/>
          </p:cNvSpPr>
          <p:nvPr>
            <p:ph type="body" idx="1"/>
          </p:nvPr>
        </p:nvSpPr>
        <p:spPr/>
        <p:txBody>
          <a:bodyPr/>
          <a:lstStyle/>
          <a:p>
            <a:endParaRPr lang="en-CA"/>
          </a:p>
        </p:txBody>
      </p:sp>
    </p:spTree>
    <p:extLst>
      <p:ext uri="{BB962C8B-B14F-4D97-AF65-F5344CB8AC3E}">
        <p14:creationId xmlns:p14="http://schemas.microsoft.com/office/powerpoint/2010/main" xmlns="" val="674064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03FD6A58-2DF4-4C7F-830A-EEC495D02604}"/>
              </a:ext>
            </a:extLst>
          </p:cNvPr>
          <p:cNvSpPr>
            <a:spLocks noGrp="1"/>
          </p:cNvSpPr>
          <p:nvPr>
            <p:ph type="title"/>
          </p:nvPr>
        </p:nvSpPr>
        <p:spPr/>
        <p:txBody>
          <a:bodyPr/>
          <a:lstStyle/>
          <a:p>
            <a:r>
              <a:rPr lang="en-CA" dirty="0" err="1"/>
              <a:t>Pedosexual</a:t>
            </a:r>
            <a:r>
              <a:rPr lang="en-CA" dirty="0"/>
              <a:t> Networks</a:t>
            </a:r>
          </a:p>
        </p:txBody>
      </p:sp>
      <p:sp>
        <p:nvSpPr>
          <p:cNvPr id="5" name="Content Placeholder 4">
            <a:extLst>
              <a:ext uri="{FF2B5EF4-FFF2-40B4-BE49-F238E27FC236}">
                <a16:creationId xmlns:a16="http://schemas.microsoft.com/office/drawing/2014/main" xmlns="" id="{EFED6338-7C35-A997-64F0-F30809CE2CF5}"/>
              </a:ext>
            </a:extLst>
          </p:cNvPr>
          <p:cNvSpPr>
            <a:spLocks noGrp="1"/>
          </p:cNvSpPr>
          <p:nvPr>
            <p:ph idx="1"/>
          </p:nvPr>
        </p:nvSpPr>
        <p:spPr/>
        <p:txBody>
          <a:bodyPr>
            <a:normAutofit lnSpcReduction="10000"/>
          </a:bodyPr>
          <a:lstStyle/>
          <a:p>
            <a:r>
              <a:rPr lang="en-CA" dirty="0"/>
              <a:t>Bas Kremer of the Center for Knowledge on Transgenerational Organized Violence (TGOV) in the Netherlands sent me an article explaining why his group changed the name of what we are dealing with from Sadistic Ritualistic Abuse (SRA) to TGOV. They suggest we all do that.</a:t>
            </a:r>
          </a:p>
          <a:p>
            <a:r>
              <a:rPr lang="en-CA" dirty="0"/>
              <a:t>Their research delineates two primary groups survivors are involved with: one a closed transgenerational group which trains the children; the other a private </a:t>
            </a:r>
            <a:r>
              <a:rPr lang="en-CA" dirty="0" err="1"/>
              <a:t>pedosexual</a:t>
            </a:r>
            <a:r>
              <a:rPr lang="en-CA" dirty="0"/>
              <a:t> network which makes huge profits selling children for organized sexual violence. </a:t>
            </a:r>
          </a:p>
          <a:p>
            <a:r>
              <a:rPr lang="en-CA" dirty="0"/>
              <a:t>They note that most therapists do not understand the connection between the two groups. Therapists focus on the trauma; law enforcement focuses on the human trafficking. But these are deeply connected. Law enforcement is skeptical about ritual, Satanism, etc. but is very aware of the child trafficking. </a:t>
            </a:r>
          </a:p>
        </p:txBody>
      </p:sp>
    </p:spTree>
    <p:extLst>
      <p:ext uri="{BB962C8B-B14F-4D97-AF65-F5344CB8AC3E}">
        <p14:creationId xmlns:p14="http://schemas.microsoft.com/office/powerpoint/2010/main" xmlns="" val="305408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Sexual Experiences of Victims</a:t>
            </a:r>
          </a:p>
        </p:txBody>
      </p:sp>
      <p:sp>
        <p:nvSpPr>
          <p:cNvPr id="3" name="Content Placeholder 2"/>
          <p:cNvSpPr>
            <a:spLocks noGrp="1"/>
          </p:cNvSpPr>
          <p:nvPr>
            <p:ph idx="1"/>
          </p:nvPr>
        </p:nvSpPr>
        <p:spPr/>
        <p:txBody>
          <a:bodyPr>
            <a:noAutofit/>
          </a:bodyPr>
          <a:lstStyle/>
          <a:p>
            <a:r>
              <a:rPr lang="en-CA" sz="2200" dirty="0">
                <a:latin typeface="+mj-lt"/>
              </a:rPr>
              <a:t>Children are forced to engage in mixed pain and pleasure and extreme sexual perpetration with one another, adults, dead bodies and animals. The child is masturbated while these other things occur. </a:t>
            </a:r>
          </a:p>
          <a:p>
            <a:r>
              <a:rPr lang="en-CA" sz="2200" dirty="0">
                <a:latin typeface="+mj-lt"/>
              </a:rPr>
              <a:t>As the child gets older, s/he is introduced to the pleasure of having sex with younger children. This creates pedophilia.</a:t>
            </a:r>
          </a:p>
          <a:p>
            <a:r>
              <a:rPr lang="en-CA" sz="2200" dirty="0">
                <a:latin typeface="+mj-lt"/>
              </a:rPr>
              <a:t>Pairing intense sexual pleasure with violence can lead to the creation of child parts who are incapable of empathy and associate sexual pleasure only with violence. Many survivors require violence to reach an orgasm. Others require a child.</a:t>
            </a:r>
          </a:p>
        </p:txBody>
      </p:sp>
      <p:sp>
        <p:nvSpPr>
          <p:cNvPr id="4" name="Slide Number Placeholder 3"/>
          <p:cNvSpPr>
            <a:spLocks noGrp="1"/>
          </p:cNvSpPr>
          <p:nvPr>
            <p:ph type="sldNum" sz="quarter" idx="12"/>
          </p:nvPr>
        </p:nvSpPr>
        <p:spPr/>
        <p:txBody>
          <a:bodyPr/>
          <a:lstStyle/>
          <a:p>
            <a:fld id="{04DCAF22-CE1B-48BA-A085-CB0E5906725E}" type="slidenum">
              <a:rPr lang="en-CA" smtClean="0"/>
              <a:pPr/>
              <a:t>9</a:t>
            </a:fld>
            <a:endParaRPr lang="en-CA"/>
          </a:p>
        </p:txBody>
      </p:sp>
    </p:spTree>
    <p:extLst>
      <p:ext uri="{BB962C8B-B14F-4D97-AF65-F5344CB8AC3E}">
        <p14:creationId xmlns:p14="http://schemas.microsoft.com/office/powerpoint/2010/main" xmlns="" val="93337955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21007</TotalTime>
  <Words>4879</Words>
  <Application>Microsoft Office PowerPoint</Application>
  <PresentationFormat>Custom</PresentationFormat>
  <Paragraphs>325</Paragraphs>
  <Slides>52</Slides>
  <Notes>1</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Wisp</vt:lpstr>
      <vt:lpstr>Slide 1</vt:lpstr>
      <vt:lpstr>10  The Unimaginable</vt:lpstr>
      <vt:lpstr>I wish</vt:lpstr>
      <vt:lpstr>Things I Learned through this Work</vt:lpstr>
      <vt:lpstr>Some Things I Wish I Did Not Know</vt:lpstr>
      <vt:lpstr>A Growing Knowing</vt:lpstr>
      <vt:lpstr>Horrendous Sexual Abuse</vt:lpstr>
      <vt:lpstr>Pedosexual Networks</vt:lpstr>
      <vt:lpstr>Sexual Experiences of Victims</vt:lpstr>
      <vt:lpstr>Treatment Recommendations</vt:lpstr>
      <vt:lpstr>Effects of the Sexual Abuse  (a survivor’s statement)</vt:lpstr>
      <vt:lpstr>First Tasks in Sexual Recovery</vt:lpstr>
      <vt:lpstr>Steps in Sexual Healing  (Becoming Yourself, pp. 255-274)</vt:lpstr>
      <vt:lpstr>Perpetrator Groups’ Activities  in the larger World</vt:lpstr>
      <vt:lpstr>Assassin Training </vt:lpstr>
      <vt:lpstr>Politicians’ Use of Victims</vt:lpstr>
      <vt:lpstr>Gang Wars and the Bandwagon </vt:lpstr>
      <vt:lpstr>Gathering Survivors</vt:lpstr>
      <vt:lpstr>Recognizing Cult Therapists (Plants)</vt:lpstr>
      <vt:lpstr>Recognizing Plants in Survivors’ Social Situations</vt:lpstr>
      <vt:lpstr>How The Groups Kill Survivors  (or more rarely Therapists?)</vt:lpstr>
      <vt:lpstr>Major Issues in Healing</vt:lpstr>
      <vt:lpstr>Losses and Deprivations of Survivors</vt:lpstr>
      <vt:lpstr>Normal Experiences Survivors Never Had</vt:lpstr>
      <vt:lpstr>Physical Effects of the Abuse</vt:lpstr>
      <vt:lpstr>Chronic Physical Symptoms  (survivor account)</vt:lpstr>
      <vt:lpstr>Denial</vt:lpstr>
      <vt:lpstr>Therapists’ Denial of Current Abuse</vt:lpstr>
      <vt:lpstr>Major Issues in Recovery</vt:lpstr>
      <vt:lpstr>Emotional Healing</vt:lpstr>
      <vt:lpstr>Grieving </vt:lpstr>
      <vt:lpstr>Dealing with Your Client’s Grief</vt:lpstr>
      <vt:lpstr>Self-Esteem for Survivors (Ideas from Wendy Hoffman)</vt:lpstr>
      <vt:lpstr>Steps in Achieving Self-Esteem for Survivors (Hoffman)</vt:lpstr>
      <vt:lpstr>Further Steps Towards Self-Esteem</vt:lpstr>
      <vt:lpstr>Wendy’s Words to Survivors</vt:lpstr>
      <vt:lpstr>Self-Love for the Integrated</vt:lpstr>
      <vt:lpstr>Integration?</vt:lpstr>
      <vt:lpstr>Therapists’ Vicarious Traumatization</vt:lpstr>
      <vt:lpstr>Vicarious Traumatization</vt:lpstr>
      <vt:lpstr>Why are Therapists Overwhelmed?</vt:lpstr>
      <vt:lpstr>Symptoms of Vicarious Trauma</vt:lpstr>
      <vt:lpstr>Symptoms of Therapists</vt:lpstr>
      <vt:lpstr>Feeling Your Client’s Emotions</vt:lpstr>
      <vt:lpstr>Strategies to Reduce Risk to Your Own  Mental Health</vt:lpstr>
      <vt:lpstr>Some Ideas about Recharging</vt:lpstr>
      <vt:lpstr>It’s an Honor</vt:lpstr>
      <vt:lpstr>Post-Traumatic Growth: Areas of Growth</vt:lpstr>
      <vt:lpstr>Sources of Hope for Us</vt:lpstr>
      <vt:lpstr>How I Got Into The Field of Psychology</vt:lpstr>
      <vt:lpstr>How I Moved into the Dissociative Disorder Field</vt:lpstr>
      <vt:lpstr>How This Work Has Been Fulfilling for Me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neile</cp:lastModifiedBy>
  <cp:revision>3</cp:revision>
  <dcterms:created xsi:type="dcterms:W3CDTF">2022-04-16T22:28:51Z</dcterms:created>
  <dcterms:modified xsi:type="dcterms:W3CDTF">2022-11-11T02:18:13Z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