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571" r:id="rId2"/>
    <p:sldId id="257" r:id="rId3"/>
    <p:sldId id="276" r:id="rId4"/>
    <p:sldId id="277" r:id="rId5"/>
    <p:sldId id="278" r:id="rId6"/>
    <p:sldId id="279" r:id="rId7"/>
    <p:sldId id="280" r:id="rId8"/>
    <p:sldId id="310" r:id="rId9"/>
    <p:sldId id="281" r:id="rId10"/>
    <p:sldId id="265" r:id="rId11"/>
    <p:sldId id="264" r:id="rId12"/>
    <p:sldId id="309" r:id="rId13"/>
    <p:sldId id="263" r:id="rId14"/>
    <p:sldId id="299" r:id="rId15"/>
    <p:sldId id="258" r:id="rId16"/>
    <p:sldId id="298" r:id="rId17"/>
    <p:sldId id="305" r:id="rId18"/>
    <p:sldId id="260" r:id="rId19"/>
    <p:sldId id="261" r:id="rId20"/>
    <p:sldId id="306" r:id="rId21"/>
    <p:sldId id="262" r:id="rId22"/>
    <p:sldId id="311" r:id="rId23"/>
    <p:sldId id="301" r:id="rId24"/>
    <p:sldId id="302" r:id="rId25"/>
    <p:sldId id="303" r:id="rId26"/>
    <p:sldId id="304" r:id="rId27"/>
    <p:sldId id="282" r:id="rId28"/>
    <p:sldId id="284" r:id="rId29"/>
    <p:sldId id="283" r:id="rId30"/>
    <p:sldId id="285" r:id="rId31"/>
    <p:sldId id="308" r:id="rId32"/>
    <p:sldId id="288" r:id="rId33"/>
    <p:sldId id="655" r:id="rId34"/>
    <p:sldId id="657" r:id="rId35"/>
    <p:sldId id="656" r:id="rId36"/>
    <p:sldId id="289" r:id="rId37"/>
    <p:sldId id="290" r:id="rId38"/>
    <p:sldId id="291" r:id="rId39"/>
    <p:sldId id="287" r:id="rId40"/>
    <p:sldId id="270" r:id="rId41"/>
    <p:sldId id="271" r:id="rId42"/>
    <p:sldId id="272" r:id="rId43"/>
    <p:sldId id="658" r:id="rId44"/>
    <p:sldId id="273" r:id="rId45"/>
    <p:sldId id="274" r:id="rId46"/>
    <p:sldId id="29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56F843-6A81-4FFC-AED3-C8AD9FAAD853}" v="3" dt="2022-10-07T21:34:05.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10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5056F843-6A81-4FFC-AED3-C8AD9FAAD853}"/>
    <pc:docChg chg="undo custSel addSld modSld sldOrd">
      <pc:chgData name="dralison37 dralison37" userId="cca6fb7d3284a383" providerId="LiveId" clId="{5056F843-6A81-4FFC-AED3-C8AD9FAAD853}" dt="2022-10-16T23:00:19.357" v="1835" actId="20577"/>
      <pc:docMkLst>
        <pc:docMk/>
      </pc:docMkLst>
      <pc:sldChg chg="modSp mod">
        <pc:chgData name="dralison37 dralison37" userId="cca6fb7d3284a383" providerId="LiveId" clId="{5056F843-6A81-4FFC-AED3-C8AD9FAAD853}" dt="2022-10-07T20:38:31.290" v="264" actId="20577"/>
        <pc:sldMkLst>
          <pc:docMk/>
          <pc:sldMk cId="2734284745" sldId="257"/>
        </pc:sldMkLst>
        <pc:spChg chg="mod">
          <ac:chgData name="dralison37 dralison37" userId="cca6fb7d3284a383" providerId="LiveId" clId="{5056F843-6A81-4FFC-AED3-C8AD9FAAD853}" dt="2022-10-07T20:38:31.290" v="264" actId="20577"/>
          <ac:spMkLst>
            <pc:docMk/>
            <pc:sldMk cId="2734284745" sldId="257"/>
            <ac:spMk id="5" creationId="{00000000-0000-0000-0000-000000000000}"/>
          </ac:spMkLst>
        </pc:spChg>
      </pc:sldChg>
      <pc:sldChg chg="modSp mod ord">
        <pc:chgData name="dralison37 dralison37" userId="cca6fb7d3284a383" providerId="LiveId" clId="{5056F843-6A81-4FFC-AED3-C8AD9FAAD853}" dt="2022-10-07T21:38:01.693" v="546" actId="20577"/>
        <pc:sldMkLst>
          <pc:docMk/>
          <pc:sldMk cId="598026079" sldId="261"/>
        </pc:sldMkLst>
        <pc:spChg chg="mod">
          <ac:chgData name="dralison37 dralison37" userId="cca6fb7d3284a383" providerId="LiveId" clId="{5056F843-6A81-4FFC-AED3-C8AD9FAAD853}" dt="2022-10-07T21:38:01.693" v="546" actId="20577"/>
          <ac:spMkLst>
            <pc:docMk/>
            <pc:sldMk cId="598026079" sldId="261"/>
            <ac:spMk id="3" creationId="{00000000-0000-0000-0000-000000000000}"/>
          </ac:spMkLst>
        </pc:spChg>
      </pc:sldChg>
      <pc:sldChg chg="modSp mod">
        <pc:chgData name="dralison37 dralison37" userId="cca6fb7d3284a383" providerId="LiveId" clId="{5056F843-6A81-4FFC-AED3-C8AD9FAAD853}" dt="2022-10-07T20:44:19.835" v="298" actId="20577"/>
        <pc:sldMkLst>
          <pc:docMk/>
          <pc:sldMk cId="52292088" sldId="265"/>
        </pc:sldMkLst>
        <pc:spChg chg="mod">
          <ac:chgData name="dralison37 dralison37" userId="cca6fb7d3284a383" providerId="LiveId" clId="{5056F843-6A81-4FFC-AED3-C8AD9FAAD853}" dt="2022-10-07T20:44:19.835" v="298" actId="20577"/>
          <ac:spMkLst>
            <pc:docMk/>
            <pc:sldMk cId="52292088" sldId="265"/>
            <ac:spMk id="3" creationId="{00000000-0000-0000-0000-000000000000}"/>
          </ac:spMkLst>
        </pc:spChg>
      </pc:sldChg>
      <pc:sldChg chg="modSp add mod">
        <pc:chgData name="dralison37 dralison37" userId="cca6fb7d3284a383" providerId="LiveId" clId="{5056F843-6A81-4FFC-AED3-C8AD9FAAD853}" dt="2022-10-16T22:53:27.679" v="1787" actId="120"/>
        <pc:sldMkLst>
          <pc:docMk/>
          <pc:sldMk cId="1791458777" sldId="270"/>
        </pc:sldMkLst>
        <pc:spChg chg="mod">
          <ac:chgData name="dralison37 dralison37" userId="cca6fb7d3284a383" providerId="LiveId" clId="{5056F843-6A81-4FFC-AED3-C8AD9FAAD853}" dt="2022-10-16T22:53:27.679" v="1787" actId="120"/>
          <ac:spMkLst>
            <pc:docMk/>
            <pc:sldMk cId="1791458777" sldId="270"/>
            <ac:spMk id="2" creationId="{00000000-0000-0000-0000-000000000000}"/>
          </ac:spMkLst>
        </pc:spChg>
        <pc:spChg chg="mod">
          <ac:chgData name="dralison37 dralison37" userId="cca6fb7d3284a383" providerId="LiveId" clId="{5056F843-6A81-4FFC-AED3-C8AD9FAAD853}" dt="2022-10-07T21:52:12.221" v="1471" actId="255"/>
          <ac:spMkLst>
            <pc:docMk/>
            <pc:sldMk cId="1791458777" sldId="270"/>
            <ac:spMk id="3" creationId="{00000000-0000-0000-0000-000000000000}"/>
          </ac:spMkLst>
        </pc:spChg>
      </pc:sldChg>
      <pc:sldChg chg="modSp add mod">
        <pc:chgData name="dralison37 dralison37" userId="cca6fb7d3284a383" providerId="LiveId" clId="{5056F843-6A81-4FFC-AED3-C8AD9FAAD853}" dt="2022-10-16T22:54:47.368" v="1798" actId="6549"/>
        <pc:sldMkLst>
          <pc:docMk/>
          <pc:sldMk cId="2547996338" sldId="271"/>
        </pc:sldMkLst>
        <pc:spChg chg="mod">
          <ac:chgData name="dralison37 dralison37" userId="cca6fb7d3284a383" providerId="LiveId" clId="{5056F843-6A81-4FFC-AED3-C8AD9FAAD853}" dt="2022-10-06T22:51:15.668" v="25" actId="255"/>
          <ac:spMkLst>
            <pc:docMk/>
            <pc:sldMk cId="2547996338" sldId="271"/>
            <ac:spMk id="2" creationId="{00000000-0000-0000-0000-000000000000}"/>
          </ac:spMkLst>
        </pc:spChg>
        <pc:spChg chg="mod">
          <ac:chgData name="dralison37 dralison37" userId="cca6fb7d3284a383" providerId="LiveId" clId="{5056F843-6A81-4FFC-AED3-C8AD9FAAD853}" dt="2022-10-16T22:54:47.368" v="1798" actId="6549"/>
          <ac:spMkLst>
            <pc:docMk/>
            <pc:sldMk cId="2547996338" sldId="271"/>
            <ac:spMk id="3" creationId="{00000000-0000-0000-0000-000000000000}"/>
          </ac:spMkLst>
        </pc:spChg>
        <pc:spChg chg="mod">
          <ac:chgData name="dralison37 dralison37" userId="cca6fb7d3284a383" providerId="LiveId" clId="{5056F843-6A81-4FFC-AED3-C8AD9FAAD853}" dt="2022-10-06T22:49:40.818" v="2" actId="27636"/>
          <ac:spMkLst>
            <pc:docMk/>
            <pc:sldMk cId="2547996338" sldId="271"/>
            <ac:spMk id="4" creationId="{00000000-0000-0000-0000-000000000000}"/>
          </ac:spMkLst>
        </pc:spChg>
      </pc:sldChg>
      <pc:sldChg chg="modSp add mod">
        <pc:chgData name="dralison37 dralison37" userId="cca6fb7d3284a383" providerId="LiveId" clId="{5056F843-6A81-4FFC-AED3-C8AD9FAAD853}" dt="2022-10-16T22:56:00.396" v="1803" actId="20577"/>
        <pc:sldMkLst>
          <pc:docMk/>
          <pc:sldMk cId="2222364919" sldId="272"/>
        </pc:sldMkLst>
        <pc:spChg chg="mod">
          <ac:chgData name="dralison37 dralison37" userId="cca6fb7d3284a383" providerId="LiveId" clId="{5056F843-6A81-4FFC-AED3-C8AD9FAAD853}" dt="2022-10-16T22:56:00.396" v="1803" actId="20577"/>
          <ac:spMkLst>
            <pc:docMk/>
            <pc:sldMk cId="2222364919" sldId="272"/>
            <ac:spMk id="2" creationId="{00000000-0000-0000-0000-000000000000}"/>
          </ac:spMkLst>
        </pc:spChg>
        <pc:spChg chg="mod">
          <ac:chgData name="dralison37 dralison37" userId="cca6fb7d3284a383" providerId="LiveId" clId="{5056F843-6A81-4FFC-AED3-C8AD9FAAD853}" dt="2022-10-07T21:54:29.174" v="1500" actId="255"/>
          <ac:spMkLst>
            <pc:docMk/>
            <pc:sldMk cId="2222364919" sldId="272"/>
            <ac:spMk id="3" creationId="{00000000-0000-0000-0000-000000000000}"/>
          </ac:spMkLst>
        </pc:spChg>
        <pc:spChg chg="mod">
          <ac:chgData name="dralison37 dralison37" userId="cca6fb7d3284a383" providerId="LiveId" clId="{5056F843-6A81-4FFC-AED3-C8AD9FAAD853}" dt="2022-10-06T22:49:40.830" v="3" actId="27636"/>
          <ac:spMkLst>
            <pc:docMk/>
            <pc:sldMk cId="2222364919" sldId="272"/>
            <ac:spMk id="4" creationId="{00000000-0000-0000-0000-000000000000}"/>
          </ac:spMkLst>
        </pc:spChg>
      </pc:sldChg>
      <pc:sldChg chg="modSp add mod">
        <pc:chgData name="dralison37 dralison37" userId="cca6fb7d3284a383" providerId="LiveId" clId="{5056F843-6A81-4FFC-AED3-C8AD9FAAD853}" dt="2022-10-16T22:59:45.973" v="1829" actId="20577"/>
        <pc:sldMkLst>
          <pc:docMk/>
          <pc:sldMk cId="3595316335" sldId="273"/>
        </pc:sldMkLst>
        <pc:spChg chg="mod">
          <ac:chgData name="dralison37 dralison37" userId="cca6fb7d3284a383" providerId="LiveId" clId="{5056F843-6A81-4FFC-AED3-C8AD9FAAD853}" dt="2022-10-16T22:56:18.305" v="1808" actId="20577"/>
          <ac:spMkLst>
            <pc:docMk/>
            <pc:sldMk cId="3595316335" sldId="273"/>
            <ac:spMk id="2" creationId="{00000000-0000-0000-0000-000000000000}"/>
          </ac:spMkLst>
        </pc:spChg>
        <pc:spChg chg="mod">
          <ac:chgData name="dralison37 dralison37" userId="cca6fb7d3284a383" providerId="LiveId" clId="{5056F843-6A81-4FFC-AED3-C8AD9FAAD853}" dt="2022-10-16T22:59:45.973" v="1829" actId="20577"/>
          <ac:spMkLst>
            <pc:docMk/>
            <pc:sldMk cId="3595316335" sldId="273"/>
            <ac:spMk id="3" creationId="{00000000-0000-0000-0000-000000000000}"/>
          </ac:spMkLst>
        </pc:spChg>
        <pc:spChg chg="mod">
          <ac:chgData name="dralison37 dralison37" userId="cca6fb7d3284a383" providerId="LiveId" clId="{5056F843-6A81-4FFC-AED3-C8AD9FAAD853}" dt="2022-10-06T22:49:40.836" v="5" actId="27636"/>
          <ac:spMkLst>
            <pc:docMk/>
            <pc:sldMk cId="3595316335" sldId="273"/>
            <ac:spMk id="4" creationId="{00000000-0000-0000-0000-000000000000}"/>
          </ac:spMkLst>
        </pc:spChg>
      </pc:sldChg>
      <pc:sldChg chg="modSp add mod">
        <pc:chgData name="dralison37 dralison37" userId="cca6fb7d3284a383" providerId="LiveId" clId="{5056F843-6A81-4FFC-AED3-C8AD9FAAD853}" dt="2022-10-16T23:00:19.357" v="1835" actId="20577"/>
        <pc:sldMkLst>
          <pc:docMk/>
          <pc:sldMk cId="2935082429" sldId="274"/>
        </pc:sldMkLst>
        <pc:spChg chg="mod">
          <ac:chgData name="dralison37 dralison37" userId="cca6fb7d3284a383" providerId="LiveId" clId="{5056F843-6A81-4FFC-AED3-C8AD9FAAD853}" dt="2022-10-16T23:00:19.357" v="1835" actId="20577"/>
          <ac:spMkLst>
            <pc:docMk/>
            <pc:sldMk cId="2935082429" sldId="274"/>
            <ac:spMk id="2" creationId="{00000000-0000-0000-0000-000000000000}"/>
          </ac:spMkLst>
        </pc:spChg>
        <pc:spChg chg="mod">
          <ac:chgData name="dralison37 dralison37" userId="cca6fb7d3284a383" providerId="LiveId" clId="{5056F843-6A81-4FFC-AED3-C8AD9FAAD853}" dt="2022-10-16T23:00:07.924" v="1830" actId="6549"/>
          <ac:spMkLst>
            <pc:docMk/>
            <pc:sldMk cId="2935082429" sldId="274"/>
            <ac:spMk id="3" creationId="{00000000-0000-0000-0000-000000000000}"/>
          </ac:spMkLst>
        </pc:spChg>
        <pc:spChg chg="mod">
          <ac:chgData name="dralison37 dralison37" userId="cca6fb7d3284a383" providerId="LiveId" clId="{5056F843-6A81-4FFC-AED3-C8AD9FAAD853}" dt="2022-10-06T22:49:40.837" v="6" actId="27636"/>
          <ac:spMkLst>
            <pc:docMk/>
            <pc:sldMk cId="2935082429" sldId="274"/>
            <ac:spMk id="4" creationId="{00000000-0000-0000-0000-000000000000}"/>
          </ac:spMkLst>
        </pc:spChg>
      </pc:sldChg>
      <pc:sldChg chg="modSp mod">
        <pc:chgData name="dralison37 dralison37" userId="cca6fb7d3284a383" providerId="LiveId" clId="{5056F843-6A81-4FFC-AED3-C8AD9FAAD853}" dt="2022-10-07T20:39:39.006" v="268" actId="113"/>
        <pc:sldMkLst>
          <pc:docMk/>
          <pc:sldMk cId="2218527912" sldId="277"/>
        </pc:sldMkLst>
        <pc:spChg chg="mod">
          <ac:chgData name="dralison37 dralison37" userId="cca6fb7d3284a383" providerId="LiveId" clId="{5056F843-6A81-4FFC-AED3-C8AD9FAAD853}" dt="2022-10-07T20:39:39.006" v="268" actId="113"/>
          <ac:spMkLst>
            <pc:docMk/>
            <pc:sldMk cId="2218527912" sldId="277"/>
            <ac:spMk id="5" creationId="{00000000-0000-0000-0000-000000000000}"/>
          </ac:spMkLst>
        </pc:spChg>
      </pc:sldChg>
      <pc:sldChg chg="modSp mod">
        <pc:chgData name="dralison37 dralison37" userId="cca6fb7d3284a383" providerId="LiveId" clId="{5056F843-6A81-4FFC-AED3-C8AD9FAAD853}" dt="2022-10-07T20:41:50.485" v="271" actId="20577"/>
        <pc:sldMkLst>
          <pc:docMk/>
          <pc:sldMk cId="2204275995" sldId="280"/>
        </pc:sldMkLst>
        <pc:spChg chg="mod">
          <ac:chgData name="dralison37 dralison37" userId="cca6fb7d3284a383" providerId="LiveId" clId="{5056F843-6A81-4FFC-AED3-C8AD9FAAD853}" dt="2022-10-07T20:41:50.485" v="271" actId="20577"/>
          <ac:spMkLst>
            <pc:docMk/>
            <pc:sldMk cId="2204275995" sldId="280"/>
            <ac:spMk id="3" creationId="{00000000-0000-0000-0000-000000000000}"/>
          </ac:spMkLst>
        </pc:spChg>
      </pc:sldChg>
      <pc:sldChg chg="modSp mod">
        <pc:chgData name="dralison37 dralison37" userId="cca6fb7d3284a383" providerId="LiveId" clId="{5056F843-6A81-4FFC-AED3-C8AD9FAAD853}" dt="2022-10-07T21:43:17.307" v="1007" actId="20577"/>
        <pc:sldMkLst>
          <pc:docMk/>
          <pc:sldMk cId="3614359242" sldId="283"/>
        </pc:sldMkLst>
        <pc:spChg chg="mod">
          <ac:chgData name="dralison37 dralison37" userId="cca6fb7d3284a383" providerId="LiveId" clId="{5056F843-6A81-4FFC-AED3-C8AD9FAAD853}" dt="2022-10-07T21:43:17.307" v="1007" actId="20577"/>
          <ac:spMkLst>
            <pc:docMk/>
            <pc:sldMk cId="3614359242" sldId="283"/>
            <ac:spMk id="5" creationId="{00000000-0000-0000-0000-000000000000}"/>
          </ac:spMkLst>
        </pc:spChg>
      </pc:sldChg>
      <pc:sldChg chg="modSp mod">
        <pc:chgData name="dralison37 dralison37" userId="cca6fb7d3284a383" providerId="LiveId" clId="{5056F843-6A81-4FFC-AED3-C8AD9FAAD853}" dt="2022-10-13T19:21:47.970" v="1636" actId="20577"/>
        <pc:sldMkLst>
          <pc:docMk/>
          <pc:sldMk cId="526630877" sldId="284"/>
        </pc:sldMkLst>
        <pc:spChg chg="mod">
          <ac:chgData name="dralison37 dralison37" userId="cca6fb7d3284a383" providerId="LiveId" clId="{5056F843-6A81-4FFC-AED3-C8AD9FAAD853}" dt="2022-10-13T19:21:47.970" v="1636" actId="20577"/>
          <ac:spMkLst>
            <pc:docMk/>
            <pc:sldMk cId="526630877" sldId="284"/>
            <ac:spMk id="5" creationId="{00000000-0000-0000-0000-000000000000}"/>
          </ac:spMkLst>
        </pc:spChg>
      </pc:sldChg>
      <pc:sldChg chg="modSp mod">
        <pc:chgData name="dralison37 dralison37" userId="cca6fb7d3284a383" providerId="LiveId" clId="{5056F843-6A81-4FFC-AED3-C8AD9FAAD853}" dt="2022-10-16T22:49:54.131" v="1769" actId="20577"/>
        <pc:sldMkLst>
          <pc:docMk/>
          <pc:sldMk cId="2341976476" sldId="285"/>
        </pc:sldMkLst>
        <pc:spChg chg="mod">
          <ac:chgData name="dralison37 dralison37" userId="cca6fb7d3284a383" providerId="LiveId" clId="{5056F843-6A81-4FFC-AED3-C8AD9FAAD853}" dt="2022-10-16T22:49:54.131" v="1769" actId="20577"/>
          <ac:spMkLst>
            <pc:docMk/>
            <pc:sldMk cId="2341976476" sldId="285"/>
            <ac:spMk id="3" creationId="{00000000-0000-0000-0000-000000000000}"/>
          </ac:spMkLst>
        </pc:spChg>
      </pc:sldChg>
      <pc:sldChg chg="add">
        <pc:chgData name="dralison37 dralison37" userId="cca6fb7d3284a383" providerId="LiveId" clId="{5056F843-6A81-4FFC-AED3-C8AD9FAAD853}" dt="2022-10-06T22:49:40.765" v="1"/>
        <pc:sldMkLst>
          <pc:docMk/>
          <pc:sldMk cId="3829392572" sldId="287"/>
        </pc:sldMkLst>
      </pc:sldChg>
      <pc:sldChg chg="modSp mod">
        <pc:chgData name="dralison37 dralison37" userId="cca6fb7d3284a383" providerId="LiveId" clId="{5056F843-6A81-4FFC-AED3-C8AD9FAAD853}" dt="2022-10-16T22:52:37.502" v="1786" actId="20577"/>
        <pc:sldMkLst>
          <pc:docMk/>
          <pc:sldMk cId="2970522307" sldId="290"/>
        </pc:sldMkLst>
        <pc:spChg chg="mod">
          <ac:chgData name="dralison37 dralison37" userId="cca6fb7d3284a383" providerId="LiveId" clId="{5056F843-6A81-4FFC-AED3-C8AD9FAAD853}" dt="2022-10-16T22:52:37.502" v="1786" actId="20577"/>
          <ac:spMkLst>
            <pc:docMk/>
            <pc:sldMk cId="2970522307" sldId="290"/>
            <ac:spMk id="3" creationId="{00000000-0000-0000-0000-000000000000}"/>
          </ac:spMkLst>
        </pc:spChg>
      </pc:sldChg>
      <pc:sldChg chg="modSp mod">
        <pc:chgData name="dralison37 dralison37" userId="cca6fb7d3284a383" providerId="LiveId" clId="{5056F843-6A81-4FFC-AED3-C8AD9FAAD853}" dt="2022-10-07T02:39:41.063" v="245" actId="120"/>
        <pc:sldMkLst>
          <pc:docMk/>
          <pc:sldMk cId="3378273469" sldId="291"/>
        </pc:sldMkLst>
        <pc:spChg chg="mod">
          <ac:chgData name="dralison37 dralison37" userId="cca6fb7d3284a383" providerId="LiveId" clId="{5056F843-6A81-4FFC-AED3-C8AD9FAAD853}" dt="2022-10-07T02:39:41.063" v="245" actId="120"/>
          <ac:spMkLst>
            <pc:docMk/>
            <pc:sldMk cId="3378273469" sldId="291"/>
            <ac:spMk id="2" creationId="{00000000-0000-0000-0000-000000000000}"/>
          </ac:spMkLst>
        </pc:spChg>
      </pc:sldChg>
      <pc:sldChg chg="modSp add mod">
        <pc:chgData name="dralison37 dralison37" userId="cca6fb7d3284a383" providerId="LiveId" clId="{5056F843-6A81-4FFC-AED3-C8AD9FAAD853}" dt="2022-10-07T21:58:00.809" v="1593" actId="20577"/>
        <pc:sldMkLst>
          <pc:docMk/>
          <pc:sldMk cId="1480246994" sldId="292"/>
        </pc:sldMkLst>
        <pc:spChg chg="mod">
          <ac:chgData name="dralison37 dralison37" userId="cca6fb7d3284a383" providerId="LiveId" clId="{5056F843-6A81-4FFC-AED3-C8AD9FAAD853}" dt="2022-10-07T21:58:00.809" v="1593" actId="20577"/>
          <ac:spMkLst>
            <pc:docMk/>
            <pc:sldMk cId="1480246994" sldId="292"/>
            <ac:spMk id="3" creationId="{00000000-0000-0000-0000-000000000000}"/>
          </ac:spMkLst>
        </pc:spChg>
      </pc:sldChg>
      <pc:sldChg chg="modSp mod">
        <pc:chgData name="dralison37 dralison37" userId="cca6fb7d3284a383" providerId="LiveId" clId="{5056F843-6A81-4FFC-AED3-C8AD9FAAD853}" dt="2022-10-16T22:43:57.891" v="1658" actId="27636"/>
        <pc:sldMkLst>
          <pc:docMk/>
          <pc:sldMk cId="685305570" sldId="298"/>
        </pc:sldMkLst>
        <pc:spChg chg="mod">
          <ac:chgData name="dralison37 dralison37" userId="cca6fb7d3284a383" providerId="LiveId" clId="{5056F843-6A81-4FFC-AED3-C8AD9FAAD853}" dt="2022-10-16T22:43:57.891" v="1658" actId="27636"/>
          <ac:spMkLst>
            <pc:docMk/>
            <pc:sldMk cId="685305570" sldId="298"/>
            <ac:spMk id="3" creationId="{00000000-0000-0000-0000-000000000000}"/>
          </ac:spMkLst>
        </pc:spChg>
      </pc:sldChg>
      <pc:sldChg chg="modSp mod">
        <pc:chgData name="dralison37 dralison37" userId="cca6fb7d3284a383" providerId="LiveId" clId="{5056F843-6A81-4FFC-AED3-C8AD9FAAD853}" dt="2022-10-16T22:43:20.083" v="1656" actId="6549"/>
        <pc:sldMkLst>
          <pc:docMk/>
          <pc:sldMk cId="1081193359" sldId="299"/>
        </pc:sldMkLst>
        <pc:spChg chg="mod">
          <ac:chgData name="dralison37 dralison37" userId="cca6fb7d3284a383" providerId="LiveId" clId="{5056F843-6A81-4FFC-AED3-C8AD9FAAD853}" dt="2022-10-16T22:43:20.083" v="1656" actId="6549"/>
          <ac:spMkLst>
            <pc:docMk/>
            <pc:sldMk cId="1081193359" sldId="299"/>
            <ac:spMk id="3" creationId="{00000000-0000-0000-0000-000000000000}"/>
          </ac:spMkLst>
        </pc:spChg>
      </pc:sldChg>
      <pc:sldChg chg="modSp mod">
        <pc:chgData name="dralison37 dralison37" userId="cca6fb7d3284a383" providerId="LiveId" clId="{5056F843-6A81-4FFC-AED3-C8AD9FAAD853}" dt="2022-10-16T22:45:59.927" v="1692" actId="6549"/>
        <pc:sldMkLst>
          <pc:docMk/>
          <pc:sldMk cId="889397975" sldId="301"/>
        </pc:sldMkLst>
        <pc:spChg chg="mod">
          <ac:chgData name="dralison37 dralison37" userId="cca6fb7d3284a383" providerId="LiveId" clId="{5056F843-6A81-4FFC-AED3-C8AD9FAAD853}" dt="2022-10-16T22:45:59.927" v="1692" actId="6549"/>
          <ac:spMkLst>
            <pc:docMk/>
            <pc:sldMk cId="889397975" sldId="301"/>
            <ac:spMk id="3" creationId="{00000000-0000-0000-0000-000000000000}"/>
          </ac:spMkLst>
        </pc:spChg>
      </pc:sldChg>
      <pc:sldChg chg="modSp mod">
        <pc:chgData name="dralison37 dralison37" userId="cca6fb7d3284a383" providerId="LiveId" clId="{5056F843-6A81-4FFC-AED3-C8AD9FAAD853}" dt="2022-10-16T22:46:33.828" v="1715" actId="20577"/>
        <pc:sldMkLst>
          <pc:docMk/>
          <pc:sldMk cId="971793989" sldId="302"/>
        </pc:sldMkLst>
        <pc:spChg chg="mod">
          <ac:chgData name="dralison37 dralison37" userId="cca6fb7d3284a383" providerId="LiveId" clId="{5056F843-6A81-4FFC-AED3-C8AD9FAAD853}" dt="2022-10-16T22:46:33.828" v="1715" actId="20577"/>
          <ac:spMkLst>
            <pc:docMk/>
            <pc:sldMk cId="971793989" sldId="302"/>
            <ac:spMk id="3" creationId="{00000000-0000-0000-0000-000000000000}"/>
          </ac:spMkLst>
        </pc:spChg>
      </pc:sldChg>
      <pc:sldChg chg="modSp mod">
        <pc:chgData name="dralison37 dralison37" userId="cca6fb7d3284a383" providerId="LiveId" clId="{5056F843-6A81-4FFC-AED3-C8AD9FAAD853}" dt="2022-10-07T21:39:43.229" v="611" actId="2711"/>
        <pc:sldMkLst>
          <pc:docMk/>
          <pc:sldMk cId="1194550000" sldId="303"/>
        </pc:sldMkLst>
        <pc:spChg chg="mod">
          <ac:chgData name="dralison37 dralison37" userId="cca6fb7d3284a383" providerId="LiveId" clId="{5056F843-6A81-4FFC-AED3-C8AD9FAAD853}" dt="2022-10-07T21:39:43.229" v="611" actId="2711"/>
          <ac:spMkLst>
            <pc:docMk/>
            <pc:sldMk cId="1194550000" sldId="303"/>
            <ac:spMk id="3" creationId="{00000000-0000-0000-0000-000000000000}"/>
          </ac:spMkLst>
        </pc:spChg>
      </pc:sldChg>
      <pc:sldChg chg="modSp mod">
        <pc:chgData name="dralison37 dralison37" userId="cca6fb7d3284a383" providerId="LiveId" clId="{5056F843-6A81-4FFC-AED3-C8AD9FAAD853}" dt="2022-10-16T22:47:13.902" v="1739" actId="20577"/>
        <pc:sldMkLst>
          <pc:docMk/>
          <pc:sldMk cId="535850671" sldId="304"/>
        </pc:sldMkLst>
        <pc:spChg chg="mod">
          <ac:chgData name="dralison37 dralison37" userId="cca6fb7d3284a383" providerId="LiveId" clId="{5056F843-6A81-4FFC-AED3-C8AD9FAAD853}" dt="2022-10-16T22:47:13.902" v="1739" actId="20577"/>
          <ac:spMkLst>
            <pc:docMk/>
            <pc:sldMk cId="535850671" sldId="304"/>
            <ac:spMk id="5" creationId="{00000000-0000-0000-0000-000000000000}"/>
          </ac:spMkLst>
        </pc:spChg>
      </pc:sldChg>
      <pc:sldChg chg="modSp mod">
        <pc:chgData name="dralison37 dralison37" userId="cca6fb7d3284a383" providerId="LiveId" clId="{5056F843-6A81-4FFC-AED3-C8AD9FAAD853}" dt="2022-10-16T22:44:14.355" v="1670" actId="6549"/>
        <pc:sldMkLst>
          <pc:docMk/>
          <pc:sldMk cId="353834190" sldId="305"/>
        </pc:sldMkLst>
        <pc:spChg chg="mod">
          <ac:chgData name="dralison37 dralison37" userId="cca6fb7d3284a383" providerId="LiveId" clId="{5056F843-6A81-4FFC-AED3-C8AD9FAAD853}" dt="2022-10-16T22:44:14.355" v="1670" actId="6549"/>
          <ac:spMkLst>
            <pc:docMk/>
            <pc:sldMk cId="353834190" sldId="305"/>
            <ac:spMk id="3" creationId="{00000000-0000-0000-0000-000000000000}"/>
          </ac:spMkLst>
        </pc:spChg>
      </pc:sldChg>
      <pc:sldChg chg="modSp mod">
        <pc:chgData name="dralison37 dralison37" userId="cca6fb7d3284a383" providerId="LiveId" clId="{5056F843-6A81-4FFC-AED3-C8AD9FAAD853}" dt="2022-10-07T21:34:37.504" v="451" actId="27636"/>
        <pc:sldMkLst>
          <pc:docMk/>
          <pc:sldMk cId="257967122" sldId="306"/>
        </pc:sldMkLst>
        <pc:spChg chg="mod">
          <ac:chgData name="dralison37 dralison37" userId="cca6fb7d3284a383" providerId="LiveId" clId="{5056F843-6A81-4FFC-AED3-C8AD9FAAD853}" dt="2022-10-07T21:34:37.504" v="451" actId="27636"/>
          <ac:spMkLst>
            <pc:docMk/>
            <pc:sldMk cId="257967122" sldId="306"/>
            <ac:spMk id="3" creationId="{00000000-0000-0000-0000-000000000000}"/>
          </ac:spMkLst>
        </pc:spChg>
      </pc:sldChg>
      <pc:sldChg chg="modSp mod">
        <pc:chgData name="dralison37 dralison37" userId="cca6fb7d3284a383" providerId="LiveId" clId="{5056F843-6A81-4FFC-AED3-C8AD9FAAD853}" dt="2022-10-07T21:44:24.055" v="1036" actId="313"/>
        <pc:sldMkLst>
          <pc:docMk/>
          <pc:sldMk cId="1259477290" sldId="308"/>
        </pc:sldMkLst>
        <pc:spChg chg="mod">
          <ac:chgData name="dralison37 dralison37" userId="cca6fb7d3284a383" providerId="LiveId" clId="{5056F843-6A81-4FFC-AED3-C8AD9FAAD853}" dt="2022-10-07T21:44:24.055" v="1036" actId="313"/>
          <ac:spMkLst>
            <pc:docMk/>
            <pc:sldMk cId="1259477290" sldId="308"/>
            <ac:spMk id="3" creationId="{00000000-0000-0000-0000-000000000000}"/>
          </ac:spMkLst>
        </pc:spChg>
      </pc:sldChg>
      <pc:sldChg chg="modSp mod">
        <pc:chgData name="dralison37 dralison37" userId="cca6fb7d3284a383" providerId="LiveId" clId="{5056F843-6A81-4FFC-AED3-C8AD9FAAD853}" dt="2022-10-07T20:45:20.260" v="309" actId="20577"/>
        <pc:sldMkLst>
          <pc:docMk/>
          <pc:sldMk cId="478884669" sldId="309"/>
        </pc:sldMkLst>
        <pc:spChg chg="mod">
          <ac:chgData name="dralison37 dralison37" userId="cca6fb7d3284a383" providerId="LiveId" clId="{5056F843-6A81-4FFC-AED3-C8AD9FAAD853}" dt="2022-10-07T20:45:20.260" v="309" actId="20577"/>
          <ac:spMkLst>
            <pc:docMk/>
            <pc:sldMk cId="478884669" sldId="309"/>
            <ac:spMk id="3" creationId="{00000000-0000-0000-0000-000000000000}"/>
          </ac:spMkLst>
        </pc:spChg>
      </pc:sldChg>
      <pc:sldChg chg="add">
        <pc:chgData name="dralison37 dralison37" userId="cca6fb7d3284a383" providerId="LiveId" clId="{5056F843-6A81-4FFC-AED3-C8AD9FAAD853}" dt="2022-10-06T18:21:26.155" v="0"/>
        <pc:sldMkLst>
          <pc:docMk/>
          <pc:sldMk cId="4286368935" sldId="571"/>
        </pc:sldMkLst>
      </pc:sldChg>
      <pc:sldChg chg="modSp mod">
        <pc:chgData name="dralison37 dralison37" userId="cca6fb7d3284a383" providerId="LiveId" clId="{5056F843-6A81-4FFC-AED3-C8AD9FAAD853}" dt="2022-10-07T21:48:12.124" v="1225" actId="20577"/>
        <pc:sldMkLst>
          <pc:docMk/>
          <pc:sldMk cId="4024100819" sldId="655"/>
        </pc:sldMkLst>
        <pc:spChg chg="mod">
          <ac:chgData name="dralison37 dralison37" userId="cca6fb7d3284a383" providerId="LiveId" clId="{5056F843-6A81-4FFC-AED3-C8AD9FAAD853}" dt="2022-10-07T21:48:12.124" v="1225" actId="20577"/>
          <ac:spMkLst>
            <pc:docMk/>
            <pc:sldMk cId="4024100819" sldId="655"/>
            <ac:spMk id="3" creationId="{9ABFD16B-412C-DF87-6444-C36B834B5275}"/>
          </ac:spMkLst>
        </pc:spChg>
      </pc:sldChg>
      <pc:sldChg chg="modSp mod">
        <pc:chgData name="dralison37 dralison37" userId="cca6fb7d3284a383" providerId="LiveId" clId="{5056F843-6A81-4FFC-AED3-C8AD9FAAD853}" dt="2022-10-07T21:48:55.085" v="1264" actId="20577"/>
        <pc:sldMkLst>
          <pc:docMk/>
          <pc:sldMk cId="3238227687" sldId="657"/>
        </pc:sldMkLst>
        <pc:spChg chg="mod">
          <ac:chgData name="dralison37 dralison37" userId="cca6fb7d3284a383" providerId="LiveId" clId="{5056F843-6A81-4FFC-AED3-C8AD9FAAD853}" dt="2022-10-07T21:48:55.085" v="1264" actId="20577"/>
          <ac:spMkLst>
            <pc:docMk/>
            <pc:sldMk cId="3238227687" sldId="657"/>
            <ac:spMk id="3" creationId="{E959C0DB-959B-9015-355D-9150ED9C373C}"/>
          </ac:spMkLst>
        </pc:spChg>
      </pc:sldChg>
      <pc:sldChg chg="modSp new mod">
        <pc:chgData name="dralison37 dralison37" userId="cca6fb7d3284a383" providerId="LiveId" clId="{5056F843-6A81-4FFC-AED3-C8AD9FAAD853}" dt="2022-10-07T21:55:53.898" v="1520" actId="6549"/>
        <pc:sldMkLst>
          <pc:docMk/>
          <pc:sldMk cId="141410524" sldId="658"/>
        </pc:sldMkLst>
        <pc:spChg chg="mod">
          <ac:chgData name="dralison37 dralison37" userId="cca6fb7d3284a383" providerId="LiveId" clId="{5056F843-6A81-4FFC-AED3-C8AD9FAAD853}" dt="2022-10-06T22:54:56.906" v="80" actId="313"/>
          <ac:spMkLst>
            <pc:docMk/>
            <pc:sldMk cId="141410524" sldId="658"/>
            <ac:spMk id="2" creationId="{47E47C1C-8B5F-374E-757F-1FF4CCAF6601}"/>
          </ac:spMkLst>
        </pc:spChg>
        <pc:spChg chg="mod">
          <ac:chgData name="dralison37 dralison37" userId="cca6fb7d3284a383" providerId="LiveId" clId="{5056F843-6A81-4FFC-AED3-C8AD9FAAD853}" dt="2022-10-07T21:55:53.898" v="1520" actId="6549"/>
          <ac:spMkLst>
            <pc:docMk/>
            <pc:sldMk cId="141410524" sldId="658"/>
            <ac:spMk id="3" creationId="{DFEA8650-1FEA-9809-989B-8B0A5F99E242}"/>
          </ac:spMkLst>
        </pc:spChg>
      </pc:sldChg>
    </pc:docChg>
  </pc:docChgLst>
  <pc:docChgLst>
    <pc:chgData name="dralison37 dralison37" userId="cca6fb7d3284a383" providerId="LiveId" clId="{19878200-8543-4AAF-A297-A294BFAC54AE}"/>
    <pc:docChg chg="undo custSel addSld delSld modSld sldOrd">
      <pc:chgData name="dralison37 dralison37" userId="cca6fb7d3284a383" providerId="LiveId" clId="{19878200-8543-4AAF-A297-A294BFAC54AE}" dt="2022-09-17T18:19:44.978" v="2564" actId="20577"/>
      <pc:docMkLst>
        <pc:docMk/>
      </pc:docMkLst>
      <pc:sldChg chg="ord">
        <pc:chgData name="dralison37 dralison37" userId="cca6fb7d3284a383" providerId="LiveId" clId="{19878200-8543-4AAF-A297-A294BFAC54AE}" dt="2022-09-16T20:34:14.082" v="1376"/>
        <pc:sldMkLst>
          <pc:docMk/>
          <pc:sldMk cId="248013964" sldId="260"/>
        </pc:sldMkLst>
      </pc:sldChg>
      <pc:sldChg chg="modSp mod">
        <pc:chgData name="dralison37 dralison37" userId="cca6fb7d3284a383" providerId="LiveId" clId="{19878200-8543-4AAF-A297-A294BFAC54AE}" dt="2022-09-16T20:25:26.239" v="1374" actId="255"/>
        <pc:sldMkLst>
          <pc:docMk/>
          <pc:sldMk cId="598026079" sldId="261"/>
        </pc:sldMkLst>
        <pc:spChg chg="mod">
          <ac:chgData name="dralison37 dralison37" userId="cca6fb7d3284a383" providerId="LiveId" clId="{19878200-8543-4AAF-A297-A294BFAC54AE}" dt="2022-09-16T20:25:26.239" v="1374" actId="255"/>
          <ac:spMkLst>
            <pc:docMk/>
            <pc:sldMk cId="598026079" sldId="261"/>
            <ac:spMk id="3" creationId="{00000000-0000-0000-0000-000000000000}"/>
          </ac:spMkLst>
        </pc:spChg>
      </pc:sldChg>
      <pc:sldChg chg="modSp mod">
        <pc:chgData name="dralison37 dralison37" userId="cca6fb7d3284a383" providerId="LiveId" clId="{19878200-8543-4AAF-A297-A294BFAC54AE}" dt="2022-09-15T21:53:37.446" v="795" actId="20577"/>
        <pc:sldMkLst>
          <pc:docMk/>
          <pc:sldMk cId="3955361222" sldId="262"/>
        </pc:sldMkLst>
        <pc:spChg chg="mod">
          <ac:chgData name="dralison37 dralison37" userId="cca6fb7d3284a383" providerId="LiveId" clId="{19878200-8543-4AAF-A297-A294BFAC54AE}" dt="2022-09-15T21:53:37.446" v="795" actId="20577"/>
          <ac:spMkLst>
            <pc:docMk/>
            <pc:sldMk cId="3955361222" sldId="262"/>
            <ac:spMk id="3" creationId="{00000000-0000-0000-0000-000000000000}"/>
          </ac:spMkLst>
        </pc:spChg>
      </pc:sldChg>
      <pc:sldChg chg="modSp mod">
        <pc:chgData name="dralison37 dralison37" userId="cca6fb7d3284a383" providerId="LiveId" clId="{19878200-8543-4AAF-A297-A294BFAC54AE}" dt="2022-09-16T18:27:48.027" v="1253" actId="313"/>
        <pc:sldMkLst>
          <pc:docMk/>
          <pc:sldMk cId="52292088" sldId="265"/>
        </pc:sldMkLst>
        <pc:spChg chg="mod">
          <ac:chgData name="dralison37 dralison37" userId="cca6fb7d3284a383" providerId="LiveId" clId="{19878200-8543-4AAF-A297-A294BFAC54AE}" dt="2022-09-16T18:27:48.027" v="1253" actId="313"/>
          <ac:spMkLst>
            <pc:docMk/>
            <pc:sldMk cId="52292088" sldId="265"/>
            <ac:spMk id="3" creationId="{00000000-0000-0000-0000-000000000000}"/>
          </ac:spMkLst>
        </pc:spChg>
      </pc:sldChg>
      <pc:sldChg chg="modSp del mod">
        <pc:chgData name="dralison37 dralison37" userId="cca6fb7d3284a383" providerId="LiveId" clId="{19878200-8543-4AAF-A297-A294BFAC54AE}" dt="2022-09-16T21:27:12.790" v="2367" actId="2696"/>
        <pc:sldMkLst>
          <pc:docMk/>
          <pc:sldMk cId="1070567093" sldId="270"/>
        </pc:sldMkLst>
        <pc:spChg chg="mod">
          <ac:chgData name="dralison37 dralison37" userId="cca6fb7d3284a383" providerId="LiveId" clId="{19878200-8543-4AAF-A297-A294BFAC54AE}" dt="2022-09-16T21:25:13.530" v="2366" actId="2711"/>
          <ac:spMkLst>
            <pc:docMk/>
            <pc:sldMk cId="1070567093" sldId="270"/>
            <ac:spMk id="3" creationId="{00000000-0000-0000-0000-000000000000}"/>
          </ac:spMkLst>
        </pc:spChg>
      </pc:sldChg>
      <pc:sldChg chg="del">
        <pc:chgData name="dralison37 dralison37" userId="cca6fb7d3284a383" providerId="LiveId" clId="{19878200-8543-4AAF-A297-A294BFAC54AE}" dt="2022-09-16T21:27:12.790" v="2367" actId="2696"/>
        <pc:sldMkLst>
          <pc:docMk/>
          <pc:sldMk cId="761610968" sldId="271"/>
        </pc:sldMkLst>
      </pc:sldChg>
      <pc:sldChg chg="del">
        <pc:chgData name="dralison37 dralison37" userId="cca6fb7d3284a383" providerId="LiveId" clId="{19878200-8543-4AAF-A297-A294BFAC54AE}" dt="2022-09-16T21:27:12.790" v="2367" actId="2696"/>
        <pc:sldMkLst>
          <pc:docMk/>
          <pc:sldMk cId="715941532" sldId="272"/>
        </pc:sldMkLst>
      </pc:sldChg>
      <pc:sldChg chg="del">
        <pc:chgData name="dralison37 dralison37" userId="cca6fb7d3284a383" providerId="LiveId" clId="{19878200-8543-4AAF-A297-A294BFAC54AE}" dt="2022-09-16T21:27:12.790" v="2367" actId="2696"/>
        <pc:sldMkLst>
          <pc:docMk/>
          <pc:sldMk cId="872982520" sldId="273"/>
        </pc:sldMkLst>
      </pc:sldChg>
      <pc:sldChg chg="del">
        <pc:chgData name="dralison37 dralison37" userId="cca6fb7d3284a383" providerId="LiveId" clId="{19878200-8543-4AAF-A297-A294BFAC54AE}" dt="2022-09-16T21:27:12.790" v="2367" actId="2696"/>
        <pc:sldMkLst>
          <pc:docMk/>
          <pc:sldMk cId="4023704098" sldId="274"/>
        </pc:sldMkLst>
      </pc:sldChg>
      <pc:sldChg chg="modSp mod">
        <pc:chgData name="dralison37 dralison37" userId="cca6fb7d3284a383" providerId="LiveId" clId="{19878200-8543-4AAF-A297-A294BFAC54AE}" dt="2022-09-15T20:38:21.888" v="4" actId="20578"/>
        <pc:sldMkLst>
          <pc:docMk/>
          <pc:sldMk cId="2218527912" sldId="277"/>
        </pc:sldMkLst>
        <pc:spChg chg="mod">
          <ac:chgData name="dralison37 dralison37" userId="cca6fb7d3284a383" providerId="LiveId" clId="{19878200-8543-4AAF-A297-A294BFAC54AE}" dt="2022-09-15T20:38:21.888" v="4" actId="20578"/>
          <ac:spMkLst>
            <pc:docMk/>
            <pc:sldMk cId="2218527912" sldId="277"/>
            <ac:spMk id="5" creationId="{00000000-0000-0000-0000-000000000000}"/>
          </ac:spMkLst>
        </pc:spChg>
      </pc:sldChg>
      <pc:sldChg chg="modSp mod">
        <pc:chgData name="dralison37 dralison37" userId="cca6fb7d3284a383" providerId="LiveId" clId="{19878200-8543-4AAF-A297-A294BFAC54AE}" dt="2022-09-15T20:39:17.556" v="6" actId="255"/>
        <pc:sldMkLst>
          <pc:docMk/>
          <pc:sldMk cId="981510451" sldId="278"/>
        </pc:sldMkLst>
        <pc:spChg chg="mod">
          <ac:chgData name="dralison37 dralison37" userId="cca6fb7d3284a383" providerId="LiveId" clId="{19878200-8543-4AAF-A297-A294BFAC54AE}" dt="2022-09-15T20:39:17.556" v="6" actId="255"/>
          <ac:spMkLst>
            <pc:docMk/>
            <pc:sldMk cId="981510451" sldId="278"/>
            <ac:spMk id="3" creationId="{00000000-0000-0000-0000-000000000000}"/>
          </ac:spMkLst>
        </pc:spChg>
      </pc:sldChg>
      <pc:sldChg chg="modSp mod">
        <pc:chgData name="dralison37 dralison37" userId="cca6fb7d3284a383" providerId="LiveId" clId="{19878200-8543-4AAF-A297-A294BFAC54AE}" dt="2022-09-16T18:21:39.459" v="812" actId="21"/>
        <pc:sldMkLst>
          <pc:docMk/>
          <pc:sldMk cId="2204275995" sldId="280"/>
        </pc:sldMkLst>
        <pc:spChg chg="mod">
          <ac:chgData name="dralison37 dralison37" userId="cca6fb7d3284a383" providerId="LiveId" clId="{19878200-8543-4AAF-A297-A294BFAC54AE}" dt="2022-09-16T18:21:39.459" v="812" actId="21"/>
          <ac:spMkLst>
            <pc:docMk/>
            <pc:sldMk cId="2204275995" sldId="280"/>
            <ac:spMk id="3" creationId="{00000000-0000-0000-0000-000000000000}"/>
          </ac:spMkLst>
        </pc:spChg>
      </pc:sldChg>
      <pc:sldChg chg="modSp mod">
        <pc:chgData name="dralison37 dralison37" userId="cca6fb7d3284a383" providerId="LiveId" clId="{19878200-8543-4AAF-A297-A294BFAC54AE}" dt="2022-09-16T18:27:19.724" v="1249" actId="6549"/>
        <pc:sldMkLst>
          <pc:docMk/>
          <pc:sldMk cId="1583323875" sldId="281"/>
        </pc:sldMkLst>
        <pc:spChg chg="mod">
          <ac:chgData name="dralison37 dralison37" userId="cca6fb7d3284a383" providerId="LiveId" clId="{19878200-8543-4AAF-A297-A294BFAC54AE}" dt="2022-09-16T18:27:19.724" v="1249" actId="6549"/>
          <ac:spMkLst>
            <pc:docMk/>
            <pc:sldMk cId="1583323875" sldId="281"/>
            <ac:spMk id="4" creationId="{00000000-0000-0000-0000-000000000000}"/>
          </ac:spMkLst>
        </pc:spChg>
      </pc:sldChg>
      <pc:sldChg chg="modSp mod">
        <pc:chgData name="dralison37 dralison37" userId="cca6fb7d3284a383" providerId="LiveId" clId="{19878200-8543-4AAF-A297-A294BFAC54AE}" dt="2022-09-17T18:17:19.339" v="2369" actId="27636"/>
        <pc:sldMkLst>
          <pc:docMk/>
          <pc:sldMk cId="3614359242" sldId="283"/>
        </pc:sldMkLst>
        <pc:spChg chg="mod">
          <ac:chgData name="dralison37 dralison37" userId="cca6fb7d3284a383" providerId="LiveId" clId="{19878200-8543-4AAF-A297-A294BFAC54AE}" dt="2022-09-17T18:17:19.339" v="2369" actId="27636"/>
          <ac:spMkLst>
            <pc:docMk/>
            <pc:sldMk cId="3614359242" sldId="283"/>
            <ac:spMk id="5" creationId="{00000000-0000-0000-0000-000000000000}"/>
          </ac:spMkLst>
        </pc:spChg>
      </pc:sldChg>
      <pc:sldChg chg="modSp mod">
        <pc:chgData name="dralison37 dralison37" userId="cca6fb7d3284a383" providerId="LiveId" clId="{19878200-8543-4AAF-A297-A294BFAC54AE}" dt="2022-09-16T20:45:44.862" v="1565" actId="313"/>
        <pc:sldMkLst>
          <pc:docMk/>
          <pc:sldMk cId="526630877" sldId="284"/>
        </pc:sldMkLst>
        <pc:spChg chg="mod">
          <ac:chgData name="dralison37 dralison37" userId="cca6fb7d3284a383" providerId="LiveId" clId="{19878200-8543-4AAF-A297-A294BFAC54AE}" dt="2022-09-16T20:45:44.862" v="1565" actId="313"/>
          <ac:spMkLst>
            <pc:docMk/>
            <pc:sldMk cId="526630877" sldId="284"/>
            <ac:spMk id="5" creationId="{00000000-0000-0000-0000-000000000000}"/>
          </ac:spMkLst>
        </pc:spChg>
      </pc:sldChg>
      <pc:sldChg chg="del">
        <pc:chgData name="dralison37 dralison37" userId="cca6fb7d3284a383" providerId="LiveId" clId="{19878200-8543-4AAF-A297-A294BFAC54AE}" dt="2022-09-16T21:27:12.790" v="2367" actId="2696"/>
        <pc:sldMkLst>
          <pc:docMk/>
          <pc:sldMk cId="764594893" sldId="287"/>
        </pc:sldMkLst>
      </pc:sldChg>
      <pc:sldChg chg="modSp mod">
        <pc:chgData name="dralison37 dralison37" userId="cca6fb7d3284a383" providerId="LiveId" clId="{19878200-8543-4AAF-A297-A294BFAC54AE}" dt="2022-09-16T21:11:32.563" v="2220" actId="27636"/>
        <pc:sldMkLst>
          <pc:docMk/>
          <pc:sldMk cId="706166843" sldId="289"/>
        </pc:sldMkLst>
        <pc:spChg chg="mod">
          <ac:chgData name="dralison37 dralison37" userId="cca6fb7d3284a383" providerId="LiveId" clId="{19878200-8543-4AAF-A297-A294BFAC54AE}" dt="2022-09-16T21:11:32.563" v="2220" actId="27636"/>
          <ac:spMkLst>
            <pc:docMk/>
            <pc:sldMk cId="706166843" sldId="289"/>
            <ac:spMk id="2" creationId="{00000000-0000-0000-0000-000000000000}"/>
          </ac:spMkLst>
        </pc:spChg>
      </pc:sldChg>
      <pc:sldChg chg="modSp mod">
        <pc:chgData name="dralison37 dralison37" userId="cca6fb7d3284a383" providerId="LiveId" clId="{19878200-8543-4AAF-A297-A294BFAC54AE}" dt="2022-09-16T21:12:33.222" v="2256" actId="27636"/>
        <pc:sldMkLst>
          <pc:docMk/>
          <pc:sldMk cId="2970522307" sldId="290"/>
        </pc:sldMkLst>
        <pc:spChg chg="mod">
          <ac:chgData name="dralison37 dralison37" userId="cca6fb7d3284a383" providerId="LiveId" clId="{19878200-8543-4AAF-A297-A294BFAC54AE}" dt="2022-09-16T21:11:51.244" v="2253" actId="20577"/>
          <ac:spMkLst>
            <pc:docMk/>
            <pc:sldMk cId="2970522307" sldId="290"/>
            <ac:spMk id="2" creationId="{00000000-0000-0000-0000-000000000000}"/>
          </ac:spMkLst>
        </pc:spChg>
        <pc:spChg chg="mod">
          <ac:chgData name="dralison37 dralison37" userId="cca6fb7d3284a383" providerId="LiveId" clId="{19878200-8543-4AAF-A297-A294BFAC54AE}" dt="2022-09-16T21:12:33.222" v="2256" actId="27636"/>
          <ac:spMkLst>
            <pc:docMk/>
            <pc:sldMk cId="2970522307" sldId="290"/>
            <ac:spMk id="3" creationId="{00000000-0000-0000-0000-000000000000}"/>
          </ac:spMkLst>
        </pc:spChg>
      </pc:sldChg>
      <pc:sldChg chg="modSp mod">
        <pc:chgData name="dralison37 dralison37" userId="cca6fb7d3284a383" providerId="LiveId" clId="{19878200-8543-4AAF-A297-A294BFAC54AE}" dt="2022-09-16T21:24:08.305" v="2363" actId="20577"/>
        <pc:sldMkLst>
          <pc:docMk/>
          <pc:sldMk cId="3378273469" sldId="291"/>
        </pc:sldMkLst>
        <pc:spChg chg="mod">
          <ac:chgData name="dralison37 dralison37" userId="cca6fb7d3284a383" providerId="LiveId" clId="{19878200-8543-4AAF-A297-A294BFAC54AE}" dt="2022-09-16T21:24:08.305" v="2363" actId="20577"/>
          <ac:spMkLst>
            <pc:docMk/>
            <pc:sldMk cId="3378273469" sldId="291"/>
            <ac:spMk id="3" creationId="{00000000-0000-0000-0000-000000000000}"/>
          </ac:spMkLst>
        </pc:spChg>
      </pc:sldChg>
      <pc:sldChg chg="del">
        <pc:chgData name="dralison37 dralison37" userId="cca6fb7d3284a383" providerId="LiveId" clId="{19878200-8543-4AAF-A297-A294BFAC54AE}" dt="2022-09-16T21:27:12.790" v="2367" actId="2696"/>
        <pc:sldMkLst>
          <pc:docMk/>
          <pc:sldMk cId="2791651520" sldId="292"/>
        </pc:sldMkLst>
      </pc:sldChg>
      <pc:sldChg chg="modSp mod">
        <pc:chgData name="dralison37 dralison37" userId="cca6fb7d3284a383" providerId="LiveId" clId="{19878200-8543-4AAF-A297-A294BFAC54AE}" dt="2022-09-16T20:23:07.915" v="1254" actId="255"/>
        <pc:sldMkLst>
          <pc:docMk/>
          <pc:sldMk cId="685305570" sldId="298"/>
        </pc:sldMkLst>
        <pc:spChg chg="mod">
          <ac:chgData name="dralison37 dralison37" userId="cca6fb7d3284a383" providerId="LiveId" clId="{19878200-8543-4AAF-A297-A294BFAC54AE}" dt="2022-09-16T20:23:07.915" v="1254" actId="255"/>
          <ac:spMkLst>
            <pc:docMk/>
            <pc:sldMk cId="685305570" sldId="298"/>
            <ac:spMk id="3" creationId="{00000000-0000-0000-0000-000000000000}"/>
          </ac:spMkLst>
        </pc:spChg>
      </pc:sldChg>
      <pc:sldChg chg="modSp mod">
        <pc:chgData name="dralison37 dralison37" userId="cca6fb7d3284a383" providerId="LiveId" clId="{19878200-8543-4AAF-A297-A294BFAC54AE}" dt="2022-09-16T20:43:11.127" v="1451" actId="20577"/>
        <pc:sldMkLst>
          <pc:docMk/>
          <pc:sldMk cId="889397975" sldId="301"/>
        </pc:sldMkLst>
        <pc:spChg chg="mod">
          <ac:chgData name="dralison37 dralison37" userId="cca6fb7d3284a383" providerId="LiveId" clId="{19878200-8543-4AAF-A297-A294BFAC54AE}" dt="2022-09-16T20:43:11.127" v="1451" actId="20577"/>
          <ac:spMkLst>
            <pc:docMk/>
            <pc:sldMk cId="889397975" sldId="301"/>
            <ac:spMk id="3" creationId="{00000000-0000-0000-0000-000000000000}"/>
          </ac:spMkLst>
        </pc:spChg>
      </pc:sldChg>
      <pc:sldChg chg="modSp mod">
        <pc:chgData name="dralison37 dralison37" userId="cca6fb7d3284a383" providerId="LiveId" clId="{19878200-8543-4AAF-A297-A294BFAC54AE}" dt="2022-09-16T20:43:25.789" v="1458" actId="20577"/>
        <pc:sldMkLst>
          <pc:docMk/>
          <pc:sldMk cId="971793989" sldId="302"/>
        </pc:sldMkLst>
        <pc:spChg chg="mod">
          <ac:chgData name="dralison37 dralison37" userId="cca6fb7d3284a383" providerId="LiveId" clId="{19878200-8543-4AAF-A297-A294BFAC54AE}" dt="2022-09-16T20:43:25.789" v="1458" actId="20577"/>
          <ac:spMkLst>
            <pc:docMk/>
            <pc:sldMk cId="971793989" sldId="302"/>
            <ac:spMk id="3" creationId="{00000000-0000-0000-0000-000000000000}"/>
          </ac:spMkLst>
        </pc:spChg>
      </pc:sldChg>
      <pc:sldChg chg="modSp mod">
        <pc:chgData name="dralison37 dralison37" userId="cca6fb7d3284a383" providerId="LiveId" clId="{19878200-8543-4AAF-A297-A294BFAC54AE}" dt="2022-09-15T21:54:19.911" v="810" actId="255"/>
        <pc:sldMkLst>
          <pc:docMk/>
          <pc:sldMk cId="1194550000" sldId="303"/>
        </pc:sldMkLst>
        <pc:spChg chg="mod">
          <ac:chgData name="dralison37 dralison37" userId="cca6fb7d3284a383" providerId="LiveId" clId="{19878200-8543-4AAF-A297-A294BFAC54AE}" dt="2022-09-15T21:54:19.911" v="810" actId="255"/>
          <ac:spMkLst>
            <pc:docMk/>
            <pc:sldMk cId="1194550000" sldId="303"/>
            <ac:spMk id="3" creationId="{00000000-0000-0000-0000-000000000000}"/>
          </ac:spMkLst>
        </pc:spChg>
      </pc:sldChg>
      <pc:sldChg chg="modSp mod">
        <pc:chgData name="dralison37 dralison37" userId="cca6fb7d3284a383" providerId="LiveId" clId="{19878200-8543-4AAF-A297-A294BFAC54AE}" dt="2022-09-16T20:44:57.591" v="1546" actId="20577"/>
        <pc:sldMkLst>
          <pc:docMk/>
          <pc:sldMk cId="535850671" sldId="304"/>
        </pc:sldMkLst>
        <pc:spChg chg="mod">
          <ac:chgData name="dralison37 dralison37" userId="cca6fb7d3284a383" providerId="LiveId" clId="{19878200-8543-4AAF-A297-A294BFAC54AE}" dt="2022-09-16T20:44:57.591" v="1546" actId="20577"/>
          <ac:spMkLst>
            <pc:docMk/>
            <pc:sldMk cId="535850671" sldId="304"/>
            <ac:spMk id="5" creationId="{00000000-0000-0000-0000-000000000000}"/>
          </ac:spMkLst>
        </pc:spChg>
      </pc:sldChg>
      <pc:sldChg chg="modSp mod">
        <pc:chgData name="dralison37 dralison37" userId="cca6fb7d3284a383" providerId="LiveId" clId="{19878200-8543-4AAF-A297-A294BFAC54AE}" dt="2022-09-16T20:23:31.323" v="1255" actId="255"/>
        <pc:sldMkLst>
          <pc:docMk/>
          <pc:sldMk cId="353834190" sldId="305"/>
        </pc:sldMkLst>
        <pc:spChg chg="mod">
          <ac:chgData name="dralison37 dralison37" userId="cca6fb7d3284a383" providerId="LiveId" clId="{19878200-8543-4AAF-A297-A294BFAC54AE}" dt="2022-09-15T21:50:57.284" v="605" actId="20577"/>
          <ac:spMkLst>
            <pc:docMk/>
            <pc:sldMk cId="353834190" sldId="305"/>
            <ac:spMk id="2" creationId="{00000000-0000-0000-0000-000000000000}"/>
          </ac:spMkLst>
        </pc:spChg>
        <pc:spChg chg="mod">
          <ac:chgData name="dralison37 dralison37" userId="cca6fb7d3284a383" providerId="LiveId" clId="{19878200-8543-4AAF-A297-A294BFAC54AE}" dt="2022-09-16T20:23:31.323" v="1255" actId="255"/>
          <ac:spMkLst>
            <pc:docMk/>
            <pc:sldMk cId="353834190" sldId="305"/>
            <ac:spMk id="3" creationId="{00000000-0000-0000-0000-000000000000}"/>
          </ac:spMkLst>
        </pc:spChg>
      </pc:sldChg>
      <pc:sldChg chg="modSp mod">
        <pc:chgData name="dralison37 dralison37" userId="cca6fb7d3284a383" providerId="LiveId" clId="{19878200-8543-4AAF-A297-A294BFAC54AE}" dt="2022-09-15T21:52:46.432" v="739" actId="20578"/>
        <pc:sldMkLst>
          <pc:docMk/>
          <pc:sldMk cId="257967122" sldId="306"/>
        </pc:sldMkLst>
        <pc:spChg chg="mod">
          <ac:chgData name="dralison37 dralison37" userId="cca6fb7d3284a383" providerId="LiveId" clId="{19878200-8543-4AAF-A297-A294BFAC54AE}" dt="2022-09-15T21:52:46.432" v="739" actId="20578"/>
          <ac:spMkLst>
            <pc:docMk/>
            <pc:sldMk cId="257967122" sldId="306"/>
            <ac:spMk id="3" creationId="{00000000-0000-0000-0000-000000000000}"/>
          </ac:spMkLst>
        </pc:spChg>
      </pc:sldChg>
      <pc:sldChg chg="modSp new mod">
        <pc:chgData name="dralison37 dralison37" userId="cca6fb7d3284a383" providerId="LiveId" clId="{19878200-8543-4AAF-A297-A294BFAC54AE}" dt="2022-09-16T18:27:01.626" v="1221" actId="20577"/>
        <pc:sldMkLst>
          <pc:docMk/>
          <pc:sldMk cId="3138294693" sldId="310"/>
        </pc:sldMkLst>
        <pc:spChg chg="mod">
          <ac:chgData name="dralison37 dralison37" userId="cca6fb7d3284a383" providerId="LiveId" clId="{19878200-8543-4AAF-A297-A294BFAC54AE}" dt="2022-09-16T18:27:01.626" v="1221" actId="20577"/>
          <ac:spMkLst>
            <pc:docMk/>
            <pc:sldMk cId="3138294693" sldId="310"/>
            <ac:spMk id="3" creationId="{A3D972A7-3063-90F9-3D90-BD09B648B18E}"/>
          </ac:spMkLst>
        </pc:spChg>
      </pc:sldChg>
      <pc:sldChg chg="addSp delSp modSp new mod modClrScheme chgLayout">
        <pc:chgData name="dralison37 dralison37" userId="cca6fb7d3284a383" providerId="LiveId" clId="{19878200-8543-4AAF-A297-A294BFAC54AE}" dt="2022-09-16T20:42:41.748" v="1434" actId="700"/>
        <pc:sldMkLst>
          <pc:docMk/>
          <pc:sldMk cId="3340300676" sldId="311"/>
        </pc:sldMkLst>
        <pc:spChg chg="mod ord">
          <ac:chgData name="dralison37 dralison37" userId="cca6fb7d3284a383" providerId="LiveId" clId="{19878200-8543-4AAF-A297-A294BFAC54AE}" dt="2022-09-16T20:42:41.748" v="1434" actId="700"/>
          <ac:spMkLst>
            <pc:docMk/>
            <pc:sldMk cId="3340300676" sldId="311"/>
            <ac:spMk id="2" creationId="{65CD8174-9B85-8A35-CDBD-54EF8DD4F5B5}"/>
          </ac:spMkLst>
        </pc:spChg>
        <pc:spChg chg="del mod ord">
          <ac:chgData name="dralison37 dralison37" userId="cca6fb7d3284a383" providerId="LiveId" clId="{19878200-8543-4AAF-A297-A294BFAC54AE}" dt="2022-09-16T20:42:41.748" v="1434" actId="700"/>
          <ac:spMkLst>
            <pc:docMk/>
            <pc:sldMk cId="3340300676" sldId="311"/>
            <ac:spMk id="3" creationId="{97C89AE8-2DD8-18AB-BF60-9B1B246B7EC7}"/>
          </ac:spMkLst>
        </pc:spChg>
        <pc:spChg chg="add mod ord">
          <ac:chgData name="dralison37 dralison37" userId="cca6fb7d3284a383" providerId="LiveId" clId="{19878200-8543-4AAF-A297-A294BFAC54AE}" dt="2022-09-16T20:42:41.748" v="1434" actId="700"/>
          <ac:spMkLst>
            <pc:docMk/>
            <pc:sldMk cId="3340300676" sldId="311"/>
            <ac:spMk id="4" creationId="{25155C97-241A-A370-FD09-799A85200996}"/>
          </ac:spMkLst>
        </pc:spChg>
      </pc:sldChg>
      <pc:sldChg chg="modSp add mod">
        <pc:chgData name="dralison37 dralison37" userId="cca6fb7d3284a383" providerId="LiveId" clId="{19878200-8543-4AAF-A297-A294BFAC54AE}" dt="2022-09-16T20:59:00.117" v="2125" actId="27636"/>
        <pc:sldMkLst>
          <pc:docMk/>
          <pc:sldMk cId="4024100819" sldId="655"/>
        </pc:sldMkLst>
        <pc:spChg chg="mod">
          <ac:chgData name="dralison37 dralison37" userId="cca6fb7d3284a383" providerId="LiveId" clId="{19878200-8543-4AAF-A297-A294BFAC54AE}" dt="2022-09-16T20:59:00.117" v="2125" actId="27636"/>
          <ac:spMkLst>
            <pc:docMk/>
            <pc:sldMk cId="4024100819" sldId="655"/>
            <ac:spMk id="3" creationId="{9ABFD16B-412C-DF87-6444-C36B834B5275}"/>
          </ac:spMkLst>
        </pc:spChg>
      </pc:sldChg>
      <pc:sldChg chg="add">
        <pc:chgData name="dralison37 dralison37" userId="cca6fb7d3284a383" providerId="LiveId" clId="{19878200-8543-4AAF-A297-A294BFAC54AE}" dt="2022-09-16T20:59:00" v="2124"/>
        <pc:sldMkLst>
          <pc:docMk/>
          <pc:sldMk cId="226936163" sldId="656"/>
        </pc:sldMkLst>
      </pc:sldChg>
      <pc:sldChg chg="modSp new mod">
        <pc:chgData name="dralison37 dralison37" userId="cca6fb7d3284a383" providerId="LiveId" clId="{19878200-8543-4AAF-A297-A294BFAC54AE}" dt="2022-09-17T18:19:44.978" v="2564" actId="20577"/>
        <pc:sldMkLst>
          <pc:docMk/>
          <pc:sldMk cId="3238227687" sldId="657"/>
        </pc:sldMkLst>
        <pc:spChg chg="mod">
          <ac:chgData name="dralison37 dralison37" userId="cca6fb7d3284a383" providerId="LiveId" clId="{19878200-8543-4AAF-A297-A294BFAC54AE}" dt="2022-09-17T18:18:21.804" v="2407" actId="20577"/>
          <ac:spMkLst>
            <pc:docMk/>
            <pc:sldMk cId="3238227687" sldId="657"/>
            <ac:spMk id="2" creationId="{332ADF04-F24C-E56A-2EC3-A8FAEA0E5A62}"/>
          </ac:spMkLst>
        </pc:spChg>
        <pc:spChg chg="mod">
          <ac:chgData name="dralison37 dralison37" userId="cca6fb7d3284a383" providerId="LiveId" clId="{19878200-8543-4AAF-A297-A294BFAC54AE}" dt="2022-09-17T18:19:44.978" v="2564" actId="20577"/>
          <ac:spMkLst>
            <pc:docMk/>
            <pc:sldMk cId="3238227687" sldId="657"/>
            <ac:spMk id="3" creationId="{E959C0DB-959B-9015-355D-9150ED9C37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38B2D-66C6-478D-AD60-BC8DEA28AA61}" type="datetimeFigureOut">
              <a:rPr lang="en-CA" smtClean="0"/>
              <a:t>2022-10-17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E4FC7-61A3-4592-BA7F-278C9A2B2CD4}" type="slidenum">
              <a:rPr lang="en-CA" smtClean="0"/>
              <a:t>‹#›</a:t>
            </a:fld>
            <a:endParaRPr lang="en-CA"/>
          </a:p>
        </p:txBody>
      </p:sp>
    </p:spTree>
    <p:extLst>
      <p:ext uri="{BB962C8B-B14F-4D97-AF65-F5344CB8AC3E}">
        <p14:creationId xmlns:p14="http://schemas.microsoft.com/office/powerpoint/2010/main" val="2125069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ACC9FE6-30F3-4AF5-B707-B2B4A9B6CD68}" type="slidenum">
              <a:rPr lang="en-CA" smtClean="0"/>
              <a:t>38</a:t>
            </a:fld>
            <a:endParaRPr lang="en-CA"/>
          </a:p>
        </p:txBody>
      </p:sp>
    </p:spTree>
    <p:extLst>
      <p:ext uri="{BB962C8B-B14F-4D97-AF65-F5344CB8AC3E}">
        <p14:creationId xmlns:p14="http://schemas.microsoft.com/office/powerpoint/2010/main" val="1518331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B7CDD6-26BD-4696-9D2E-F704E4517C38}" type="datetimeFigureOut">
              <a:rPr lang="en-CA" smtClean="0"/>
              <a:t>2022-10-17</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1458550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B7CDD6-26BD-4696-9D2E-F704E4517C38}" type="datetimeFigureOut">
              <a:rPr lang="en-CA" smtClean="0"/>
              <a:t>2022-10-17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225927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B7CDD6-26BD-4696-9D2E-F704E4517C38}" type="datetimeFigureOut">
              <a:rPr lang="en-CA" smtClean="0"/>
              <a:t>2022-10-17</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5A7DC-60CF-498A-8D35-FB25ABD774E5}" type="slidenum">
              <a:rPr lang="en-CA" smtClean="0"/>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1508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B7CDD6-26BD-4696-9D2E-F704E4517C38}" type="datetimeFigureOut">
              <a:rPr lang="en-CA" smtClean="0"/>
              <a:t>2022-10-17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1352600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B7CDD6-26BD-4696-9D2E-F704E4517C38}" type="datetimeFigureOut">
              <a:rPr lang="en-CA" smtClean="0"/>
              <a:t>2022-10-17</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5A7DC-60CF-498A-8D35-FB25ABD774E5}" type="slidenum">
              <a:rPr lang="en-CA" smtClean="0"/>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44444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4B7CDD6-26BD-4696-9D2E-F704E4517C38}" type="datetimeFigureOut">
              <a:rPr lang="en-CA" smtClean="0"/>
              <a:t>2022-10-17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2403435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B7CDD6-26BD-4696-9D2E-F704E4517C38}" type="datetimeFigureOut">
              <a:rPr lang="en-CA" smtClean="0"/>
              <a:t>2022-10-17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3498877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B7CDD6-26BD-4696-9D2E-F704E4517C38}" type="datetimeFigureOut">
              <a:rPr lang="en-CA" smtClean="0"/>
              <a:t>2022-10-17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263761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B7CDD6-26BD-4696-9D2E-F704E4517C38}" type="datetimeFigureOut">
              <a:rPr lang="en-CA" smtClean="0"/>
              <a:t>2022-10-17</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132252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B7CDD6-26BD-4696-9D2E-F704E4517C38}" type="datetimeFigureOut">
              <a:rPr lang="en-CA" smtClean="0"/>
              <a:t>2022-10-17</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179510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B7CDD6-26BD-4696-9D2E-F704E4517C38}" type="datetimeFigureOut">
              <a:rPr lang="en-CA" smtClean="0"/>
              <a:t>2022-10-17</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2772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B7CDD6-26BD-4696-9D2E-F704E4517C38}" type="datetimeFigureOut">
              <a:rPr lang="en-CA" smtClean="0"/>
              <a:t>2022-10-17</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108529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B7CDD6-26BD-4696-9D2E-F704E4517C38}" type="datetimeFigureOut">
              <a:rPr lang="en-CA" smtClean="0"/>
              <a:t>2022-10-17</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3587742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7CDD6-26BD-4696-9D2E-F704E4517C38}" type="datetimeFigureOut">
              <a:rPr lang="en-CA" smtClean="0"/>
              <a:t>2022-10-17</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915998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B7CDD6-26BD-4696-9D2E-F704E4517C38}" type="datetimeFigureOut">
              <a:rPr lang="en-CA" smtClean="0"/>
              <a:t>2022-10-17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56260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B7CDD6-26BD-4696-9D2E-F704E4517C38}" type="datetimeFigureOut">
              <a:rPr lang="en-CA" smtClean="0"/>
              <a:t>2022-10-17</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A75A7DC-60CF-498A-8D35-FB25ABD774E5}" type="slidenum">
              <a:rPr lang="en-CA" smtClean="0"/>
              <a:t>‹#›</a:t>
            </a:fld>
            <a:endParaRPr lang="en-CA"/>
          </a:p>
        </p:txBody>
      </p:sp>
    </p:spTree>
    <p:extLst>
      <p:ext uri="{BB962C8B-B14F-4D97-AF65-F5344CB8AC3E}">
        <p14:creationId xmlns:p14="http://schemas.microsoft.com/office/powerpoint/2010/main" val="247639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B7CDD6-26BD-4696-9D2E-F704E4517C38}" type="datetimeFigureOut">
              <a:rPr lang="en-CA" smtClean="0"/>
              <a:t>2022-10-17</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A75A7DC-60CF-498A-8D35-FB25ABD774E5}" type="slidenum">
              <a:rPr lang="en-CA" smtClean="0"/>
              <a:t>‹#›</a:t>
            </a:fld>
            <a:endParaRPr lang="en-CA"/>
          </a:p>
        </p:txBody>
      </p:sp>
    </p:spTree>
    <p:extLst>
      <p:ext uri="{BB962C8B-B14F-4D97-AF65-F5344CB8AC3E}">
        <p14:creationId xmlns:p14="http://schemas.microsoft.com/office/powerpoint/2010/main" val="4267950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endritualabuse.org/are-victims-responsible/" TargetMode="External"/><Relationship Id="rId2" Type="http://schemas.openxmlformats.org/officeDocument/2006/relationships/hyperlink" Target="http://endritualabuse.org/coerced-under-tortur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hristianity.com/wiki/angels-and-demons/how-did-lucifer-fall-and-become-satan-11557519.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86C67188-5A35-406A-9DA3-416E7494E098}"/>
              </a:ext>
            </a:extLst>
          </p:cNvPr>
          <p:cNvPicPr>
            <a:picLocks noChangeAspect="1" noChangeArrowheads="1"/>
          </p:cNvPicPr>
          <p:nvPr/>
        </p:nvPicPr>
        <p:blipFill>
          <a:blip r:link="rId2">
            <a:extLst>
              <a:ext uri="{28A0092B-C50C-407E-A947-70E740481C1C}">
                <a14:useLocalDpi xmlns:a14="http://schemas.microsoft.com/office/drawing/2010/main" val="0"/>
              </a:ext>
            </a:extLst>
          </a:blip>
          <a:srcRect/>
          <a:stretch>
            <a:fillRect/>
          </a:stretch>
        </p:blipFill>
        <p:spPr bwMode="auto">
          <a:xfrm>
            <a:off x="3953713" y="2118429"/>
            <a:ext cx="3736129" cy="37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3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Satan, Lucifer and Hell</a:t>
            </a:r>
          </a:p>
        </p:txBody>
      </p:sp>
      <p:sp>
        <p:nvSpPr>
          <p:cNvPr id="3" name="Content Placeholder 2"/>
          <p:cNvSpPr>
            <a:spLocks noGrp="1"/>
          </p:cNvSpPr>
          <p:nvPr>
            <p:ph idx="1"/>
          </p:nvPr>
        </p:nvSpPr>
        <p:spPr/>
        <p:txBody>
          <a:bodyPr>
            <a:normAutofit lnSpcReduction="10000"/>
          </a:bodyPr>
          <a:lstStyle/>
          <a:p>
            <a:r>
              <a:rPr lang="en-CA" dirty="0">
                <a:latin typeface="+mj-lt"/>
              </a:rPr>
              <a:t>A child is put in coffin, drugged, falls asleep and wakes  up in “hell.”</a:t>
            </a:r>
          </a:p>
          <a:p>
            <a:r>
              <a:rPr lang="en-CA" dirty="0">
                <a:latin typeface="+mj-lt"/>
              </a:rPr>
              <a:t>Hell is simulated for various rituals. Fire, smoke (made with “dry ice”). Satan appears out of the fire. Also Beelzebub, Satan’s messenger, the Beast, Lucifer—men in costumes and masks.</a:t>
            </a:r>
          </a:p>
          <a:p>
            <a:r>
              <a:rPr lang="en-CA" dirty="0">
                <a:latin typeface="+mj-lt"/>
              </a:rPr>
              <a:t>The “marriage to Satan” (a painful rape by the man in the red Satan suit) occurs in “hell.” “Satanic baptism” also involves a rape of a child by this man at a very young age.</a:t>
            </a:r>
          </a:p>
          <a:p>
            <a:r>
              <a:rPr lang="en-CA" dirty="0">
                <a:latin typeface="+mj-lt"/>
              </a:rPr>
              <a:t>‘Demon’ parts are “created” (split off) in “hell” through abuse by costumed adults (big demons).</a:t>
            </a:r>
          </a:p>
          <a:p>
            <a:r>
              <a:rPr lang="en-CA" dirty="0">
                <a:latin typeface="+mj-lt"/>
              </a:rPr>
              <a:t>Victims are given a choice between torturing and being tortured.</a:t>
            </a:r>
          </a:p>
          <a:p>
            <a:r>
              <a:rPr lang="en-CA" dirty="0">
                <a:latin typeface="+mj-lt"/>
              </a:rPr>
              <a:t>A child may be made to sign a contract giving his or her soul to Satan or Lucifer. Such contracts are not legal.</a:t>
            </a:r>
          </a:p>
        </p:txBody>
      </p:sp>
      <p:sp>
        <p:nvSpPr>
          <p:cNvPr id="4" name="Slide Number Placeholder 3"/>
          <p:cNvSpPr>
            <a:spLocks noGrp="1"/>
          </p:cNvSpPr>
          <p:nvPr>
            <p:ph type="sldNum" sz="quarter" idx="12"/>
          </p:nvPr>
        </p:nvSpPr>
        <p:spPr/>
        <p:txBody>
          <a:bodyPr/>
          <a:lstStyle/>
          <a:p>
            <a:fld id="{04DCAF22-CE1B-48BA-A085-CB0E5906725E}" type="slidenum">
              <a:rPr lang="en-CA" smtClean="0"/>
              <a:t>10</a:t>
            </a:fld>
            <a:endParaRPr lang="en-CA"/>
          </a:p>
        </p:txBody>
      </p:sp>
    </p:spTree>
    <p:extLst>
      <p:ext uri="{BB962C8B-B14F-4D97-AF65-F5344CB8AC3E}">
        <p14:creationId xmlns:p14="http://schemas.microsoft.com/office/powerpoint/2010/main" val="52292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God and Jesus</a:t>
            </a:r>
          </a:p>
        </p:txBody>
      </p:sp>
      <p:sp>
        <p:nvSpPr>
          <p:cNvPr id="3" name="Content Placeholder 2"/>
          <p:cNvSpPr>
            <a:spLocks noGrp="1"/>
          </p:cNvSpPr>
          <p:nvPr>
            <p:ph idx="1"/>
          </p:nvPr>
        </p:nvSpPr>
        <p:spPr/>
        <p:txBody>
          <a:bodyPr>
            <a:normAutofit/>
          </a:bodyPr>
          <a:lstStyle/>
          <a:p>
            <a:r>
              <a:rPr lang="en-CA" dirty="0">
                <a:latin typeface="+mj-lt"/>
              </a:rPr>
              <a:t>A bright “light of God” is used for interrogation.</a:t>
            </a:r>
          </a:p>
          <a:p>
            <a:r>
              <a:rPr lang="en-CA" dirty="0">
                <a:latin typeface="+mj-lt"/>
              </a:rPr>
              <a:t>“God” is an older white-bearded man dressed in a robe, who rapes or verbally abuses a child, an act of utter rejection, saying the child must go to hell.</a:t>
            </a:r>
          </a:p>
          <a:p>
            <a:r>
              <a:rPr lang="en-CA" dirty="0">
                <a:latin typeface="+mj-lt"/>
              </a:rPr>
              <a:t>“Jesus” looks like the traditional pictures. He may turn his back on a child, rape the child, or spit on the child. The child may have to hurt him while “Jesus” is on a cross.</a:t>
            </a:r>
          </a:p>
          <a:p>
            <a:r>
              <a:rPr lang="en-CA" dirty="0">
                <a:latin typeface="+mj-lt"/>
              </a:rPr>
              <a:t>The child may be tied to the cross and tortured by “Jesus.” </a:t>
            </a:r>
          </a:p>
          <a:p>
            <a:r>
              <a:rPr lang="en-CA" dirty="0">
                <a:latin typeface="+mj-lt"/>
              </a:rPr>
              <a:t>The child’s hands may be used to kill the “baby Jesus.”</a:t>
            </a: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t>11</a:t>
            </a:fld>
            <a:endParaRPr lang="en-CA"/>
          </a:p>
        </p:txBody>
      </p:sp>
    </p:spTree>
    <p:extLst>
      <p:ext uri="{BB962C8B-B14F-4D97-AF65-F5344CB8AC3E}">
        <p14:creationId xmlns:p14="http://schemas.microsoft.com/office/powerpoint/2010/main" val="2807958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Angels</a:t>
            </a:r>
          </a:p>
        </p:txBody>
      </p:sp>
      <p:sp>
        <p:nvSpPr>
          <p:cNvPr id="3" name="Content Placeholder 2"/>
          <p:cNvSpPr>
            <a:spLocks noGrp="1"/>
          </p:cNvSpPr>
          <p:nvPr>
            <p:ph idx="1"/>
          </p:nvPr>
        </p:nvSpPr>
        <p:spPr/>
        <p:txBody>
          <a:bodyPr/>
          <a:lstStyle/>
          <a:p>
            <a:r>
              <a:rPr lang="en-CA" dirty="0">
                <a:latin typeface="+mj-lt"/>
              </a:rPr>
              <a:t>The abuser groups simulate angels for their own purposes.</a:t>
            </a:r>
          </a:p>
          <a:p>
            <a:r>
              <a:rPr lang="en-CA" dirty="0">
                <a:latin typeface="+mj-lt"/>
              </a:rPr>
              <a:t>The “angel of mercy” or “angel of the sunset” is simulated for children, through art work or someone in a costume, when the child has been badly hurt. This “angel” invites the child to come to it by means of dying, promising comfort and freedom from pain.</a:t>
            </a:r>
          </a:p>
          <a:p>
            <a:r>
              <a:rPr lang="en-CA" dirty="0">
                <a:latin typeface="+mj-lt"/>
              </a:rPr>
              <a:t>This is a serious suicide program, and as far as I know all survivors of ritual abuse have it.</a:t>
            </a:r>
          </a:p>
        </p:txBody>
      </p:sp>
    </p:spTree>
    <p:extLst>
      <p:ext uri="{BB962C8B-B14F-4D97-AF65-F5344CB8AC3E}">
        <p14:creationId xmlns:p14="http://schemas.microsoft.com/office/powerpoint/2010/main" val="47888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Other Religious Scenarios</a:t>
            </a:r>
          </a:p>
        </p:txBody>
      </p:sp>
      <p:sp>
        <p:nvSpPr>
          <p:cNvPr id="3" name="Content Placeholder 2"/>
          <p:cNvSpPr>
            <a:spLocks noGrp="1"/>
          </p:cNvSpPr>
          <p:nvPr>
            <p:ph idx="1"/>
          </p:nvPr>
        </p:nvSpPr>
        <p:spPr/>
        <p:txBody>
          <a:bodyPr>
            <a:normAutofit/>
          </a:bodyPr>
          <a:lstStyle/>
          <a:p>
            <a:r>
              <a:rPr lang="en-CA" dirty="0">
                <a:latin typeface="+mj-lt"/>
              </a:rPr>
              <a:t>Ancient Egyptian and other deities may be simulated.</a:t>
            </a:r>
          </a:p>
          <a:p>
            <a:r>
              <a:rPr lang="en-CA" dirty="0">
                <a:latin typeface="+mj-lt"/>
              </a:rPr>
              <a:t>New age beliefs may be used instead of Christian ones, with internal voices representing God or spiritual guides, and “spiritual” messages giving directions which benefit the perpetrator group. Inside parts of the survivor are given the job of speaking the “voice of the gods” to the other parts.</a:t>
            </a:r>
          </a:p>
        </p:txBody>
      </p:sp>
      <p:sp>
        <p:nvSpPr>
          <p:cNvPr id="4" name="Slide Number Placeholder 3"/>
          <p:cNvSpPr>
            <a:spLocks noGrp="1"/>
          </p:cNvSpPr>
          <p:nvPr>
            <p:ph type="sldNum" sz="quarter" idx="12"/>
          </p:nvPr>
        </p:nvSpPr>
        <p:spPr/>
        <p:txBody>
          <a:bodyPr/>
          <a:lstStyle/>
          <a:p>
            <a:fld id="{04DCAF22-CE1B-48BA-A085-CB0E5906725E}" type="slidenum">
              <a:rPr lang="en-CA" smtClean="0"/>
              <a:t>13</a:t>
            </a:fld>
            <a:endParaRPr lang="en-CA"/>
          </a:p>
        </p:txBody>
      </p:sp>
    </p:spTree>
    <p:extLst>
      <p:ext uri="{BB962C8B-B14F-4D97-AF65-F5344CB8AC3E}">
        <p14:creationId xmlns:p14="http://schemas.microsoft.com/office/powerpoint/2010/main" val="1606328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God Doesn’t Rescue</a:t>
            </a:r>
          </a:p>
        </p:txBody>
      </p:sp>
      <p:sp>
        <p:nvSpPr>
          <p:cNvPr id="3" name="Content Placeholder 2"/>
          <p:cNvSpPr>
            <a:spLocks noGrp="1"/>
          </p:cNvSpPr>
          <p:nvPr>
            <p:ph idx="1"/>
          </p:nvPr>
        </p:nvSpPr>
        <p:spPr/>
        <p:txBody>
          <a:bodyPr/>
          <a:lstStyle/>
          <a:p>
            <a:r>
              <a:rPr lang="en-CA" dirty="0">
                <a:latin typeface="+mj-lt"/>
              </a:rPr>
              <a:t>A child is being tortured and the abusers tell that child to pray to God or Jesus to be rescued.</a:t>
            </a:r>
          </a:p>
          <a:p>
            <a:r>
              <a:rPr lang="en-CA" dirty="0">
                <a:latin typeface="+mj-lt"/>
              </a:rPr>
              <a:t>The child prays, and nothing happens; the torture continues.</a:t>
            </a:r>
          </a:p>
          <a:p>
            <a:r>
              <a:rPr lang="en-CA" dirty="0">
                <a:latin typeface="+mj-lt"/>
              </a:rPr>
              <a:t>The abusers suggest praying to Satan instead, then the man in the red suit shows up and the torture stops.</a:t>
            </a:r>
          </a:p>
          <a:p>
            <a:r>
              <a:rPr lang="en-CA" dirty="0">
                <a:latin typeface="+mj-lt"/>
              </a:rPr>
              <a:t>Now this child part of the survivor believes he or she is too evil for God’s help, and only Satan will help.</a:t>
            </a:r>
          </a:p>
          <a:p>
            <a:r>
              <a:rPr lang="en-CA" dirty="0">
                <a:latin typeface="+mj-lt"/>
              </a:rPr>
              <a:t>It is a reality that God doesn’t rescue.</a:t>
            </a:r>
          </a:p>
        </p:txBody>
      </p:sp>
    </p:spTree>
    <p:extLst>
      <p:ext uri="{BB962C8B-B14F-4D97-AF65-F5344CB8AC3E}">
        <p14:creationId xmlns:p14="http://schemas.microsoft.com/office/powerpoint/2010/main" val="1081193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CA" dirty="0"/>
              <a:t>Spiritual Abuse:</a:t>
            </a:r>
            <a:br>
              <a:rPr lang="en-CA" dirty="0"/>
            </a:br>
            <a:r>
              <a:rPr lang="en-CA" dirty="0"/>
              <a:t>Making Victims Believe They’re Evil</a:t>
            </a:r>
          </a:p>
        </p:txBody>
      </p:sp>
      <p:sp>
        <p:nvSpPr>
          <p:cNvPr id="2" name="Text Placeholder 1"/>
          <p:cNvSpPr>
            <a:spLocks noGrp="1"/>
          </p:cNvSpPr>
          <p:nvPr>
            <p:ph type="body" idx="1"/>
          </p:nvPr>
        </p:nvSpPr>
        <p:spPr/>
        <p:txBody>
          <a:bodyPr>
            <a:normAutofit fontScale="92500" lnSpcReduction="20000"/>
          </a:bodyPr>
          <a:lstStyle/>
          <a:p>
            <a:pPr algn="ctr"/>
            <a:endParaRPr lang="en-CA" dirty="0"/>
          </a:p>
          <a:p>
            <a:pPr algn="ctr"/>
            <a:r>
              <a:rPr lang="en-CA" sz="3600" dirty="0">
                <a:latin typeface="+mj-lt"/>
              </a:rPr>
              <a:t>(Trigger warning)</a:t>
            </a:r>
          </a:p>
        </p:txBody>
      </p:sp>
    </p:spTree>
    <p:extLst>
      <p:ext uri="{BB962C8B-B14F-4D97-AF65-F5344CB8AC3E}">
        <p14:creationId xmlns:p14="http://schemas.microsoft.com/office/powerpoint/2010/main" val="2693858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a:t>Making Kids Think They Are Evil Beings</a:t>
            </a:r>
          </a:p>
        </p:txBody>
      </p:sp>
      <p:sp>
        <p:nvSpPr>
          <p:cNvPr id="3" name="Content Placeholder 2"/>
          <p:cNvSpPr>
            <a:spLocks noGrp="1"/>
          </p:cNvSpPr>
          <p:nvPr>
            <p:ph idx="1"/>
          </p:nvPr>
        </p:nvSpPr>
        <p:spPr/>
        <p:txBody>
          <a:bodyPr>
            <a:normAutofit lnSpcReduction="10000"/>
          </a:bodyPr>
          <a:lstStyle/>
          <a:p>
            <a:pPr marL="274320" lvl="1" indent="-274320">
              <a:buClr>
                <a:schemeClr val="accent3"/>
              </a:buClr>
              <a:buSzPct val="95000"/>
            </a:pPr>
            <a:r>
              <a:rPr lang="en-US" sz="2400" dirty="0"/>
              <a:t>Simulated surgeries put a “black heart” or “Satan’s brain” inside the child, followed by an event to make the child think she or he is now evil because of the black heart.</a:t>
            </a:r>
          </a:p>
          <a:p>
            <a:r>
              <a:rPr lang="en-US" sz="2400" dirty="0"/>
              <a:t>Children are drugged to unconsciousness, then dressed up as demons or monsters or aliens. They wake up in costume, and people act as if they are evil and frightening.</a:t>
            </a:r>
          </a:p>
          <a:p>
            <a:pPr marL="274320" lvl="1" indent="-274320">
              <a:buClr>
                <a:schemeClr val="accent3"/>
              </a:buClr>
              <a:buSzPct val="95000"/>
            </a:pPr>
            <a:r>
              <a:rPr lang="en-US" sz="2400" dirty="0"/>
              <a:t>Parts of a child are trained as psychic killers (witches): they watch someone apparently dying and are told they killed them psychically.  It’s a trick.</a:t>
            </a:r>
          </a:p>
        </p:txBody>
      </p:sp>
      <p:sp>
        <p:nvSpPr>
          <p:cNvPr id="4" name="Slide Number Placeholder 3"/>
          <p:cNvSpPr>
            <a:spLocks noGrp="1"/>
          </p:cNvSpPr>
          <p:nvPr>
            <p:ph type="sldNum" sz="quarter" idx="12"/>
          </p:nvPr>
        </p:nvSpPr>
        <p:spPr/>
        <p:txBody>
          <a:bodyPr/>
          <a:lstStyle/>
          <a:p>
            <a:fld id="{04DCAF22-CE1B-48BA-A085-CB0E5906725E}" type="slidenum">
              <a:rPr lang="en-CA" smtClean="0"/>
              <a:t>16</a:t>
            </a:fld>
            <a:endParaRPr lang="en-CA"/>
          </a:p>
        </p:txBody>
      </p:sp>
    </p:spTree>
    <p:extLst>
      <p:ext uri="{BB962C8B-B14F-4D97-AF65-F5344CB8AC3E}">
        <p14:creationId xmlns:p14="http://schemas.microsoft.com/office/powerpoint/2010/main" val="685305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Forced Inviting in “Demons”</a:t>
            </a:r>
          </a:p>
        </p:txBody>
      </p:sp>
      <p:sp>
        <p:nvSpPr>
          <p:cNvPr id="3" name="Content Placeholder 2"/>
          <p:cNvSpPr>
            <a:spLocks noGrp="1"/>
          </p:cNvSpPr>
          <p:nvPr>
            <p:ph idx="1"/>
          </p:nvPr>
        </p:nvSpPr>
        <p:spPr/>
        <p:txBody>
          <a:bodyPr>
            <a:noAutofit/>
          </a:bodyPr>
          <a:lstStyle/>
          <a:p>
            <a:r>
              <a:rPr lang="en-CA" sz="2400" dirty="0">
                <a:latin typeface="+mj-lt"/>
              </a:rPr>
              <a:t>A child is placed in a triangle inside a pentagram and given a hallucinogenic drug.</a:t>
            </a:r>
          </a:p>
          <a:p>
            <a:r>
              <a:rPr lang="en-CA" sz="2400" dirty="0">
                <a:latin typeface="+mj-lt"/>
              </a:rPr>
              <a:t>He or she is told to invite in a demon. This is timed for the moment the drug will take effect.</a:t>
            </a:r>
          </a:p>
          <a:p>
            <a:r>
              <a:rPr lang="en-CA" sz="2400" dirty="0">
                <a:latin typeface="+mj-lt"/>
              </a:rPr>
              <a:t>The child is tortured until a new part is split off.</a:t>
            </a:r>
          </a:p>
          <a:p>
            <a:r>
              <a:rPr lang="en-CA" sz="2400" dirty="0">
                <a:latin typeface="+mj-lt"/>
              </a:rPr>
              <a:t>Everyone hails the new part as a demon, and pretends to be afraid of it.</a:t>
            </a:r>
          </a:p>
          <a:p>
            <a:r>
              <a:rPr lang="en-CA" sz="2400" dirty="0">
                <a:latin typeface="+mj-lt"/>
              </a:rPr>
              <a:t>The child feels weird and disoriented, and figures it must be really a demon.</a:t>
            </a:r>
          </a:p>
        </p:txBody>
      </p:sp>
    </p:spTree>
    <p:extLst>
      <p:ext uri="{BB962C8B-B14F-4D97-AF65-F5344CB8AC3E}">
        <p14:creationId xmlns:p14="http://schemas.microsoft.com/office/powerpoint/2010/main" val="353834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Types of Perpetration Expected</a:t>
            </a:r>
          </a:p>
        </p:txBody>
      </p:sp>
      <p:sp>
        <p:nvSpPr>
          <p:cNvPr id="3" name="Content Placeholder 2"/>
          <p:cNvSpPr>
            <a:spLocks noGrp="1"/>
          </p:cNvSpPr>
          <p:nvPr>
            <p:ph idx="1"/>
          </p:nvPr>
        </p:nvSpPr>
        <p:spPr/>
        <p:txBody>
          <a:bodyPr>
            <a:normAutofit lnSpcReduction="10000"/>
          </a:bodyPr>
          <a:lstStyle/>
          <a:p>
            <a:r>
              <a:rPr lang="en-CA" dirty="0">
                <a:latin typeface="+mj-lt"/>
              </a:rPr>
              <a:t>Forced participation in human and animal sacrifices.</a:t>
            </a:r>
          </a:p>
          <a:p>
            <a:r>
              <a:rPr lang="en-CA" dirty="0">
                <a:latin typeface="+mj-lt"/>
              </a:rPr>
              <a:t>The black mass—eating human flesh and drinking blood.</a:t>
            </a:r>
          </a:p>
          <a:p>
            <a:r>
              <a:rPr lang="en-CA" dirty="0">
                <a:latin typeface="+mj-lt"/>
              </a:rPr>
              <a:t>Killing (with help) a “disposable” friend, around age 6.</a:t>
            </a:r>
          </a:p>
          <a:p>
            <a:r>
              <a:rPr lang="en-CA" dirty="0">
                <a:latin typeface="+mj-lt"/>
              </a:rPr>
              <a:t>Sacrificing “Satan’s child” (a girl’s own first baby), age 11 to 13.</a:t>
            </a:r>
          </a:p>
          <a:p>
            <a:r>
              <a:rPr lang="en-CA" dirty="0">
                <a:latin typeface="+mj-lt"/>
              </a:rPr>
              <a:t>Giving birth to babies who are sacrificed or kept hidden and repeatedly abused.</a:t>
            </a:r>
          </a:p>
          <a:p>
            <a:r>
              <a:rPr lang="en-CA" dirty="0">
                <a:latin typeface="+mj-lt"/>
              </a:rPr>
              <a:t>Suffocating your baby whenever it cries.</a:t>
            </a:r>
          </a:p>
          <a:p>
            <a:r>
              <a:rPr lang="en-CA" dirty="0">
                <a:latin typeface="+mj-lt"/>
              </a:rPr>
              <a:t>Sexually abusing your own children (believing they will be killed if you don’t.)</a:t>
            </a:r>
          </a:p>
          <a:p>
            <a:pPr marL="0" indent="0">
              <a:buNone/>
            </a:pPr>
            <a:r>
              <a:rPr lang="en-CA" dirty="0">
                <a:latin typeface="+mj-lt"/>
              </a:rPr>
              <a:t>All these events violate the person’s own spirituality and capacity for empathy, splitting off parts who don’t or can’t feel empathy.</a:t>
            </a: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t>18</a:t>
            </a:fld>
            <a:endParaRPr lang="en-CA"/>
          </a:p>
        </p:txBody>
      </p:sp>
    </p:spTree>
    <p:extLst>
      <p:ext uri="{BB962C8B-B14F-4D97-AF65-F5344CB8AC3E}">
        <p14:creationId xmlns:p14="http://schemas.microsoft.com/office/powerpoint/2010/main" val="248013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Training for Perpetration</a:t>
            </a:r>
          </a:p>
        </p:txBody>
      </p:sp>
      <p:sp>
        <p:nvSpPr>
          <p:cNvPr id="3" name="Content Placeholder 2"/>
          <p:cNvSpPr>
            <a:spLocks noGrp="1"/>
          </p:cNvSpPr>
          <p:nvPr>
            <p:ph idx="1"/>
          </p:nvPr>
        </p:nvSpPr>
        <p:spPr/>
        <p:txBody>
          <a:bodyPr>
            <a:normAutofit fontScale="32500" lnSpcReduction="20000"/>
          </a:bodyPr>
          <a:lstStyle/>
          <a:p>
            <a:r>
              <a:rPr lang="en-US" sz="7200" dirty="0">
                <a:latin typeface="+mj-lt"/>
              </a:rPr>
              <a:t>Certain parts are trained to dissect sacrifices, take out the heart, etc. And some are trained to kill.</a:t>
            </a:r>
          </a:p>
          <a:p>
            <a:r>
              <a:rPr lang="en-US" sz="7200" dirty="0">
                <a:latin typeface="+mj-lt"/>
              </a:rPr>
              <a:t>Certain parts are taught to rape (girls are taught to use objects).</a:t>
            </a:r>
          </a:p>
          <a:p>
            <a:r>
              <a:rPr lang="en-US" sz="7200" dirty="0">
                <a:latin typeface="+mj-lt"/>
              </a:rPr>
              <a:t>Those who steadfastly refuse to rape or kill have to watch other people do it more violently and are told it is their fault that the victim suffered so much.</a:t>
            </a:r>
          </a:p>
          <a:p>
            <a:r>
              <a:rPr lang="en-US" sz="7200" dirty="0">
                <a:latin typeface="+mj-lt"/>
              </a:rPr>
              <a:t>“Soldier” parts undergo behavioral conditioning to kill or harm without thinking.</a:t>
            </a:r>
          </a:p>
          <a:p>
            <a:r>
              <a:rPr lang="en-CA" sz="7200" dirty="0">
                <a:latin typeface="+mj-lt"/>
              </a:rPr>
              <a:t>Military/political and organized crime groups train kids as assassins.</a:t>
            </a:r>
          </a:p>
          <a:p>
            <a:endParaRPr lang="en-CA" sz="2900" dirty="0">
              <a:latin typeface="+mj-lt"/>
            </a:endParaRPr>
          </a:p>
          <a:p>
            <a:endParaRPr lang="en-CA" dirty="0">
              <a:latin typeface="+mj-lt"/>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t>19</a:t>
            </a:fld>
            <a:endParaRPr lang="en-CA"/>
          </a:p>
        </p:txBody>
      </p:sp>
    </p:spTree>
    <p:extLst>
      <p:ext uri="{BB962C8B-B14F-4D97-AF65-F5344CB8AC3E}">
        <p14:creationId xmlns:p14="http://schemas.microsoft.com/office/powerpoint/2010/main" val="59802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CA" dirty="0"/>
              <a:t>Confronting the Spiritual Issues	 in Ritual Abuse</a:t>
            </a:r>
          </a:p>
        </p:txBody>
      </p:sp>
      <p:sp>
        <p:nvSpPr>
          <p:cNvPr id="5" name="Subtitle 4"/>
          <p:cNvSpPr>
            <a:spLocks noGrp="1"/>
          </p:cNvSpPr>
          <p:nvPr>
            <p:ph type="body" idx="1"/>
          </p:nvPr>
        </p:nvSpPr>
        <p:spPr/>
        <p:txBody>
          <a:bodyPr>
            <a:normAutofit fontScale="70000" lnSpcReduction="20000"/>
          </a:bodyPr>
          <a:lstStyle/>
          <a:p>
            <a:pPr algn="ctr"/>
            <a:endParaRPr lang="en-CA" dirty="0"/>
          </a:p>
          <a:p>
            <a:pPr algn="ctr"/>
            <a:r>
              <a:rPr lang="en-CA" dirty="0"/>
              <a:t>Spiritual Abuse</a:t>
            </a:r>
          </a:p>
          <a:p>
            <a:pPr algn="ctr"/>
            <a:r>
              <a:rPr lang="en-CA" dirty="0"/>
              <a:t>	Making Meaning of It All	</a:t>
            </a:r>
          </a:p>
        </p:txBody>
      </p:sp>
    </p:spTree>
    <p:extLst>
      <p:ext uri="{BB962C8B-B14F-4D97-AF65-F5344CB8AC3E}">
        <p14:creationId xmlns:p14="http://schemas.microsoft.com/office/powerpoint/2010/main" val="2734284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Forced Perpetration</a:t>
            </a:r>
          </a:p>
        </p:txBody>
      </p:sp>
      <p:sp>
        <p:nvSpPr>
          <p:cNvPr id="3" name="Content Placeholder 2"/>
          <p:cNvSpPr>
            <a:spLocks noGrp="1"/>
          </p:cNvSpPr>
          <p:nvPr>
            <p:ph idx="1"/>
          </p:nvPr>
        </p:nvSpPr>
        <p:spPr/>
        <p:txBody>
          <a:bodyPr>
            <a:normAutofit fontScale="92500" lnSpcReduction="20000"/>
          </a:bodyPr>
          <a:lstStyle/>
          <a:p>
            <a:pPr marL="274320" lvl="1" indent="-274320">
              <a:buClr>
                <a:schemeClr val="accent3"/>
              </a:buClr>
              <a:buSzPct val="95000"/>
            </a:pPr>
            <a:r>
              <a:rPr lang="en-US" sz="2000" dirty="0">
                <a:latin typeface="+mj-lt"/>
              </a:rPr>
              <a:t>Ritual groups involve children in real and simulated animal and human sacrifices. The child is told to kill the animal or human victim. If the child won’t cooperate (and various parts are split off in the process), the man forces the child’s hand to do the act.</a:t>
            </a:r>
          </a:p>
          <a:p>
            <a:pPr marL="274320" lvl="1" indent="-274320">
              <a:buClr>
                <a:schemeClr val="accent3"/>
              </a:buClr>
              <a:buSzPct val="95000"/>
            </a:pPr>
            <a:r>
              <a:rPr lang="en-US" sz="2000" dirty="0">
                <a:latin typeface="+mj-lt"/>
              </a:rPr>
              <a:t>But they want the child to do it without being physically forced.</a:t>
            </a:r>
          </a:p>
          <a:p>
            <a:r>
              <a:rPr lang="en-US" sz="1900" dirty="0">
                <a:latin typeface="+mj-lt"/>
              </a:rPr>
              <a:t>Kids are put in double binds, and given forced choices of the lesser of two evils:</a:t>
            </a:r>
          </a:p>
          <a:p>
            <a:pPr marL="548640" lvl="4"/>
            <a:r>
              <a:rPr lang="en-US" sz="1900" dirty="0">
                <a:latin typeface="+mj-lt"/>
              </a:rPr>
              <a:t>“You kill this animal or we kill this child”</a:t>
            </a:r>
          </a:p>
          <a:p>
            <a:pPr marL="548640" lvl="4"/>
            <a:r>
              <a:rPr lang="en-US" sz="1900" dirty="0">
                <a:latin typeface="+mj-lt"/>
              </a:rPr>
              <a:t>“Kill the person quickly or we kill them slowly and painfully”</a:t>
            </a:r>
          </a:p>
          <a:p>
            <a:pPr marL="274320" lvl="3"/>
            <a:r>
              <a:rPr lang="en-US" sz="1900" dirty="0">
                <a:latin typeface="+mj-lt"/>
              </a:rPr>
              <a:t>Forced killing is often an act of mercy.</a:t>
            </a:r>
          </a:p>
          <a:p>
            <a:pPr marL="274320" lvl="1" indent="-274320">
              <a:buClr>
                <a:schemeClr val="accent3"/>
              </a:buClr>
              <a:buSzPct val="95000"/>
            </a:pPr>
            <a:r>
              <a:rPr lang="en-US" sz="1900" dirty="0">
                <a:latin typeface="+mj-lt"/>
              </a:rPr>
              <a:t>After forced perpetration, children are shamed, humiliated and belittled, told they are evil. </a:t>
            </a:r>
          </a:p>
          <a:p>
            <a:endParaRPr lang="en-CA" dirty="0"/>
          </a:p>
        </p:txBody>
      </p:sp>
    </p:spTree>
    <p:extLst>
      <p:ext uri="{BB962C8B-B14F-4D97-AF65-F5344CB8AC3E}">
        <p14:creationId xmlns:p14="http://schemas.microsoft.com/office/powerpoint/2010/main" val="257967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Shaming of Victim-Perpetrators</a:t>
            </a:r>
            <a:endParaRPr lang="en-US" dirty="0"/>
          </a:p>
        </p:txBody>
      </p:sp>
      <p:sp>
        <p:nvSpPr>
          <p:cNvPr id="3" name="Content Placeholder 2"/>
          <p:cNvSpPr>
            <a:spLocks noGrp="1"/>
          </p:cNvSpPr>
          <p:nvPr>
            <p:ph idx="1"/>
          </p:nvPr>
        </p:nvSpPr>
        <p:spPr/>
        <p:txBody>
          <a:bodyPr>
            <a:noAutofit/>
          </a:bodyPr>
          <a:lstStyle/>
          <a:p>
            <a:r>
              <a:rPr lang="en-US" dirty="0">
                <a:latin typeface="+mj-lt"/>
              </a:rPr>
              <a:t>“You are one of us, Satan’s child, evil, a killer, a rapist, an evil witch.”</a:t>
            </a:r>
          </a:p>
          <a:p>
            <a:r>
              <a:rPr lang="en-US" dirty="0">
                <a:latin typeface="+mj-lt"/>
              </a:rPr>
              <a:t>“You are a child of the devil and belong only to the coven and the devil.”</a:t>
            </a:r>
          </a:p>
          <a:p>
            <a:r>
              <a:rPr lang="en-US" dirty="0">
                <a:latin typeface="+mj-lt"/>
              </a:rPr>
              <a:t>“No one but us will ever want you.”</a:t>
            </a:r>
          </a:p>
          <a:p>
            <a:r>
              <a:rPr lang="en-US" dirty="0">
                <a:latin typeface="+mj-lt"/>
              </a:rPr>
              <a:t>“God hates you.”</a:t>
            </a:r>
          </a:p>
          <a:p>
            <a:r>
              <a:rPr lang="en-US" dirty="0">
                <a:latin typeface="+mj-lt"/>
              </a:rPr>
              <a:t>“You are going to hell, and your only choice is to be hurt or to hurt others there.”</a:t>
            </a:r>
          </a:p>
          <a:p>
            <a:r>
              <a:rPr lang="en-US" dirty="0">
                <a:latin typeface="+mj-lt"/>
              </a:rPr>
              <a:t>“You (especially “demon” or “demonized” parts) will harm anyone you get close to; you have special powers that can destroy people’s lives.”</a:t>
            </a:r>
          </a:p>
          <a:p>
            <a:r>
              <a:rPr lang="en-CA" dirty="0">
                <a:latin typeface="+mj-lt"/>
              </a:rPr>
              <a:t>“If you remember any of this, you will remember that you did these evil things.” A part is given the job of making the person remember.</a:t>
            </a:r>
          </a:p>
          <a:p>
            <a:endParaRPr lang="en-US" sz="2000" dirty="0">
              <a:latin typeface="Calibri" pitchFamily="34" charset="0"/>
            </a:endParaRPr>
          </a:p>
          <a:p>
            <a:endParaRPr lang="en-US" sz="2000" dirty="0">
              <a:latin typeface="Calibri" pitchFamily="34" charset="0"/>
            </a:endParaRPr>
          </a:p>
        </p:txBody>
      </p:sp>
      <p:sp>
        <p:nvSpPr>
          <p:cNvPr id="4" name="Slide Number Placeholder 3"/>
          <p:cNvSpPr>
            <a:spLocks noGrp="1"/>
          </p:cNvSpPr>
          <p:nvPr>
            <p:ph type="sldNum" sz="quarter" idx="12"/>
          </p:nvPr>
        </p:nvSpPr>
        <p:spPr/>
        <p:txBody>
          <a:bodyPr/>
          <a:lstStyle/>
          <a:p>
            <a:fld id="{04DCAF22-CE1B-48BA-A085-CB0E5906725E}" type="slidenum">
              <a:rPr lang="en-CA" smtClean="0"/>
              <a:t>21</a:t>
            </a:fld>
            <a:endParaRPr lang="en-CA"/>
          </a:p>
        </p:txBody>
      </p:sp>
    </p:spTree>
    <p:extLst>
      <p:ext uri="{BB962C8B-B14F-4D97-AF65-F5344CB8AC3E}">
        <p14:creationId xmlns:p14="http://schemas.microsoft.com/office/powerpoint/2010/main" val="3955361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D8174-9B85-8A35-CDBD-54EF8DD4F5B5}"/>
              </a:ext>
            </a:extLst>
          </p:cNvPr>
          <p:cNvSpPr>
            <a:spLocks noGrp="1"/>
          </p:cNvSpPr>
          <p:nvPr>
            <p:ph type="title"/>
          </p:nvPr>
        </p:nvSpPr>
        <p:spPr/>
        <p:txBody>
          <a:bodyPr/>
          <a:lstStyle/>
          <a:p>
            <a:r>
              <a:rPr lang="en-CA" dirty="0"/>
              <a:t>‘Possession’</a:t>
            </a:r>
          </a:p>
        </p:txBody>
      </p:sp>
      <p:sp>
        <p:nvSpPr>
          <p:cNvPr id="4" name="Text Placeholder 3">
            <a:extLst>
              <a:ext uri="{FF2B5EF4-FFF2-40B4-BE49-F238E27FC236}">
                <a16:creationId xmlns:a16="http://schemas.microsoft.com/office/drawing/2014/main" id="{25155C97-241A-A370-FD09-799A85200996}"/>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3340300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Are Survivors Demon-Possessed?</a:t>
            </a:r>
          </a:p>
        </p:txBody>
      </p:sp>
      <p:sp>
        <p:nvSpPr>
          <p:cNvPr id="3" name="Content Placeholder 2"/>
          <p:cNvSpPr>
            <a:spLocks noGrp="1"/>
          </p:cNvSpPr>
          <p:nvPr>
            <p:ph idx="1"/>
          </p:nvPr>
        </p:nvSpPr>
        <p:spPr/>
        <p:txBody>
          <a:bodyPr>
            <a:normAutofit fontScale="85000" lnSpcReduction="20000"/>
          </a:bodyPr>
          <a:lstStyle/>
          <a:p>
            <a:r>
              <a:rPr lang="en-US" sz="2400" dirty="0">
                <a:latin typeface="+mj-lt"/>
              </a:rPr>
              <a:t>‘Demons’ and ‘devils’ in a survivor are usually small child parts, split off at ages 3 to 5, costumed and taught to make demon sounds by an adult-sized demon impersonator.</a:t>
            </a:r>
          </a:p>
          <a:p>
            <a:r>
              <a:rPr lang="en-US" sz="2400" dirty="0">
                <a:latin typeface="+mj-lt"/>
              </a:rPr>
              <a:t>People say you can tell real demons from alter personalities by  their manner; real demons sound very threatening and react to the name of Jesus. But child parts are taught to sound and behave this way. Well-trained child parts can sound very convincing.</a:t>
            </a:r>
          </a:p>
          <a:p>
            <a:r>
              <a:rPr lang="en-US" sz="2400" dirty="0">
                <a:latin typeface="+mj-lt"/>
              </a:rPr>
              <a:t>Other ‘demonic’ parts are older, 11 to 13, and may have important jobs in the personality system. If you banish them, you will not be able to undo important programs.</a:t>
            </a:r>
          </a:p>
          <a:p>
            <a:r>
              <a:rPr lang="en-US" sz="2400" dirty="0">
                <a:latin typeface="+mj-lt"/>
              </a:rPr>
              <a:t>They have been taught no one will ever want them. They hide.</a:t>
            </a:r>
          </a:p>
          <a:p>
            <a:r>
              <a:rPr lang="en-US" sz="2400" dirty="0">
                <a:latin typeface="+mj-lt"/>
              </a:rPr>
              <a:t>They have been taught they will harm anyone they speak with.</a:t>
            </a:r>
          </a:p>
          <a:p>
            <a:endParaRPr lang="en-CA" dirty="0"/>
          </a:p>
        </p:txBody>
      </p:sp>
    </p:spTree>
    <p:extLst>
      <p:ext uri="{BB962C8B-B14F-4D97-AF65-F5344CB8AC3E}">
        <p14:creationId xmlns:p14="http://schemas.microsoft.com/office/powerpoint/2010/main" val="889397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about “Human Spirits”?</a:t>
            </a:r>
          </a:p>
        </p:txBody>
      </p:sp>
      <p:sp>
        <p:nvSpPr>
          <p:cNvPr id="3" name="Content Placeholder 2"/>
          <p:cNvSpPr>
            <a:spLocks noGrp="1"/>
          </p:cNvSpPr>
          <p:nvPr>
            <p:ph idx="1"/>
          </p:nvPr>
        </p:nvSpPr>
        <p:spPr/>
        <p:txBody>
          <a:bodyPr/>
          <a:lstStyle/>
          <a:p>
            <a:r>
              <a:rPr lang="en-CA" dirty="0">
                <a:latin typeface="+mj-lt"/>
              </a:rPr>
              <a:t>These are insider parts split off by particular abusers, and given the names of those abusers: deliberately created introjects.</a:t>
            </a:r>
          </a:p>
          <a:p>
            <a:r>
              <a:rPr lang="en-CA" dirty="0">
                <a:latin typeface="+mj-lt"/>
              </a:rPr>
              <a:t>They often have important responsibilities in the personality system, and are in charge of other parts, making sure those parts do their jobs.</a:t>
            </a:r>
          </a:p>
          <a:p>
            <a:r>
              <a:rPr lang="en-CA" dirty="0">
                <a:latin typeface="+mj-lt"/>
              </a:rPr>
              <a:t>Again, if you banish them or lock them away, your survivor client will not be able to fully heal or to undo important programs.</a:t>
            </a:r>
          </a:p>
        </p:txBody>
      </p:sp>
    </p:spTree>
    <p:extLst>
      <p:ext uri="{BB962C8B-B14F-4D97-AF65-F5344CB8AC3E}">
        <p14:creationId xmlns:p14="http://schemas.microsoft.com/office/powerpoint/2010/main" val="971793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about Ghosts and Spirits?</a:t>
            </a:r>
          </a:p>
        </p:txBody>
      </p:sp>
      <p:sp>
        <p:nvSpPr>
          <p:cNvPr id="3" name="Content Placeholder 2"/>
          <p:cNvSpPr>
            <a:spLocks noGrp="1"/>
          </p:cNvSpPr>
          <p:nvPr>
            <p:ph idx="1"/>
          </p:nvPr>
        </p:nvSpPr>
        <p:spPr/>
        <p:txBody>
          <a:bodyPr>
            <a:normAutofit/>
          </a:bodyPr>
          <a:lstStyle/>
          <a:p>
            <a:r>
              <a:rPr lang="en-US" sz="2000" dirty="0">
                <a:cs typeface="Calibri" panose="020F0502020204030204" pitchFamily="34" charset="0"/>
              </a:rPr>
              <a:t>“Ghosts” and other incorporeal entities in a survivor are parts who were led to believe they do not belong to the body (using drugs and stage magic.)</a:t>
            </a:r>
          </a:p>
          <a:p>
            <a:r>
              <a:rPr lang="en-US" sz="2000" dirty="0">
                <a:cs typeface="Calibri" panose="020F0502020204030204" pitchFamily="34" charset="0"/>
              </a:rPr>
              <a:t>Sometimes they represent suicide programs (internal homicide) – “kill this traitor’s body.”</a:t>
            </a:r>
          </a:p>
          <a:p>
            <a:r>
              <a:rPr lang="en-US" sz="2000" dirty="0">
                <a:cs typeface="Calibri" panose="020F0502020204030204" pitchFamily="34" charset="0"/>
              </a:rPr>
              <a:t>Sometimes they hold knowledge which they supposedly can’t disclose because they can’t speak.</a:t>
            </a:r>
          </a:p>
          <a:p>
            <a:r>
              <a:rPr lang="en-US" sz="2000" dirty="0">
                <a:cs typeface="Calibri" panose="020F0502020204030204" pitchFamily="34" charset="0"/>
              </a:rPr>
              <a:t>Sometimes they check up on and discipline the system leaders.</a:t>
            </a:r>
          </a:p>
          <a:p>
            <a:r>
              <a:rPr lang="en-US" sz="2000" dirty="0">
                <a:cs typeface="Calibri" panose="020F0502020204030204" pitchFamily="34" charset="0"/>
              </a:rPr>
              <a:t>You won’t get to these for a long time; they are hidden.</a:t>
            </a:r>
          </a:p>
          <a:p>
            <a:r>
              <a:rPr lang="en-US" sz="2000" dirty="0">
                <a:cs typeface="Calibri" panose="020F0502020204030204" pitchFamily="34" charset="0"/>
              </a:rPr>
              <a:t>It’s important to prove to them that they are in the body.</a:t>
            </a:r>
          </a:p>
          <a:p>
            <a:endParaRPr lang="en-CA" dirty="0"/>
          </a:p>
        </p:txBody>
      </p:sp>
    </p:spTree>
    <p:extLst>
      <p:ext uri="{BB962C8B-B14F-4D97-AF65-F5344CB8AC3E}">
        <p14:creationId xmlns:p14="http://schemas.microsoft.com/office/powerpoint/2010/main" val="1194550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Hearing the Voice of Jesus or God</a:t>
            </a:r>
          </a:p>
        </p:txBody>
      </p:sp>
      <p:sp>
        <p:nvSpPr>
          <p:cNvPr id="5" name="Content Placeholder 4"/>
          <p:cNvSpPr>
            <a:spLocks noGrp="1"/>
          </p:cNvSpPr>
          <p:nvPr>
            <p:ph idx="1"/>
          </p:nvPr>
        </p:nvSpPr>
        <p:spPr/>
        <p:txBody>
          <a:bodyPr>
            <a:normAutofit/>
          </a:bodyPr>
          <a:lstStyle/>
          <a:p>
            <a:r>
              <a:rPr lang="en-CA" dirty="0">
                <a:latin typeface="+mj-lt"/>
              </a:rPr>
              <a:t>It may be simply a playback of a memory involving the person who dressed up as Jesus or God. There will be insiders who have the job of playing this memory back.</a:t>
            </a:r>
          </a:p>
          <a:p>
            <a:r>
              <a:rPr lang="en-CA" dirty="0">
                <a:latin typeface="+mj-lt"/>
              </a:rPr>
              <a:t>Or, like a ‘human spirit’, it may be a part who believes that Jesus or God is its name, and it has to say the things the man in the Jesus or God costume used to say.</a:t>
            </a:r>
          </a:p>
          <a:p>
            <a:r>
              <a:rPr lang="en-CA" dirty="0">
                <a:latin typeface="+mj-lt"/>
              </a:rPr>
              <a:t>It will give the survivor messages the perpetrator group wants them to hear and obey and believe—false messages.</a:t>
            </a:r>
          </a:p>
          <a:p>
            <a:r>
              <a:rPr lang="en-CA" dirty="0">
                <a:latin typeface="+mj-lt"/>
              </a:rPr>
              <a:t>Survivors should not obey instructions from this kind of voice. Instead they need to talk with it as they would with any other internal voice, recognizing it is a child or teenage part of them.</a:t>
            </a:r>
          </a:p>
        </p:txBody>
      </p:sp>
    </p:spTree>
    <p:extLst>
      <p:ext uri="{BB962C8B-B14F-4D97-AF65-F5344CB8AC3E}">
        <p14:creationId xmlns:p14="http://schemas.microsoft.com/office/powerpoint/2010/main" val="535850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CA" sz="4800" dirty="0"/>
              <a:t>How Does Evil Really Work?</a:t>
            </a:r>
          </a:p>
        </p:txBody>
      </p:sp>
      <p:sp>
        <p:nvSpPr>
          <p:cNvPr id="5" name="Text Placeholder 4"/>
          <p:cNvSpPr>
            <a:spLocks noGrp="1"/>
          </p:cNvSpPr>
          <p:nvPr>
            <p:ph type="body" idx="1"/>
          </p:nvPr>
        </p:nvSpPr>
        <p:spPr/>
        <p:txBody>
          <a:bodyPr/>
          <a:lstStyle/>
          <a:p>
            <a:pPr algn="ctr"/>
            <a:endParaRPr lang="en-CA" dirty="0"/>
          </a:p>
          <a:p>
            <a:pPr algn="ctr"/>
            <a:r>
              <a:rPr lang="en-CA" dirty="0"/>
              <a:t>through temptation</a:t>
            </a:r>
          </a:p>
        </p:txBody>
      </p:sp>
    </p:spTree>
    <p:extLst>
      <p:ext uri="{BB962C8B-B14F-4D97-AF65-F5344CB8AC3E}">
        <p14:creationId xmlns:p14="http://schemas.microsoft.com/office/powerpoint/2010/main" val="2980237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How Evil Doesn’t Work</a:t>
            </a:r>
          </a:p>
        </p:txBody>
      </p:sp>
      <p:sp>
        <p:nvSpPr>
          <p:cNvPr id="5" name="Content Placeholder 4"/>
          <p:cNvSpPr>
            <a:spLocks noGrp="1"/>
          </p:cNvSpPr>
          <p:nvPr>
            <p:ph idx="1"/>
          </p:nvPr>
        </p:nvSpPr>
        <p:spPr/>
        <p:txBody>
          <a:bodyPr>
            <a:normAutofit/>
          </a:bodyPr>
          <a:lstStyle/>
          <a:p>
            <a:r>
              <a:rPr lang="en-CA" dirty="0">
                <a:latin typeface="+mj-lt"/>
              </a:rPr>
              <a:t>Being forced to do something evil feels horrible, but it is the person who forced the victim to </a:t>
            </a:r>
            <a:r>
              <a:rPr lang="en-CA">
                <a:latin typeface="+mj-lt"/>
              </a:rPr>
              <a:t>do it who </a:t>
            </a:r>
            <a:r>
              <a:rPr lang="en-CA" dirty="0">
                <a:latin typeface="+mj-lt"/>
              </a:rPr>
              <a:t>is evil, not the victim who was forced.</a:t>
            </a:r>
          </a:p>
          <a:p>
            <a:r>
              <a:rPr lang="en-CA" dirty="0">
                <a:latin typeface="+mj-lt"/>
              </a:rPr>
              <a:t>Making a lesser-of-two evils choice feels horrible, but is often an act of mercy and kindness rather than genuinely evil.</a:t>
            </a:r>
          </a:p>
          <a:p>
            <a:r>
              <a:rPr lang="en-CA" dirty="0">
                <a:latin typeface="+mj-lt"/>
              </a:rPr>
              <a:t>The costumes and fake demons have nothing to do with genuine evil.</a:t>
            </a:r>
          </a:p>
          <a:p>
            <a:r>
              <a:rPr lang="en-CA" dirty="0">
                <a:latin typeface="+mj-lt"/>
              </a:rPr>
              <a:t>Putting a ‘demon’ in a child doesn’t actually work; it only splits off a new part. Having such a part does not make the child evil. </a:t>
            </a:r>
          </a:p>
          <a:p>
            <a:r>
              <a:rPr lang="en-CA" dirty="0">
                <a:latin typeface="+mj-lt"/>
              </a:rPr>
              <a:t>Evil adults telling a child he or she is evil doesn’t mean that child is really evil.</a:t>
            </a:r>
          </a:p>
          <a:p>
            <a:r>
              <a:rPr lang="en-CA" dirty="0">
                <a:latin typeface="+mj-lt"/>
              </a:rPr>
              <a:t>The people who direct the international perpetrator networks are not themselves deceived by the trappings.</a:t>
            </a:r>
          </a:p>
          <a:p>
            <a:endParaRPr lang="en-CA" dirty="0"/>
          </a:p>
        </p:txBody>
      </p:sp>
    </p:spTree>
    <p:extLst>
      <p:ext uri="{BB962C8B-B14F-4D97-AF65-F5344CB8AC3E}">
        <p14:creationId xmlns:p14="http://schemas.microsoft.com/office/powerpoint/2010/main" val="526630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What are Good and Evil?</a:t>
            </a:r>
          </a:p>
        </p:txBody>
      </p:sp>
      <p:sp>
        <p:nvSpPr>
          <p:cNvPr id="5" name="Content Placeholder 4"/>
          <p:cNvSpPr>
            <a:spLocks noGrp="1"/>
          </p:cNvSpPr>
          <p:nvPr>
            <p:ph idx="1"/>
          </p:nvPr>
        </p:nvSpPr>
        <p:spPr/>
        <p:txBody>
          <a:bodyPr>
            <a:normAutofit fontScale="92500" lnSpcReduction="10000"/>
          </a:bodyPr>
          <a:lstStyle/>
          <a:p>
            <a:r>
              <a:rPr lang="en-CA" dirty="0">
                <a:latin typeface="+mj-lt"/>
              </a:rPr>
              <a:t>The Golden Rule is “Treat others the way you would like them to treat you.”</a:t>
            </a:r>
          </a:p>
          <a:p>
            <a:r>
              <a:rPr lang="en-CA" dirty="0">
                <a:latin typeface="+mj-lt"/>
              </a:rPr>
              <a:t>Jesus’ version is “Love your neighbor as yourself” (not </a:t>
            </a:r>
            <a:r>
              <a:rPr lang="en-CA" i="1" dirty="0">
                <a:latin typeface="+mj-lt"/>
              </a:rPr>
              <a:t>instead</a:t>
            </a:r>
            <a:r>
              <a:rPr lang="en-CA" dirty="0">
                <a:latin typeface="+mj-lt"/>
              </a:rPr>
              <a:t> of yourself; self-love is good).</a:t>
            </a:r>
          </a:p>
          <a:p>
            <a:r>
              <a:rPr lang="en-CA" dirty="0">
                <a:latin typeface="+mj-lt"/>
              </a:rPr>
              <a:t>Doing wrong is, simply, violating the Golden Rule.</a:t>
            </a:r>
          </a:p>
          <a:p>
            <a:r>
              <a:rPr lang="en-CA" dirty="0">
                <a:latin typeface="+mj-lt"/>
              </a:rPr>
              <a:t>We all do this sometimes.</a:t>
            </a:r>
          </a:p>
          <a:p>
            <a:r>
              <a:rPr lang="en-CA" dirty="0">
                <a:latin typeface="+mj-lt"/>
              </a:rPr>
              <a:t>Evildoers violate it repeatedly. The more you do this, the less empathy and compassion you have. </a:t>
            </a:r>
          </a:p>
          <a:p>
            <a:r>
              <a:rPr lang="en-CA" dirty="0">
                <a:latin typeface="+mj-lt"/>
              </a:rPr>
              <a:t>Some perpetrators seem to be genuinely evil, and perhaps possessed by evil. But this a result of the choices they made, not because some adults put demons in them when they were helpless children. </a:t>
            </a:r>
          </a:p>
          <a:p>
            <a:r>
              <a:rPr lang="en-CA" dirty="0">
                <a:latin typeface="+mj-lt"/>
              </a:rPr>
              <a:t>Some victims choose to become active perpetrators when given the choice; others choose not to. </a:t>
            </a:r>
          </a:p>
          <a:p>
            <a:endParaRPr lang="en-CA" dirty="0">
              <a:latin typeface="+mj-lt"/>
            </a:endParaRPr>
          </a:p>
        </p:txBody>
      </p:sp>
    </p:spTree>
    <p:extLst>
      <p:ext uri="{BB962C8B-B14F-4D97-AF65-F5344CB8AC3E}">
        <p14:creationId xmlns:p14="http://schemas.microsoft.com/office/powerpoint/2010/main" val="361435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A Brief History of Satan</a:t>
            </a:r>
          </a:p>
        </p:txBody>
      </p:sp>
      <p:sp>
        <p:nvSpPr>
          <p:cNvPr id="3" name="Text Placeholder 2"/>
          <p:cNvSpPr>
            <a:spLocks noGrp="1"/>
          </p:cNvSpPr>
          <p:nvPr>
            <p:ph type="body" idx="1"/>
          </p:nvPr>
        </p:nvSpPr>
        <p:spPr/>
        <p:txBody>
          <a:bodyPr/>
          <a:lstStyle/>
          <a:p>
            <a:pPr algn="ctr"/>
            <a:r>
              <a:rPr lang="en-CA" dirty="0"/>
              <a:t>(the man in the skin-tight red suit with horns and a tail)</a:t>
            </a:r>
          </a:p>
        </p:txBody>
      </p:sp>
    </p:spTree>
    <p:extLst>
      <p:ext uri="{BB962C8B-B14F-4D97-AF65-F5344CB8AC3E}">
        <p14:creationId xmlns:p14="http://schemas.microsoft.com/office/powerpoint/2010/main" val="107135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Temptation</a:t>
            </a:r>
          </a:p>
        </p:txBody>
      </p:sp>
      <p:sp>
        <p:nvSpPr>
          <p:cNvPr id="3" name="Content Placeholder 2"/>
          <p:cNvSpPr>
            <a:spLocks noGrp="1"/>
          </p:cNvSpPr>
          <p:nvPr>
            <p:ph idx="1"/>
          </p:nvPr>
        </p:nvSpPr>
        <p:spPr/>
        <p:txBody>
          <a:bodyPr>
            <a:normAutofit lnSpcReduction="10000"/>
          </a:bodyPr>
          <a:lstStyle/>
          <a:p>
            <a:r>
              <a:rPr lang="en-CA" dirty="0">
                <a:latin typeface="+mj-lt"/>
              </a:rPr>
              <a:t>It is repeated yielding to temptation that destroys the soul.</a:t>
            </a:r>
          </a:p>
          <a:p>
            <a:r>
              <a:rPr lang="en-CA" dirty="0">
                <a:latin typeface="+mj-lt"/>
              </a:rPr>
              <a:t>This is a primary objective of satanic groups. </a:t>
            </a:r>
          </a:p>
          <a:p>
            <a:r>
              <a:rPr lang="en-CA" dirty="0">
                <a:latin typeface="+mj-lt"/>
              </a:rPr>
              <a:t>The choices that lead to evil are the same within and outside Satanism.</a:t>
            </a:r>
          </a:p>
          <a:p>
            <a:r>
              <a:rPr lang="en-CA" dirty="0">
                <a:latin typeface="+mj-lt"/>
              </a:rPr>
              <a:t>The truly demonic takes control of us when we repeatedly yield to what is commonly known as sin—envy, lust for power, control, cruelty, or sexual sadism. Or the simpler lust for material possessions or status, at the expense of others. </a:t>
            </a:r>
          </a:p>
          <a:p>
            <a:r>
              <a:rPr lang="en-CA" dirty="0">
                <a:latin typeface="+mj-lt"/>
              </a:rPr>
              <a:t>Harvey Schwartz: “The potential for perpetration festers in any environment rife with petty behavior, lies, gossip, objectification or demonization of others, self-absorption, greed, competition, and personal betrayal.”</a:t>
            </a:r>
          </a:p>
          <a:p>
            <a:r>
              <a:rPr lang="en-CA" dirty="0">
                <a:latin typeface="+mj-lt"/>
              </a:rPr>
              <a:t>Ritually abused people, when they choose evil, have the opportunity to do great damage, and pass on their evil.</a:t>
            </a:r>
          </a:p>
          <a:p>
            <a:endParaRPr lang="en-CA" dirty="0"/>
          </a:p>
        </p:txBody>
      </p:sp>
    </p:spTree>
    <p:extLst>
      <p:ext uri="{BB962C8B-B14F-4D97-AF65-F5344CB8AC3E}">
        <p14:creationId xmlns:p14="http://schemas.microsoft.com/office/powerpoint/2010/main" val="2341976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The Essence of Evil Perpetration</a:t>
            </a:r>
          </a:p>
        </p:txBody>
      </p:sp>
      <p:sp>
        <p:nvSpPr>
          <p:cNvPr id="3" name="Content Placeholder 2"/>
          <p:cNvSpPr>
            <a:spLocks noGrp="1"/>
          </p:cNvSpPr>
          <p:nvPr>
            <p:ph idx="1"/>
          </p:nvPr>
        </p:nvSpPr>
        <p:spPr/>
        <p:txBody>
          <a:bodyPr>
            <a:normAutofit/>
          </a:bodyPr>
          <a:lstStyle/>
          <a:p>
            <a:r>
              <a:rPr lang="en-CA" dirty="0">
                <a:latin typeface="+mj-lt"/>
              </a:rPr>
              <a:t>Harvey Schwartz: </a:t>
            </a:r>
            <a:r>
              <a:rPr lang="en-CA" i="1" dirty="0">
                <a:latin typeface="+mj-lt"/>
              </a:rPr>
              <a:t>The Alchemy of Wolves and Sheep:</a:t>
            </a:r>
            <a:endParaRPr lang="en-CA" dirty="0">
              <a:latin typeface="+mj-lt"/>
            </a:endParaRPr>
          </a:p>
          <a:p>
            <a:r>
              <a:rPr lang="en-CA" dirty="0">
                <a:latin typeface="+mj-lt"/>
              </a:rPr>
              <a:t>“Evil is the attempt to inflict one’s doom on others, becoming doom, rather than living subject to it. (Alford, 1997)” </a:t>
            </a:r>
          </a:p>
          <a:p>
            <a:r>
              <a:rPr lang="en-CA" dirty="0">
                <a:latin typeface="+mj-lt"/>
              </a:rPr>
              <a:t>“The perpetrator evacuates intolerable feelings into the victim’s mind and body.”</a:t>
            </a:r>
          </a:p>
          <a:p>
            <a:r>
              <a:rPr lang="en-CA" dirty="0">
                <a:latin typeface="+mj-lt"/>
              </a:rPr>
              <a:t>“The essence of perpetration is objectification and the systematic undermining of the victim’s sense of agency.”</a:t>
            </a:r>
          </a:p>
          <a:p>
            <a:r>
              <a:rPr lang="en-CA" dirty="0">
                <a:latin typeface="+mj-lt"/>
              </a:rPr>
              <a:t>“Perpetration’s annihilation of subjectivity is a quintessential vehicle  for the transmission and enactment of evil.”</a:t>
            </a:r>
          </a:p>
        </p:txBody>
      </p:sp>
    </p:spTree>
    <p:extLst>
      <p:ext uri="{BB962C8B-B14F-4D97-AF65-F5344CB8AC3E}">
        <p14:creationId xmlns:p14="http://schemas.microsoft.com/office/powerpoint/2010/main" val="1259477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800" dirty="0"/>
              <a:t>Guilt, Shame and Forgiveness</a:t>
            </a:r>
          </a:p>
        </p:txBody>
      </p:sp>
      <p:sp>
        <p:nvSpPr>
          <p:cNvPr id="3" name="Text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41891790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BE238-B1DE-B829-8747-15B02A189DB1}"/>
              </a:ext>
            </a:extLst>
          </p:cNvPr>
          <p:cNvSpPr>
            <a:spLocks noGrp="1"/>
          </p:cNvSpPr>
          <p:nvPr>
            <p:ph type="title"/>
          </p:nvPr>
        </p:nvSpPr>
        <p:spPr/>
        <p:txBody>
          <a:bodyPr/>
          <a:lstStyle/>
          <a:p>
            <a:r>
              <a:rPr lang="en-CA" dirty="0"/>
              <a:t>Moral Injury</a:t>
            </a:r>
          </a:p>
        </p:txBody>
      </p:sp>
      <p:sp>
        <p:nvSpPr>
          <p:cNvPr id="3" name="Content Placeholder 2">
            <a:extLst>
              <a:ext uri="{FF2B5EF4-FFF2-40B4-BE49-F238E27FC236}">
                <a16:creationId xmlns:a16="http://schemas.microsoft.com/office/drawing/2014/main" id="{9ABFD16B-412C-DF87-6444-C36B834B5275}"/>
              </a:ext>
            </a:extLst>
          </p:cNvPr>
          <p:cNvSpPr>
            <a:spLocks noGrp="1"/>
          </p:cNvSpPr>
          <p:nvPr>
            <p:ph idx="1"/>
          </p:nvPr>
        </p:nvSpPr>
        <p:spPr/>
        <p:txBody>
          <a:bodyPr>
            <a:normAutofit/>
          </a:bodyPr>
          <a:lstStyle/>
          <a:p>
            <a:r>
              <a:rPr lang="en-CA" dirty="0"/>
              <a:t>Moral injury is the damage done to your conscience or moral compass when you perpetrate, witness or fail to prevent acts that transgress your own moral beliefs, values or ethical code of conduct.</a:t>
            </a:r>
          </a:p>
          <a:p>
            <a:r>
              <a:rPr lang="en-CA" dirty="0"/>
              <a:t>It can lead to serious distress, depression and suicidality.</a:t>
            </a:r>
          </a:p>
          <a:p>
            <a:r>
              <a:rPr lang="en-CA" dirty="0"/>
              <a:t>It is damage done to the soul of a person.</a:t>
            </a:r>
          </a:p>
          <a:p>
            <a:r>
              <a:rPr lang="en-CA" dirty="0"/>
              <a:t>Our clients have been made to rape and to kill. The horror of coming to know this is extreme.</a:t>
            </a:r>
          </a:p>
          <a:p>
            <a:r>
              <a:rPr lang="en-CA" dirty="0"/>
              <a:t>They failed to save others. They may have allowed one victim to be harmed in order to prevent harm to another they loved more. </a:t>
            </a:r>
          </a:p>
          <a:p>
            <a:r>
              <a:rPr lang="en-CA" dirty="0"/>
              <a:t>Even perpetrator group leaders may do their jobs to prevent harm to their own children or loved ones.</a:t>
            </a:r>
          </a:p>
        </p:txBody>
      </p:sp>
    </p:spTree>
    <p:extLst>
      <p:ext uri="{BB962C8B-B14F-4D97-AF65-F5344CB8AC3E}">
        <p14:creationId xmlns:p14="http://schemas.microsoft.com/office/powerpoint/2010/main" val="4024100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ADF04-F24C-E56A-2EC3-A8FAEA0E5A62}"/>
              </a:ext>
            </a:extLst>
          </p:cNvPr>
          <p:cNvSpPr>
            <a:spLocks noGrp="1"/>
          </p:cNvSpPr>
          <p:nvPr>
            <p:ph type="title"/>
          </p:nvPr>
        </p:nvSpPr>
        <p:spPr/>
        <p:txBody>
          <a:bodyPr/>
          <a:lstStyle/>
          <a:p>
            <a:r>
              <a:rPr lang="en-CA" dirty="0"/>
              <a:t>Relevance of Near-Death Experiences</a:t>
            </a:r>
          </a:p>
        </p:txBody>
      </p:sp>
      <p:sp>
        <p:nvSpPr>
          <p:cNvPr id="3" name="Content Placeholder 2">
            <a:extLst>
              <a:ext uri="{FF2B5EF4-FFF2-40B4-BE49-F238E27FC236}">
                <a16:creationId xmlns:a16="http://schemas.microsoft.com/office/drawing/2014/main" id="{E959C0DB-959B-9015-355D-9150ED9C373C}"/>
              </a:ext>
            </a:extLst>
          </p:cNvPr>
          <p:cNvSpPr>
            <a:spLocks noGrp="1"/>
          </p:cNvSpPr>
          <p:nvPr>
            <p:ph idx="1"/>
          </p:nvPr>
        </p:nvSpPr>
        <p:spPr/>
        <p:txBody>
          <a:bodyPr/>
          <a:lstStyle/>
          <a:p>
            <a:r>
              <a:rPr lang="en-CA" dirty="0">
                <a:latin typeface="+mj-lt"/>
              </a:rPr>
              <a:t>A child victim temporarily died as a result of abuse by the mother. She had a ‘near-death experience’ including a life review, in which she learned that the acts of forced evil were not judged as true evil, but small acts of petty meanness or unkindness were judged to be evil. </a:t>
            </a:r>
          </a:p>
          <a:p>
            <a:r>
              <a:rPr lang="en-CA" dirty="0">
                <a:latin typeface="+mj-lt"/>
              </a:rPr>
              <a:t>Another child victim died while the ‘Satan’s ghost’ part was in the front. Unexpectedly, he (‘Satan’s ghost’) found himself being welcomed into a beautiful place, not the hell that he expected. His forced identity didn’t matter. He was a hurt child being accepted by the goodness of the </a:t>
            </a:r>
            <a:r>
              <a:rPr lang="en-CA" dirty="0" err="1">
                <a:latin typeface="+mj-lt"/>
              </a:rPr>
              <a:t>afterworld</a:t>
            </a:r>
            <a:r>
              <a:rPr lang="en-CA" dirty="0">
                <a:latin typeface="+mj-lt"/>
              </a:rPr>
              <a:t>.</a:t>
            </a:r>
          </a:p>
          <a:p>
            <a:endParaRPr lang="en-CA" dirty="0"/>
          </a:p>
        </p:txBody>
      </p:sp>
    </p:spTree>
    <p:extLst>
      <p:ext uri="{BB962C8B-B14F-4D97-AF65-F5344CB8AC3E}">
        <p14:creationId xmlns:p14="http://schemas.microsoft.com/office/powerpoint/2010/main" val="3238227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827E0-8D33-478B-E7BE-3082624D5563}"/>
              </a:ext>
            </a:extLst>
          </p:cNvPr>
          <p:cNvSpPr>
            <a:spLocks noGrp="1"/>
          </p:cNvSpPr>
          <p:nvPr>
            <p:ph type="title"/>
          </p:nvPr>
        </p:nvSpPr>
        <p:spPr/>
        <p:txBody>
          <a:bodyPr/>
          <a:lstStyle/>
          <a:p>
            <a:r>
              <a:rPr lang="en-CA" dirty="0"/>
              <a:t>Articles on Moral Injury in Survivors</a:t>
            </a:r>
          </a:p>
        </p:txBody>
      </p:sp>
      <p:sp>
        <p:nvSpPr>
          <p:cNvPr id="3" name="Content Placeholder 2">
            <a:extLst>
              <a:ext uri="{FF2B5EF4-FFF2-40B4-BE49-F238E27FC236}">
                <a16:creationId xmlns:a16="http://schemas.microsoft.com/office/drawing/2014/main" id="{63040AF3-F497-5F38-7EF5-3A7AAB56AD7E}"/>
              </a:ext>
            </a:extLst>
          </p:cNvPr>
          <p:cNvSpPr>
            <a:spLocks noGrp="1"/>
          </p:cNvSpPr>
          <p:nvPr>
            <p:ph idx="1"/>
          </p:nvPr>
        </p:nvSpPr>
        <p:spPr/>
        <p:txBody>
          <a:bodyPr/>
          <a:lstStyle/>
          <a:p>
            <a:r>
              <a:rPr lang="en-CA" dirty="0">
                <a:hlinkClick r:id="rId2"/>
              </a:rPr>
              <a:t>http://endritualabuse.org/coerced-under-torture/</a:t>
            </a:r>
            <a:endParaRPr lang="en-CA" dirty="0"/>
          </a:p>
          <a:p>
            <a:r>
              <a:rPr lang="en-CA" dirty="0">
                <a:hlinkClick r:id="rId3"/>
              </a:rPr>
              <a:t>http://endritualabuse.org/are-victims-responsible/</a:t>
            </a:r>
            <a:r>
              <a:rPr lang="en-CA" dirty="0"/>
              <a:t> </a:t>
            </a:r>
          </a:p>
        </p:txBody>
      </p:sp>
    </p:spTree>
    <p:extLst>
      <p:ext uri="{BB962C8B-B14F-4D97-AF65-F5344CB8AC3E}">
        <p14:creationId xmlns:p14="http://schemas.microsoft.com/office/powerpoint/2010/main" val="226936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Things to Say to Survivors </a:t>
            </a:r>
            <a:br>
              <a:rPr lang="en-CA" dirty="0"/>
            </a:br>
            <a:r>
              <a:rPr lang="en-CA" dirty="0"/>
              <a:t>about Guilt and Shame</a:t>
            </a:r>
          </a:p>
        </p:txBody>
      </p:sp>
      <p:sp>
        <p:nvSpPr>
          <p:cNvPr id="3" name="Content Placeholder 2"/>
          <p:cNvSpPr>
            <a:spLocks noGrp="1"/>
          </p:cNvSpPr>
          <p:nvPr>
            <p:ph idx="1"/>
          </p:nvPr>
        </p:nvSpPr>
        <p:spPr/>
        <p:txBody>
          <a:bodyPr>
            <a:normAutofit fontScale="92500" lnSpcReduction="10000"/>
          </a:bodyPr>
          <a:lstStyle/>
          <a:p>
            <a:r>
              <a:rPr lang="en-CA" dirty="0">
                <a:latin typeface="+mj-lt"/>
              </a:rPr>
              <a:t>Truly evil people do not feel guilty for what they do. If you feel guilty, it means you still have an inner core of goodness.</a:t>
            </a:r>
          </a:p>
          <a:p>
            <a:r>
              <a:rPr lang="en-CA" dirty="0">
                <a:latin typeface="+mj-lt"/>
              </a:rPr>
              <a:t>Much of your shame comes from being told it was your fault when some person or creature was harmed. </a:t>
            </a:r>
          </a:p>
          <a:p>
            <a:r>
              <a:rPr lang="en-CA" dirty="0">
                <a:latin typeface="+mj-lt"/>
              </a:rPr>
              <a:t>If someone bigger and stronger was using your hands to do that harm, it is not your fault.</a:t>
            </a:r>
          </a:p>
          <a:p>
            <a:r>
              <a:rPr lang="en-CA" dirty="0">
                <a:latin typeface="+mj-lt"/>
              </a:rPr>
              <a:t>If someone else did that harm and told you that your energy was responsible, that is a lie.</a:t>
            </a:r>
          </a:p>
          <a:p>
            <a:r>
              <a:rPr lang="en-CA" dirty="0">
                <a:latin typeface="+mj-lt"/>
              </a:rPr>
              <a:t>If you were given a forced choice of the lesser of two evils, this does not make you evil. </a:t>
            </a:r>
          </a:p>
          <a:p>
            <a:r>
              <a:rPr lang="en-CA" dirty="0">
                <a:latin typeface="+mj-lt"/>
              </a:rPr>
              <a:t>Do not isolate the parts of you who were told they are bad. </a:t>
            </a:r>
          </a:p>
          <a:p>
            <a:r>
              <a:rPr lang="en-US" dirty="0">
                <a:latin typeface="+mj-lt"/>
              </a:rPr>
              <a:t>It’s important to forgive yourself.</a:t>
            </a:r>
            <a:endParaRPr lang="en-CA" dirty="0">
              <a:latin typeface="+mj-lt"/>
            </a:endParaRPr>
          </a:p>
          <a:p>
            <a:endParaRPr lang="en-CA" dirty="0"/>
          </a:p>
          <a:p>
            <a:endParaRPr lang="en-CA" dirty="0"/>
          </a:p>
        </p:txBody>
      </p:sp>
    </p:spTree>
    <p:extLst>
      <p:ext uri="{BB962C8B-B14F-4D97-AF65-F5344CB8AC3E}">
        <p14:creationId xmlns:p14="http://schemas.microsoft.com/office/powerpoint/2010/main" val="706166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Things to Say to Survivors about</a:t>
            </a:r>
            <a:br>
              <a:rPr lang="en-CA" dirty="0"/>
            </a:br>
            <a:r>
              <a:rPr lang="en-CA" dirty="0"/>
              <a:t>Accountability and Remorse</a:t>
            </a:r>
          </a:p>
        </p:txBody>
      </p:sp>
      <p:sp>
        <p:nvSpPr>
          <p:cNvPr id="3" name="Content Placeholder 2"/>
          <p:cNvSpPr>
            <a:spLocks noGrp="1"/>
          </p:cNvSpPr>
          <p:nvPr>
            <p:ph idx="1"/>
          </p:nvPr>
        </p:nvSpPr>
        <p:spPr/>
        <p:txBody>
          <a:bodyPr>
            <a:normAutofit lnSpcReduction="10000"/>
          </a:bodyPr>
          <a:lstStyle/>
          <a:p>
            <a:r>
              <a:rPr lang="en-CA" dirty="0">
                <a:latin typeface="+mj-lt"/>
              </a:rPr>
              <a:t>Some survivors have parts who have done bad things, such as harmed children, without realizing these things were bad or that the children felt pain. </a:t>
            </a:r>
          </a:p>
          <a:p>
            <a:r>
              <a:rPr lang="en-CA" dirty="0">
                <a:latin typeface="+mj-lt"/>
              </a:rPr>
              <a:t>If parts of you who were harmed in those ways share how they feel with the parts of you who did those bad things, the parts who did the harm will begin to feel empathy and remorse. (e.g. A pedophile part may believe the child victims liked what he did, until he comes to feel the emotions of the victim parts within the body as him.)</a:t>
            </a:r>
          </a:p>
          <a:p>
            <a:r>
              <a:rPr lang="en-CA" dirty="0">
                <a:latin typeface="+mj-lt"/>
              </a:rPr>
              <a:t>It is important not to cut off parts who did bad things either because they were forced to or because they didn’t understand those things were bad. </a:t>
            </a:r>
          </a:p>
          <a:p>
            <a:r>
              <a:rPr lang="en-CA" dirty="0">
                <a:latin typeface="+mj-lt"/>
              </a:rPr>
              <a:t>It is important to forgive parts of you who are truly sorry.</a:t>
            </a:r>
          </a:p>
          <a:p>
            <a:r>
              <a:rPr lang="en-CA" dirty="0">
                <a:latin typeface="+mj-lt"/>
              </a:rPr>
              <a:t>We all sometimes make the wrong choice, and need to be forgiven.</a:t>
            </a:r>
          </a:p>
          <a:p>
            <a:endParaRPr lang="en-CA" dirty="0"/>
          </a:p>
        </p:txBody>
      </p:sp>
    </p:spTree>
    <p:extLst>
      <p:ext uri="{BB962C8B-B14F-4D97-AF65-F5344CB8AC3E}">
        <p14:creationId xmlns:p14="http://schemas.microsoft.com/office/powerpoint/2010/main" val="2970522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Forgiveness</a:t>
            </a:r>
          </a:p>
        </p:txBody>
      </p:sp>
      <p:sp>
        <p:nvSpPr>
          <p:cNvPr id="3" name="Content Placeholder 2"/>
          <p:cNvSpPr>
            <a:spLocks noGrp="1"/>
          </p:cNvSpPr>
          <p:nvPr>
            <p:ph idx="1"/>
          </p:nvPr>
        </p:nvSpPr>
        <p:spPr/>
        <p:txBody>
          <a:bodyPr>
            <a:normAutofit/>
          </a:bodyPr>
          <a:lstStyle/>
          <a:p>
            <a:r>
              <a:rPr lang="en-CA" dirty="0">
                <a:latin typeface="+mj-lt"/>
              </a:rPr>
              <a:t>When someone says to me “Get rid of that part,” I reply “I can’t get rid of him but I can help him to change.”</a:t>
            </a:r>
          </a:p>
          <a:p>
            <a:r>
              <a:rPr lang="en-US" dirty="0">
                <a:latin typeface="+mj-lt"/>
              </a:rPr>
              <a:t>Anger and hate are signs of recovery in survivors, signs that they finally believe they have worth and do not deserve what was done to them.</a:t>
            </a:r>
            <a:endParaRPr lang="en-CA" dirty="0">
              <a:latin typeface="+mj-lt"/>
            </a:endParaRPr>
          </a:p>
          <a:p>
            <a:r>
              <a:rPr lang="en-US" dirty="0">
                <a:latin typeface="+mj-lt"/>
              </a:rPr>
              <a:t>Too many therapists push for premature forgiveness of perpetrators, without recognizing the magnitude of the harm that was done.</a:t>
            </a:r>
          </a:p>
          <a:p>
            <a:r>
              <a:rPr lang="en-US" dirty="0">
                <a:latin typeface="+mj-lt"/>
              </a:rPr>
              <a:t>Just because someone is a family member doesn’t mean their victim should forgive them.</a:t>
            </a:r>
          </a:p>
          <a:p>
            <a:r>
              <a:rPr lang="en-US" dirty="0">
                <a:latin typeface="+mj-lt"/>
              </a:rPr>
              <a:t>Only if someone is truly remorseful and genuinely wants to change, should the victim forgive that person. </a:t>
            </a:r>
          </a:p>
          <a:p>
            <a:r>
              <a:rPr lang="en-US" dirty="0">
                <a:latin typeface="+mj-lt"/>
              </a:rPr>
              <a:t>Even then, the victim does not have to have that person in their life.</a:t>
            </a:r>
          </a:p>
        </p:txBody>
      </p:sp>
      <p:sp>
        <p:nvSpPr>
          <p:cNvPr id="5" name="Slide Number Placeholder 4"/>
          <p:cNvSpPr>
            <a:spLocks noGrp="1"/>
          </p:cNvSpPr>
          <p:nvPr>
            <p:ph type="sldNum" sz="quarter" idx="12"/>
          </p:nvPr>
        </p:nvSpPr>
        <p:spPr/>
        <p:txBody>
          <a:bodyPr/>
          <a:lstStyle/>
          <a:p>
            <a:fld id="{04DCAF22-CE1B-48BA-A085-CB0E5906725E}" type="slidenum">
              <a:rPr lang="en-CA" smtClean="0"/>
              <a:t>38</a:t>
            </a:fld>
            <a:endParaRPr lang="en-CA"/>
          </a:p>
        </p:txBody>
      </p:sp>
    </p:spTree>
    <p:extLst>
      <p:ext uri="{BB962C8B-B14F-4D97-AF65-F5344CB8AC3E}">
        <p14:creationId xmlns:p14="http://schemas.microsoft.com/office/powerpoint/2010/main" val="33782734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Making Meaning	</a:t>
            </a:r>
          </a:p>
        </p:txBody>
      </p:sp>
      <p:sp>
        <p:nvSpPr>
          <p:cNvPr id="5" name="Text Placeholder 4"/>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3829392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Some Ancient Beliefs</a:t>
            </a:r>
          </a:p>
        </p:txBody>
      </p:sp>
      <p:sp>
        <p:nvSpPr>
          <p:cNvPr id="5" name="Content Placeholder 4"/>
          <p:cNvSpPr>
            <a:spLocks noGrp="1"/>
          </p:cNvSpPr>
          <p:nvPr>
            <p:ph idx="1"/>
          </p:nvPr>
        </p:nvSpPr>
        <p:spPr/>
        <p:txBody>
          <a:bodyPr>
            <a:normAutofit fontScale="25000" lnSpcReduction="20000"/>
          </a:bodyPr>
          <a:lstStyle/>
          <a:p>
            <a:r>
              <a:rPr lang="en-CA" sz="6400" dirty="0">
                <a:latin typeface="+mj-lt"/>
              </a:rPr>
              <a:t>Bad/unfortunate = bad/evil. Little  kids don’t know the difference. “If I </a:t>
            </a:r>
            <a:r>
              <a:rPr lang="en-CA" sz="6400" i="1" dirty="0">
                <a:latin typeface="+mj-lt"/>
              </a:rPr>
              <a:t>feel</a:t>
            </a:r>
            <a:r>
              <a:rPr lang="en-CA" sz="6400" dirty="0">
                <a:latin typeface="+mj-lt"/>
              </a:rPr>
              <a:t> bad, I must </a:t>
            </a:r>
            <a:r>
              <a:rPr lang="en-CA" sz="6400" i="1" dirty="0">
                <a:latin typeface="+mj-lt"/>
              </a:rPr>
              <a:t>be</a:t>
            </a:r>
            <a:r>
              <a:rPr lang="en-CA" sz="6400" dirty="0">
                <a:latin typeface="+mj-lt"/>
              </a:rPr>
              <a:t> bad.”</a:t>
            </a:r>
          </a:p>
          <a:p>
            <a:r>
              <a:rPr lang="en-CA" sz="6400" dirty="0">
                <a:latin typeface="+mj-lt"/>
              </a:rPr>
              <a:t>Many primitive societies believed that if bad things happen to people, those people must deserve it.</a:t>
            </a:r>
          </a:p>
          <a:p>
            <a:r>
              <a:rPr lang="en-CA" sz="6400" dirty="0">
                <a:latin typeface="+mj-lt"/>
              </a:rPr>
              <a:t>Natural disasters are called “acts of God” by those who don’t understand what causes them. Primitive people believed that if a disaster happened, it must be a divine punishment for something bad someone did. </a:t>
            </a:r>
          </a:p>
          <a:p>
            <a:r>
              <a:rPr lang="en-CA" sz="6400" dirty="0">
                <a:latin typeface="+mj-lt"/>
              </a:rPr>
              <a:t>Because  disasters don’t  kill everyone,  some think that it is God who saves some people from disasters and lets others die; He chooses the good people to save. </a:t>
            </a:r>
            <a:r>
              <a:rPr lang="en-CA" sz="6400" b="1" dirty="0">
                <a:latin typeface="+mj-lt"/>
              </a:rPr>
              <a:t>If you thank God for saving you from a disaster which killed some people, you are really thanking Him for killing all those other people.</a:t>
            </a:r>
          </a:p>
          <a:p>
            <a:r>
              <a:rPr lang="en-CA" sz="6400" dirty="0">
                <a:latin typeface="+mj-lt"/>
              </a:rPr>
              <a:t>Before science explained things, people believed that if diseases weren’t the fault of people who got  them, they must be caused by some external being. They thought that someone could curse someone else and make them sick (germs were not yet discovered.)</a:t>
            </a:r>
          </a:p>
          <a:p>
            <a:r>
              <a:rPr lang="en-CA" sz="6400" dirty="0">
                <a:latin typeface="+mj-lt"/>
              </a:rPr>
              <a:t>Ritually abused kids are told all these things by abusers.</a:t>
            </a:r>
          </a:p>
          <a:p>
            <a:endParaRPr lang="en-CA" dirty="0"/>
          </a:p>
        </p:txBody>
      </p:sp>
    </p:spTree>
    <p:extLst>
      <p:ext uri="{BB962C8B-B14F-4D97-AF65-F5344CB8AC3E}">
        <p14:creationId xmlns:p14="http://schemas.microsoft.com/office/powerpoint/2010/main" val="22185279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Making Spiritual Meaning</a:t>
            </a:r>
          </a:p>
        </p:txBody>
      </p:sp>
      <p:sp>
        <p:nvSpPr>
          <p:cNvPr id="3" name="Content Placeholder 2"/>
          <p:cNvSpPr>
            <a:spLocks noGrp="1"/>
          </p:cNvSpPr>
          <p:nvPr>
            <p:ph idx="1"/>
          </p:nvPr>
        </p:nvSpPr>
        <p:spPr/>
        <p:txBody>
          <a:bodyPr>
            <a:noAutofit/>
          </a:bodyPr>
          <a:lstStyle/>
          <a:p>
            <a:r>
              <a:rPr lang="en-CA" dirty="0">
                <a:cs typeface="Calibri" panose="020F0502020204030204" pitchFamily="34" charset="0"/>
              </a:rPr>
              <a:t>God does NOT rescue survivors or provide escape other than dissociation.</a:t>
            </a:r>
          </a:p>
          <a:p>
            <a:r>
              <a:rPr lang="en-CA" dirty="0">
                <a:cs typeface="Calibri" panose="020F0502020204030204" pitchFamily="34" charset="0"/>
              </a:rPr>
              <a:t>Even if we believe in God, we have to conclude that God does not micromanage people’s lives.</a:t>
            </a:r>
          </a:p>
          <a:p>
            <a:r>
              <a:rPr lang="en-CA" dirty="0">
                <a:cs typeface="Calibri" panose="020F0502020204030204" pitchFamily="34" charset="0"/>
              </a:rPr>
              <a:t>How can we believe that God is all-good, and all-powerful, but these atrocities happen?</a:t>
            </a:r>
          </a:p>
          <a:p>
            <a:r>
              <a:rPr lang="en-CA" dirty="0">
                <a:cs typeface="Calibri" panose="020F0502020204030204" pitchFamily="34" charset="0"/>
              </a:rPr>
              <a:t>I believe we need a different theology from the abuser groups. They teach about the guy in the red suit and his minions as if they are literal physical beings, along with angels. They speak as if demons are bacteria who can be introduced into people’s bodies through a mechanical method. That is a childish view, and it is taught to children.</a:t>
            </a:r>
          </a:p>
          <a:p>
            <a:r>
              <a:rPr lang="en-CA" dirty="0">
                <a:cs typeface="Calibri" panose="020F0502020204030204" pitchFamily="34" charset="0"/>
              </a:rPr>
              <a:t>Yet we have to acknowledge that evil is very real, and some people seem entirely devoted to it.</a:t>
            </a:r>
          </a:p>
        </p:txBody>
      </p:sp>
    </p:spTree>
    <p:extLst>
      <p:ext uri="{BB962C8B-B14F-4D97-AF65-F5344CB8AC3E}">
        <p14:creationId xmlns:p14="http://schemas.microsoft.com/office/powerpoint/2010/main" val="17914587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Making Sense of Suffering</a:t>
            </a:r>
            <a:br>
              <a:rPr lang="en-CA" dirty="0"/>
            </a:br>
            <a:r>
              <a:rPr lang="en-CA" sz="2000" dirty="0">
                <a:latin typeface="+mj-lt"/>
              </a:rPr>
              <a:t>(ideas from Rev. Lynn James)</a:t>
            </a:r>
            <a:br>
              <a:rPr lang="en-CA" dirty="0">
                <a:latin typeface="+mj-lt"/>
              </a:rPr>
            </a:br>
            <a:endParaRPr lang="en-CA" dirty="0"/>
          </a:p>
        </p:txBody>
      </p:sp>
      <p:sp>
        <p:nvSpPr>
          <p:cNvPr id="3" name="Content Placeholder 2"/>
          <p:cNvSpPr>
            <a:spLocks noGrp="1"/>
          </p:cNvSpPr>
          <p:nvPr>
            <p:ph idx="1"/>
          </p:nvPr>
        </p:nvSpPr>
        <p:spPr>
          <a:xfrm>
            <a:off x="2592925" y="2133600"/>
            <a:ext cx="8915400" cy="3777622"/>
          </a:xfrm>
        </p:spPr>
        <p:txBody>
          <a:bodyPr>
            <a:normAutofit fontScale="47500" lnSpcReduction="20000"/>
          </a:bodyPr>
          <a:lstStyle/>
          <a:p>
            <a:r>
              <a:rPr lang="en-CA" sz="4000" dirty="0">
                <a:latin typeface="+mj-lt"/>
              </a:rPr>
              <a:t>Innocent people suffer, and God does not prevent it or rescue them.</a:t>
            </a:r>
          </a:p>
          <a:p>
            <a:r>
              <a:rPr lang="en-CA" sz="4000" b="1" dirty="0">
                <a:latin typeface="+mj-lt"/>
              </a:rPr>
              <a:t>These 3 assertions cannot all be true, so when people are struggling to make sense of suffering, they have to let go of one of these:</a:t>
            </a:r>
            <a:r>
              <a:rPr lang="en-CA" sz="4000" dirty="0">
                <a:latin typeface="+mj-lt"/>
              </a:rPr>
              <a:t> </a:t>
            </a:r>
          </a:p>
          <a:p>
            <a:pPr lvl="2">
              <a:lnSpc>
                <a:spcPct val="120000"/>
              </a:lnSpc>
            </a:pPr>
            <a:r>
              <a:rPr lang="en-CA" sz="4000" dirty="0">
                <a:latin typeface="+mj-lt"/>
              </a:rPr>
              <a:t>1.  God is all powerful</a:t>
            </a:r>
          </a:p>
          <a:p>
            <a:pPr lvl="2">
              <a:lnSpc>
                <a:spcPct val="120000"/>
              </a:lnSpc>
            </a:pPr>
            <a:r>
              <a:rPr lang="en-CA" sz="4000" dirty="0">
                <a:latin typeface="+mj-lt"/>
              </a:rPr>
              <a:t>2.  God is all good.			</a:t>
            </a:r>
          </a:p>
          <a:p>
            <a:pPr lvl="2">
              <a:lnSpc>
                <a:spcPct val="120000"/>
              </a:lnSpc>
            </a:pPr>
            <a:r>
              <a:rPr lang="en-CA" sz="4000" dirty="0">
                <a:latin typeface="+mj-lt"/>
              </a:rPr>
              <a:t>3.  Evil and suffering exist.</a:t>
            </a:r>
          </a:p>
          <a:p>
            <a:r>
              <a:rPr lang="en-CA" sz="4000" dirty="0">
                <a:latin typeface="+mj-lt"/>
              </a:rPr>
              <a:t>Some version of 3 is what is let go of most often, even by people who courageously bear witness to and work to ease suffering. This is done by asserting that the suffering accomplishes some greater good. </a:t>
            </a:r>
          </a:p>
          <a:p>
            <a:r>
              <a:rPr lang="en-CA" sz="4000" dirty="0">
                <a:latin typeface="+mj-lt"/>
              </a:rPr>
              <a:t>You may not realize that you are denying the reality of evil and suffering, but certain statements commonly used show that:</a:t>
            </a:r>
          </a:p>
          <a:p>
            <a:pPr marL="0" indent="0">
              <a:buNone/>
            </a:pPr>
            <a:endParaRPr lang="en-CA" dirty="0"/>
          </a:p>
        </p:txBody>
      </p:sp>
      <p:sp>
        <p:nvSpPr>
          <p:cNvPr id="4" name="Slide Number Placeholder 3"/>
          <p:cNvSpPr>
            <a:spLocks noGrp="1"/>
          </p:cNvSpPr>
          <p:nvPr>
            <p:ph type="sldNum" sz="quarter" idx="12"/>
          </p:nvPr>
        </p:nvSpPr>
        <p:spPr/>
        <p:txBody>
          <a:bodyPr>
            <a:normAutofit fontScale="92500" lnSpcReduction="10000"/>
          </a:bodyPr>
          <a:lstStyle/>
          <a:p>
            <a:fld id="{04DCAF22-CE1B-48BA-A085-CB0E5906725E}" type="slidenum">
              <a:rPr lang="en-CA" smtClean="0"/>
              <a:t>41</a:t>
            </a:fld>
            <a:endParaRPr lang="en-CA" dirty="0"/>
          </a:p>
        </p:txBody>
      </p:sp>
    </p:spTree>
    <p:extLst>
      <p:ext uri="{BB962C8B-B14F-4D97-AF65-F5344CB8AC3E}">
        <p14:creationId xmlns:p14="http://schemas.microsoft.com/office/powerpoint/2010/main" val="25479963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 “Evil and Suffering Aren’t Real” (#3)</a:t>
            </a:r>
          </a:p>
        </p:txBody>
      </p:sp>
      <p:sp>
        <p:nvSpPr>
          <p:cNvPr id="3" name="Content Placeholder 2"/>
          <p:cNvSpPr>
            <a:spLocks noGrp="1"/>
          </p:cNvSpPr>
          <p:nvPr>
            <p:ph idx="1"/>
          </p:nvPr>
        </p:nvSpPr>
        <p:spPr/>
        <p:txBody>
          <a:bodyPr>
            <a:noAutofit/>
          </a:bodyPr>
          <a:lstStyle/>
          <a:p>
            <a:r>
              <a:rPr lang="en-CA" sz="2000" b="1" dirty="0">
                <a:cs typeface="Calibri" panose="020F0502020204030204" pitchFamily="34" charset="0"/>
              </a:rPr>
              <a:t>“Everything happens for a reason”</a:t>
            </a:r>
          </a:p>
          <a:p>
            <a:pPr marL="0" indent="0">
              <a:buNone/>
            </a:pPr>
            <a:r>
              <a:rPr lang="en-CA" sz="2000" dirty="0">
                <a:cs typeface="Calibri" panose="020F0502020204030204" pitchFamily="34" charset="0"/>
              </a:rPr>
              <a:t>But some people are sadistic, greedy, or broken and intentionally inflict pain.</a:t>
            </a:r>
          </a:p>
          <a:p>
            <a:r>
              <a:rPr lang="en-CA" sz="2000" b="1" dirty="0">
                <a:cs typeface="Calibri" panose="020F0502020204030204" pitchFamily="34" charset="0"/>
              </a:rPr>
              <a:t>“The suffering was necessary to teach a lesson”</a:t>
            </a:r>
          </a:p>
          <a:p>
            <a:pPr marL="0" indent="0">
              <a:buNone/>
            </a:pPr>
            <a:r>
              <a:rPr lang="en-CA" sz="2000" dirty="0">
                <a:cs typeface="Calibri" panose="020F0502020204030204" pitchFamily="34" charset="0"/>
              </a:rPr>
              <a:t>This makes perpetrators instruments of goodness, and negates the reality of evil.</a:t>
            </a:r>
          </a:p>
          <a:p>
            <a:r>
              <a:rPr lang="en-CA" sz="2000" b="1" dirty="0">
                <a:cs typeface="Calibri" panose="020F0502020204030204" pitchFamily="34" charset="0"/>
              </a:rPr>
              <a:t>“Suffering is your karma, payback for a previous life”</a:t>
            </a:r>
          </a:p>
          <a:p>
            <a:pPr marL="0" indent="0">
              <a:buNone/>
            </a:pPr>
            <a:r>
              <a:rPr lang="en-CA" sz="2000" dirty="0">
                <a:cs typeface="Calibri" panose="020F0502020204030204" pitchFamily="34" charset="0"/>
              </a:rPr>
              <a:t>To interpret the concept of Karma in this way implies that the universe is "just" and "good" and that atrocities are necessary and even instruments of healing and purification. It blames the victim.</a:t>
            </a:r>
          </a:p>
        </p:txBody>
      </p:sp>
      <p:sp>
        <p:nvSpPr>
          <p:cNvPr id="4" name="Slide Number Placeholder 3"/>
          <p:cNvSpPr>
            <a:spLocks noGrp="1"/>
          </p:cNvSpPr>
          <p:nvPr>
            <p:ph type="sldNum" sz="quarter" idx="12"/>
          </p:nvPr>
        </p:nvSpPr>
        <p:spPr/>
        <p:txBody>
          <a:bodyPr>
            <a:normAutofit fontScale="92500" lnSpcReduction="10000"/>
          </a:bodyPr>
          <a:lstStyle/>
          <a:p>
            <a:fld id="{04DCAF22-CE1B-48BA-A085-CB0E5906725E}" type="slidenum">
              <a:rPr lang="en-CA" smtClean="0"/>
              <a:t>42</a:t>
            </a:fld>
            <a:endParaRPr lang="en-CA"/>
          </a:p>
        </p:txBody>
      </p:sp>
    </p:spTree>
    <p:extLst>
      <p:ext uri="{BB962C8B-B14F-4D97-AF65-F5344CB8AC3E}">
        <p14:creationId xmlns:p14="http://schemas.microsoft.com/office/powerpoint/2010/main" val="22223649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7C1C-8B5F-374E-757F-1FF4CCAF6601}"/>
              </a:ext>
            </a:extLst>
          </p:cNvPr>
          <p:cNvSpPr>
            <a:spLocks noGrp="1"/>
          </p:cNvSpPr>
          <p:nvPr>
            <p:ph type="title"/>
          </p:nvPr>
        </p:nvSpPr>
        <p:spPr/>
        <p:txBody>
          <a:bodyPr/>
          <a:lstStyle/>
          <a:p>
            <a:r>
              <a:rPr lang="en-CA" dirty="0"/>
              <a:t>“Evil and Suffering are Helpful”</a:t>
            </a:r>
          </a:p>
        </p:txBody>
      </p:sp>
      <p:sp>
        <p:nvSpPr>
          <p:cNvPr id="3" name="Content Placeholder 2">
            <a:extLst>
              <a:ext uri="{FF2B5EF4-FFF2-40B4-BE49-F238E27FC236}">
                <a16:creationId xmlns:a16="http://schemas.microsoft.com/office/drawing/2014/main" id="{DFEA8650-1FEA-9809-989B-8B0A5F99E242}"/>
              </a:ext>
            </a:extLst>
          </p:cNvPr>
          <p:cNvSpPr>
            <a:spLocks noGrp="1"/>
          </p:cNvSpPr>
          <p:nvPr>
            <p:ph idx="1"/>
          </p:nvPr>
        </p:nvSpPr>
        <p:spPr/>
        <p:txBody>
          <a:bodyPr/>
          <a:lstStyle/>
          <a:p>
            <a:r>
              <a:rPr lang="en-CA" sz="2400" b="1" dirty="0">
                <a:cs typeface="Calibri" panose="020F0502020204030204" pitchFamily="34" charset="0"/>
              </a:rPr>
              <a:t>“What doesn’t kill you makes you stronger”</a:t>
            </a:r>
          </a:p>
          <a:p>
            <a:pPr marL="0" indent="0">
              <a:buNone/>
            </a:pPr>
            <a:r>
              <a:rPr lang="en-CA" sz="2400" dirty="0">
                <a:cs typeface="Calibri" panose="020F0502020204030204" pitchFamily="34" charset="0"/>
              </a:rPr>
              <a:t>When people do emerge from hell, and heal and are even, some of them, especially strong at the broken places, it is because of their own inner wisdom and healing abilities, plus the love, the comfort, the </a:t>
            </a:r>
            <a:r>
              <a:rPr lang="en-CA" sz="2400" dirty="0" err="1">
                <a:cs typeface="Calibri" panose="020F0502020204030204" pitchFamily="34" charset="0"/>
              </a:rPr>
              <a:t>attunement</a:t>
            </a:r>
            <a:r>
              <a:rPr lang="en-CA" sz="2400" dirty="0">
                <a:cs typeface="Calibri" panose="020F0502020204030204" pitchFamily="34" charset="0"/>
              </a:rPr>
              <a:t>, the connection, the listeners, and the helpers. It is NOT the atrocity that made them strong.</a:t>
            </a:r>
          </a:p>
          <a:p>
            <a:pPr marL="0" indent="0">
              <a:buNone/>
            </a:pPr>
            <a:endParaRPr lang="en-CA" dirty="0"/>
          </a:p>
        </p:txBody>
      </p:sp>
    </p:spTree>
    <p:extLst>
      <p:ext uri="{BB962C8B-B14F-4D97-AF65-F5344CB8AC3E}">
        <p14:creationId xmlns:p14="http://schemas.microsoft.com/office/powerpoint/2010/main" val="141410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“God is not all-Good”,</a:t>
            </a:r>
            <a:br>
              <a:rPr lang="en-CA" dirty="0"/>
            </a:br>
            <a:r>
              <a:rPr lang="en-CA" dirty="0"/>
              <a:t>or “There is no God” (#1)</a:t>
            </a:r>
          </a:p>
        </p:txBody>
      </p:sp>
      <p:sp>
        <p:nvSpPr>
          <p:cNvPr id="3" name="Content Placeholder 2"/>
          <p:cNvSpPr>
            <a:spLocks noGrp="1"/>
          </p:cNvSpPr>
          <p:nvPr>
            <p:ph idx="1"/>
          </p:nvPr>
        </p:nvSpPr>
        <p:spPr/>
        <p:txBody>
          <a:bodyPr>
            <a:noAutofit/>
          </a:bodyPr>
          <a:lstStyle/>
          <a:p>
            <a:r>
              <a:rPr lang="en-CA" sz="1700" kern="600" dirty="0">
                <a:latin typeface="+mj-lt"/>
              </a:rPr>
              <a:t>“There is no hope, no comfort, no meaning-making; but there is a survivor's speaking of the evil endured, telling the story, and asserting that there is meaning in telling the story in order to fulfill his promise to bear witness on behalf of those "turned to smoke" so that their story, the horror of their truth, the desecration of their tormenters who not only killed them but also intended to erase their very existence, would not be turned to smoke and lost forever too.”   		Elie Wiesel, Holocaust survivor and novelist</a:t>
            </a:r>
          </a:p>
          <a:p>
            <a:r>
              <a:rPr lang="en-CA" sz="1700" kern="600" dirty="0">
                <a:latin typeface="+mj-lt"/>
              </a:rPr>
              <a:t>People who take this view speak no platitudes, pretend no happy endings, do no whitewashing of the agony of surviving and the ambivalence of living. </a:t>
            </a:r>
          </a:p>
          <a:p>
            <a:r>
              <a:rPr lang="en-CA" sz="1700" kern="600" dirty="0">
                <a:latin typeface="+mj-lt"/>
              </a:rPr>
              <a:t>Wiesel and other like him challenge those who stand by and do nothing, and those who hide behind their "neutrality" as "spectators" and "observers". </a:t>
            </a:r>
          </a:p>
          <a:p>
            <a:r>
              <a:rPr lang="en-CA" sz="1700" kern="600" dirty="0">
                <a:latin typeface="+mj-lt"/>
              </a:rPr>
              <a:t>If there is an all-powerful God, living becomes a protest against Him for His moral corruption.</a:t>
            </a:r>
          </a:p>
          <a:p>
            <a:pPr marL="0" indent="0">
              <a:buNone/>
            </a:pPr>
            <a:r>
              <a:rPr lang="en-CA" sz="1700" kern="600" dirty="0">
                <a:latin typeface="+mj-lt"/>
              </a:rPr>
              <a:t> </a:t>
            </a:r>
          </a:p>
        </p:txBody>
      </p:sp>
      <p:sp>
        <p:nvSpPr>
          <p:cNvPr id="4" name="Slide Number Placeholder 3"/>
          <p:cNvSpPr>
            <a:spLocks noGrp="1"/>
          </p:cNvSpPr>
          <p:nvPr>
            <p:ph type="sldNum" sz="quarter" idx="12"/>
          </p:nvPr>
        </p:nvSpPr>
        <p:spPr/>
        <p:txBody>
          <a:bodyPr>
            <a:normAutofit fontScale="92500" lnSpcReduction="10000"/>
          </a:bodyPr>
          <a:lstStyle/>
          <a:p>
            <a:fld id="{04DCAF22-CE1B-48BA-A085-CB0E5906725E}" type="slidenum">
              <a:rPr lang="en-CA" smtClean="0"/>
              <a:t>44</a:t>
            </a:fld>
            <a:endParaRPr lang="en-CA"/>
          </a:p>
        </p:txBody>
      </p:sp>
    </p:spTree>
    <p:extLst>
      <p:ext uri="{BB962C8B-B14F-4D97-AF65-F5344CB8AC3E}">
        <p14:creationId xmlns:p14="http://schemas.microsoft.com/office/powerpoint/2010/main" val="3595316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“God is not </a:t>
            </a:r>
            <a:r>
              <a:rPr lang="en-CA"/>
              <a:t>All-Powerful” (#2)</a:t>
            </a:r>
            <a:endParaRPr lang="en-CA" dirty="0"/>
          </a:p>
        </p:txBody>
      </p:sp>
      <p:sp>
        <p:nvSpPr>
          <p:cNvPr id="3" name="Content Placeholder 2"/>
          <p:cNvSpPr>
            <a:spLocks noGrp="1"/>
          </p:cNvSpPr>
          <p:nvPr>
            <p:ph idx="1"/>
          </p:nvPr>
        </p:nvSpPr>
        <p:spPr/>
        <p:txBody>
          <a:bodyPr>
            <a:normAutofit/>
          </a:bodyPr>
          <a:lstStyle/>
          <a:p>
            <a:r>
              <a:rPr lang="en-CA" dirty="0">
                <a:latin typeface="+mj-lt"/>
              </a:rPr>
              <a:t>Rev. Lynn James: “The notion of an "all powerful" God is what I have had to let go. I miss it.” I agree with her.</a:t>
            </a:r>
          </a:p>
          <a:p>
            <a:r>
              <a:rPr lang="en-CA" dirty="0">
                <a:latin typeface="+mj-lt"/>
              </a:rPr>
              <a:t>Rev. Lynn James: “We are conditioned to imagine power as force, as domination, as combative. But Divine power is love, compassion, connection, collaboration. God and creation are interdependent. At every moment God is actively, passionately, powerfully at work to bring the best possible outcome and at every moment God is also necessarily limited, particularly by human free will and the laws of nature. He cannot poke His finger in and stop the action whenever a human being chooses to inflict evil on others. “</a:t>
            </a:r>
          </a:p>
          <a:p>
            <a:pPr marL="0" indent="0">
              <a:buNone/>
            </a:pPr>
            <a:r>
              <a:rPr lang="en-CA" dirty="0">
                <a:latin typeface="+mj-lt"/>
              </a:rPr>
              <a:t>So it is possible to believe God is loving—but limited in his power.</a:t>
            </a:r>
          </a:p>
          <a:p>
            <a:pPr marL="0" indent="0">
              <a:buNone/>
            </a:pPr>
            <a:endParaRPr lang="en-CA" dirty="0">
              <a:latin typeface="+mj-lt"/>
            </a:endParaRPr>
          </a:p>
          <a:p>
            <a:endParaRPr lang="en-CA" b="1" dirty="0"/>
          </a:p>
          <a:p>
            <a:endParaRPr lang="en-CA" dirty="0"/>
          </a:p>
        </p:txBody>
      </p:sp>
      <p:sp>
        <p:nvSpPr>
          <p:cNvPr id="4" name="Slide Number Placeholder 3"/>
          <p:cNvSpPr>
            <a:spLocks noGrp="1"/>
          </p:cNvSpPr>
          <p:nvPr>
            <p:ph type="sldNum" sz="quarter" idx="12"/>
          </p:nvPr>
        </p:nvSpPr>
        <p:spPr/>
        <p:txBody>
          <a:bodyPr>
            <a:normAutofit fontScale="92500" lnSpcReduction="10000"/>
          </a:bodyPr>
          <a:lstStyle/>
          <a:p>
            <a:fld id="{04DCAF22-CE1B-48BA-A085-CB0E5906725E}" type="slidenum">
              <a:rPr lang="en-CA" smtClean="0"/>
              <a:t>45</a:t>
            </a:fld>
            <a:endParaRPr lang="en-CA"/>
          </a:p>
        </p:txBody>
      </p:sp>
    </p:spTree>
    <p:extLst>
      <p:ext uri="{BB962C8B-B14F-4D97-AF65-F5344CB8AC3E}">
        <p14:creationId xmlns:p14="http://schemas.microsoft.com/office/powerpoint/2010/main" val="29350824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Where was God?</a:t>
            </a:r>
          </a:p>
        </p:txBody>
      </p:sp>
      <p:sp>
        <p:nvSpPr>
          <p:cNvPr id="3" name="Content Placeholder 2"/>
          <p:cNvSpPr>
            <a:spLocks noGrp="1"/>
          </p:cNvSpPr>
          <p:nvPr>
            <p:ph idx="1"/>
          </p:nvPr>
        </p:nvSpPr>
        <p:spPr/>
        <p:txBody>
          <a:bodyPr>
            <a:noAutofit/>
          </a:bodyPr>
          <a:lstStyle/>
          <a:p>
            <a:r>
              <a:rPr lang="en-CA" sz="2000" dirty="0">
                <a:latin typeface="+mj-lt"/>
              </a:rPr>
              <a:t>If there is a God, I see God as weeping with those who weep, the God who suffers with victims rather than the God who sides with evil or does nothing. </a:t>
            </a:r>
          </a:p>
          <a:p>
            <a:r>
              <a:rPr lang="en-CA" sz="2000" dirty="0">
                <a:latin typeface="+mj-lt"/>
              </a:rPr>
              <a:t>Jesus said “Inasmuch as you have done it to one of these little ones, you have done it unto Me.”</a:t>
            </a:r>
          </a:p>
          <a:p>
            <a:r>
              <a:rPr lang="en-CA" sz="2000" dirty="0">
                <a:latin typeface="+mj-lt"/>
              </a:rPr>
              <a:t>Perhaps God is within the victim, suffering with them, understanding and valuing them even when they were treated like dirt.</a:t>
            </a:r>
          </a:p>
          <a:p>
            <a:r>
              <a:rPr lang="en-CA" sz="2000" dirty="0">
                <a:latin typeface="+mj-lt"/>
              </a:rPr>
              <a:t>Perhaps God is at every victim’s core, giving them moral strength, whenever </a:t>
            </a:r>
            <a:r>
              <a:rPr lang="en-CA" sz="2000">
                <a:latin typeface="+mj-lt"/>
              </a:rPr>
              <a:t>they choose </a:t>
            </a:r>
            <a:r>
              <a:rPr lang="en-CA" sz="2000" dirty="0">
                <a:latin typeface="+mj-lt"/>
              </a:rPr>
              <a:t>not to be like the abusers, whenever </a:t>
            </a:r>
            <a:r>
              <a:rPr lang="en-CA" sz="2000">
                <a:latin typeface="+mj-lt"/>
              </a:rPr>
              <a:t>they choose </a:t>
            </a:r>
            <a:r>
              <a:rPr lang="en-CA" sz="2000" dirty="0">
                <a:latin typeface="+mj-lt"/>
              </a:rPr>
              <a:t>compassion over hatred or power.</a:t>
            </a:r>
          </a:p>
        </p:txBody>
      </p:sp>
    </p:spTree>
    <p:extLst>
      <p:ext uri="{BB962C8B-B14F-4D97-AF65-F5344CB8AC3E}">
        <p14:creationId xmlns:p14="http://schemas.microsoft.com/office/powerpoint/2010/main" val="148024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Mythical Beings in Ancient Religions</a:t>
            </a:r>
          </a:p>
        </p:txBody>
      </p:sp>
      <p:sp>
        <p:nvSpPr>
          <p:cNvPr id="3" name="Content Placeholder 2"/>
          <p:cNvSpPr>
            <a:spLocks noGrp="1"/>
          </p:cNvSpPr>
          <p:nvPr>
            <p:ph idx="1"/>
          </p:nvPr>
        </p:nvSpPr>
        <p:spPr/>
        <p:txBody>
          <a:bodyPr>
            <a:noAutofit/>
          </a:bodyPr>
          <a:lstStyle/>
          <a:p>
            <a:r>
              <a:rPr lang="en-CA" sz="1600" dirty="0">
                <a:latin typeface="+mj-lt"/>
              </a:rPr>
              <a:t>People feared wild animals, so they created deities which were a combination of animal and human.</a:t>
            </a:r>
          </a:p>
          <a:p>
            <a:r>
              <a:rPr lang="en-CA" sz="1600" dirty="0">
                <a:latin typeface="+mj-lt"/>
              </a:rPr>
              <a:t>Some of those were beneficent; some were malign.</a:t>
            </a:r>
          </a:p>
          <a:p>
            <a:r>
              <a:rPr lang="en-CA" sz="1600" dirty="0">
                <a:latin typeface="+mj-lt"/>
              </a:rPr>
              <a:t>A person merged with a powerful beast would have great power.</a:t>
            </a:r>
          </a:p>
          <a:p>
            <a:r>
              <a:rPr lang="en-CA" sz="1600" dirty="0">
                <a:latin typeface="+mj-lt"/>
              </a:rPr>
              <a:t>Different ancient religions had different ones. Think of centaurs, Hanuman the Indian monkey god, Egyptian cat gods.</a:t>
            </a:r>
          </a:p>
          <a:p>
            <a:r>
              <a:rPr lang="en-CA" sz="1600" dirty="0">
                <a:latin typeface="+mj-lt"/>
              </a:rPr>
              <a:t>Modern people recognize the external forces causing problems as bacteria, viruses, faults in the earth’s crust, all discovered by science.</a:t>
            </a:r>
          </a:p>
          <a:p>
            <a:r>
              <a:rPr lang="en-CA" sz="1600" dirty="0">
                <a:latin typeface="+mj-lt"/>
              </a:rPr>
              <a:t>Ancient people imagined the gods, good or bad, as being the external forces which affected things, because science hadn’t yet been invented.</a:t>
            </a:r>
          </a:p>
          <a:p>
            <a:r>
              <a:rPr lang="en-CA" sz="1600" dirty="0">
                <a:latin typeface="+mj-lt"/>
              </a:rPr>
              <a:t>Some religions imagined “devils” or “demons” which caused illnesses. </a:t>
            </a:r>
          </a:p>
        </p:txBody>
      </p:sp>
    </p:spTree>
    <p:extLst>
      <p:ext uri="{BB962C8B-B14F-4D97-AF65-F5344CB8AC3E}">
        <p14:creationId xmlns:p14="http://schemas.microsoft.com/office/powerpoint/2010/main" val="98151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Mythical Beings of Judaism </a:t>
            </a:r>
            <a:br>
              <a:rPr lang="en-CA" dirty="0"/>
            </a:br>
            <a:r>
              <a:rPr lang="en-CA" dirty="0"/>
              <a:t>and Christianity</a:t>
            </a:r>
          </a:p>
        </p:txBody>
      </p:sp>
      <p:sp>
        <p:nvSpPr>
          <p:cNvPr id="3" name="Content Placeholder 2"/>
          <p:cNvSpPr>
            <a:spLocks noGrp="1"/>
          </p:cNvSpPr>
          <p:nvPr>
            <p:ph idx="1"/>
          </p:nvPr>
        </p:nvSpPr>
        <p:spPr/>
        <p:txBody>
          <a:bodyPr>
            <a:normAutofit/>
          </a:bodyPr>
          <a:lstStyle/>
          <a:p>
            <a:r>
              <a:rPr lang="en-CA" dirty="0">
                <a:latin typeface="+mj-lt"/>
              </a:rPr>
              <a:t>In the Bible, there is a “</a:t>
            </a:r>
            <a:r>
              <a:rPr lang="en-CA" dirty="0" err="1">
                <a:latin typeface="+mj-lt"/>
              </a:rPr>
              <a:t>satan</a:t>
            </a:r>
            <a:r>
              <a:rPr lang="en-CA" dirty="0">
                <a:latin typeface="+mj-lt"/>
              </a:rPr>
              <a:t>” character who is an adversary, accuser, or tempter. The only physical description of him is in Revelation, which is full of mythical creatures having descriptions which indicate their nature or power rather than their actual physical experience. </a:t>
            </a:r>
          </a:p>
          <a:p>
            <a:r>
              <a:rPr lang="en-CA" dirty="0">
                <a:latin typeface="+mj-lt"/>
              </a:rPr>
              <a:t>In Revelation the “</a:t>
            </a:r>
            <a:r>
              <a:rPr lang="en-CA" dirty="0" err="1">
                <a:latin typeface="+mj-lt"/>
              </a:rPr>
              <a:t>satan</a:t>
            </a:r>
            <a:r>
              <a:rPr lang="en-CA" dirty="0">
                <a:latin typeface="+mj-lt"/>
              </a:rPr>
              <a:t>” looks like a snake or a dragon, not like the animal/human hybrid which later began to dominate our mythology, something with red skin, a human physiology, and horns and a tail like a goat.</a:t>
            </a:r>
          </a:p>
          <a:p>
            <a:r>
              <a:rPr lang="en-CA" dirty="0">
                <a:latin typeface="+mj-lt"/>
              </a:rPr>
              <a:t>Then the poet John Milton in 1667 wrote </a:t>
            </a:r>
            <a:r>
              <a:rPr lang="en-CA" i="1" dirty="0">
                <a:latin typeface="+mj-lt"/>
              </a:rPr>
              <a:t>Paradise Lost</a:t>
            </a:r>
            <a:r>
              <a:rPr lang="en-CA" dirty="0">
                <a:latin typeface="+mj-lt"/>
              </a:rPr>
              <a:t>, a long and exciting tale about an entire class of supernatural beings who rebelled against God and were banished from heaven, led by a “fallen angel” called Lucifer.</a:t>
            </a:r>
          </a:p>
          <a:p>
            <a:endParaRPr lang="en-CA" dirty="0"/>
          </a:p>
        </p:txBody>
      </p:sp>
    </p:spTree>
    <p:extLst>
      <p:ext uri="{BB962C8B-B14F-4D97-AF65-F5344CB8AC3E}">
        <p14:creationId xmlns:p14="http://schemas.microsoft.com/office/powerpoint/2010/main" val="406582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i="1" dirty="0"/>
              <a:t>Paradise Lost</a:t>
            </a:r>
          </a:p>
        </p:txBody>
      </p:sp>
      <p:sp>
        <p:nvSpPr>
          <p:cNvPr id="3" name="Content Placeholder 2"/>
          <p:cNvSpPr>
            <a:spLocks noGrp="1"/>
          </p:cNvSpPr>
          <p:nvPr>
            <p:ph idx="1"/>
          </p:nvPr>
        </p:nvSpPr>
        <p:spPr/>
        <p:txBody>
          <a:bodyPr>
            <a:normAutofit fontScale="25000" lnSpcReduction="20000"/>
          </a:bodyPr>
          <a:lstStyle/>
          <a:p>
            <a:r>
              <a:rPr lang="en-CA" sz="7600" dirty="0">
                <a:latin typeface="+mj-lt"/>
              </a:rPr>
              <a:t>Milton combined 3 ideas which are in the Bible:</a:t>
            </a:r>
          </a:p>
          <a:p>
            <a:pPr marL="514350" indent="-514350">
              <a:buAutoNum type="arabicParenR"/>
            </a:pPr>
            <a:r>
              <a:rPr lang="en-CA" sz="7600" dirty="0">
                <a:latin typeface="+mj-lt"/>
              </a:rPr>
              <a:t>the adversary or tempter character ("Satan", e.g. in the book of Job, or in the story of Jesus in the wilderness) who has the job of testing people's motives to strengthen their character,</a:t>
            </a:r>
          </a:p>
          <a:p>
            <a:pPr marL="514350" indent="-514350">
              <a:buAutoNum type="arabicParenR"/>
            </a:pPr>
            <a:r>
              <a:rPr lang="en-CA" sz="7600" dirty="0">
                <a:latin typeface="+mj-lt"/>
              </a:rPr>
              <a:t>the notion of "devils" (external forces causing diseases), and </a:t>
            </a:r>
          </a:p>
          <a:p>
            <a:pPr marL="514350" indent="-514350">
              <a:buFont typeface="Wingdings 3" charset="2"/>
              <a:buAutoNum type="arabicParenR"/>
            </a:pPr>
            <a:r>
              <a:rPr lang="en-CA" sz="7600" dirty="0">
                <a:latin typeface="+mj-lt"/>
              </a:rPr>
              <a:t>Two prophecies about Lucifer, the light-bringer. This name usually referred to the planet Venus, the brightest star in the sky. In Ezekiel 28 it refers to the king of Tyre. In Isaiah 14 it refers to the king of Babylon. In each case, the prophet is prophesying doom for a foreign king who was oppressing his people, a man who appeared temporarily bright but would be brought down. Evangelical Christians have taken these prophecies as referring to an angelic being called Lucifer rather than a politician, even though these prophecies are surrounded by other prophecies about the fall of other neighboring rulers.</a:t>
            </a:r>
          </a:p>
          <a:p>
            <a:pPr lvl="0"/>
            <a:endParaRPr lang="en-CA" sz="7200" dirty="0">
              <a:latin typeface="+mj-lt"/>
            </a:endParaRPr>
          </a:p>
          <a:p>
            <a:endParaRPr lang="en-CA" dirty="0"/>
          </a:p>
        </p:txBody>
      </p:sp>
    </p:spTree>
    <p:extLst>
      <p:ext uri="{BB962C8B-B14F-4D97-AF65-F5344CB8AC3E}">
        <p14:creationId xmlns:p14="http://schemas.microsoft.com/office/powerpoint/2010/main" val="220427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A60A-4EFC-49F7-657F-4B6B479EE5A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3D972A7-3063-90F9-3D90-BD09B648B18E}"/>
              </a:ext>
            </a:extLst>
          </p:cNvPr>
          <p:cNvSpPr>
            <a:spLocks noGrp="1"/>
          </p:cNvSpPr>
          <p:nvPr>
            <p:ph idx="1"/>
          </p:nvPr>
        </p:nvSpPr>
        <p:spPr/>
        <p:txBody>
          <a:bodyPr>
            <a:normAutofit fontScale="85000" lnSpcReduction="10000"/>
          </a:bodyPr>
          <a:lstStyle/>
          <a:p>
            <a:pPr lvl="0"/>
            <a:r>
              <a:rPr lang="en-CA" sz="1800" dirty="0">
                <a:latin typeface="+mj-lt"/>
              </a:rPr>
              <a:t>The story of Lucifer’s fall is NOT in the Bible. Yet Christians and Satanists think it is. There are only these two prophetic chapters using tha</a:t>
            </a:r>
            <a:r>
              <a:rPr lang="en-CA" dirty="0">
                <a:latin typeface="+mj-lt"/>
              </a:rPr>
              <a:t>t name to refer to neighboring kings.</a:t>
            </a:r>
          </a:p>
          <a:p>
            <a:pPr lvl="0"/>
            <a:r>
              <a:rPr lang="en-CA" dirty="0">
                <a:latin typeface="+mj-lt"/>
              </a:rPr>
              <a:t>Evangelical theology has knitted Lucifer and Satan together, as follows: </a:t>
            </a:r>
            <a:r>
              <a:rPr lang="en-CA" dirty="0">
                <a:latin typeface="+mj-lt"/>
                <a:hlinkClick r:id="rId2"/>
              </a:rPr>
              <a:t>https://www.christianity.com/wiki/angels-and-demons/how-did-lucifer-fall-and-become-satan-11557519.html</a:t>
            </a:r>
            <a:r>
              <a:rPr lang="en-CA" dirty="0">
                <a:latin typeface="+mj-lt"/>
              </a:rPr>
              <a:t> </a:t>
            </a:r>
          </a:p>
          <a:p>
            <a:pPr lvl="0"/>
            <a:r>
              <a:rPr lang="en-CA" dirty="0">
                <a:latin typeface="+mj-lt"/>
              </a:rPr>
              <a:t>Lucifer’s pride caused him to rebel against God: ‘As a result of [his] heinous sin against God, Lucifer was banished from living in heaven. He became corrupt, and his name changed from Lucifer (“morning star”) to Satan (“adversary”).’ </a:t>
            </a:r>
            <a:endParaRPr lang="en-CA" sz="1800" dirty="0">
              <a:latin typeface="+mj-lt"/>
            </a:endParaRPr>
          </a:p>
          <a:p>
            <a:pPr lvl="0"/>
            <a:r>
              <a:rPr lang="en-CA" sz="1800" dirty="0">
                <a:latin typeface="+mj-lt"/>
              </a:rPr>
              <a:t>Christians have elaborated on all the supposed fallen angels or devils/demons who are under the direction of Satan or Lucifer, giving them names and identities, much like the Hindu gods.</a:t>
            </a:r>
          </a:p>
          <a:p>
            <a:pPr lvl="0"/>
            <a:r>
              <a:rPr lang="en-CA" dirty="0">
                <a:latin typeface="+mj-lt"/>
              </a:rPr>
              <a:t>Occult groups</a:t>
            </a:r>
            <a:r>
              <a:rPr lang="en-CA" sz="1800" dirty="0">
                <a:latin typeface="+mj-lt"/>
              </a:rPr>
              <a:t>, along with fundamentalist Christians, have adopted Milton’s story as if it were true. Some believe Satan and Lucifer are the same; others believe that they are two different beings vying for power, and take the side of one or the other. So there are Satanists and Luciferians. </a:t>
            </a:r>
            <a:endParaRPr lang="en-CA" dirty="0"/>
          </a:p>
        </p:txBody>
      </p:sp>
    </p:spTree>
    <p:extLst>
      <p:ext uri="{BB962C8B-B14F-4D97-AF65-F5344CB8AC3E}">
        <p14:creationId xmlns:p14="http://schemas.microsoft.com/office/powerpoint/2010/main" val="3138294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CA" dirty="0"/>
              <a:t>Abuser Groups Simulate</a:t>
            </a:r>
            <a:br>
              <a:rPr lang="en-CA" dirty="0"/>
            </a:br>
            <a:r>
              <a:rPr lang="en-CA" dirty="0"/>
              <a:t>Religious Scenarios</a:t>
            </a:r>
          </a:p>
        </p:txBody>
      </p:sp>
      <p:sp>
        <p:nvSpPr>
          <p:cNvPr id="5" name="Text Placeholder 4"/>
          <p:cNvSpPr>
            <a:spLocks noGrp="1"/>
          </p:cNvSpPr>
          <p:nvPr>
            <p:ph type="body" idx="1"/>
          </p:nvPr>
        </p:nvSpPr>
        <p:spPr/>
        <p:txBody>
          <a:bodyPr>
            <a:normAutofit/>
          </a:bodyPr>
          <a:lstStyle/>
          <a:p>
            <a:pPr algn="ctr"/>
            <a:r>
              <a:rPr lang="en-CA" sz="3600" dirty="0"/>
              <a:t>(Trigger Warning)</a:t>
            </a:r>
          </a:p>
        </p:txBody>
      </p:sp>
    </p:spTree>
    <p:extLst>
      <p:ext uri="{BB962C8B-B14F-4D97-AF65-F5344CB8AC3E}">
        <p14:creationId xmlns:p14="http://schemas.microsoft.com/office/powerpoint/2010/main" val="15833238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5065</TotalTime>
  <Words>4809</Words>
  <Application>Microsoft Office PowerPoint</Application>
  <PresentationFormat>Widescreen</PresentationFormat>
  <Paragraphs>251</Paragraphs>
  <Slides>46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Century Gothic</vt:lpstr>
      <vt:lpstr>Wingdings 3</vt:lpstr>
      <vt:lpstr>Wisp</vt:lpstr>
      <vt:lpstr>PowerPoint Presentation</vt:lpstr>
      <vt:lpstr>Confronting the Spiritual Issues  in Ritual Abuse</vt:lpstr>
      <vt:lpstr>A Brief History of Satan</vt:lpstr>
      <vt:lpstr>Some Ancient Beliefs</vt:lpstr>
      <vt:lpstr>Mythical Beings in Ancient Religions</vt:lpstr>
      <vt:lpstr>Mythical Beings of Judaism  and Christianity</vt:lpstr>
      <vt:lpstr>Paradise Lost</vt:lpstr>
      <vt:lpstr>PowerPoint Presentation</vt:lpstr>
      <vt:lpstr>Abuser Groups Simulate Religious Scenarios</vt:lpstr>
      <vt:lpstr>Satan, Lucifer and Hell</vt:lpstr>
      <vt:lpstr>God and Jesus</vt:lpstr>
      <vt:lpstr>Angels</vt:lpstr>
      <vt:lpstr>Other Religious Scenarios</vt:lpstr>
      <vt:lpstr>God Doesn’t Rescue</vt:lpstr>
      <vt:lpstr>Spiritual Abuse: Making Victims Believe They’re Evil</vt:lpstr>
      <vt:lpstr>Making Kids Think They Are Evil Beings</vt:lpstr>
      <vt:lpstr>Forced Inviting in “Demons”</vt:lpstr>
      <vt:lpstr>Types of Perpetration Expected</vt:lpstr>
      <vt:lpstr>Training for Perpetration</vt:lpstr>
      <vt:lpstr>Forced Perpetration</vt:lpstr>
      <vt:lpstr>Shaming of Victim-Perpetrators</vt:lpstr>
      <vt:lpstr>‘Possession’</vt:lpstr>
      <vt:lpstr>Are Survivors Demon-Possessed?</vt:lpstr>
      <vt:lpstr>What about “Human Spirits”?</vt:lpstr>
      <vt:lpstr>What about Ghosts and Spirits?</vt:lpstr>
      <vt:lpstr>Hearing the Voice of Jesus or God</vt:lpstr>
      <vt:lpstr>How Does Evil Really Work?</vt:lpstr>
      <vt:lpstr>How Evil Doesn’t Work</vt:lpstr>
      <vt:lpstr>What are Good and Evil?</vt:lpstr>
      <vt:lpstr>Temptation</vt:lpstr>
      <vt:lpstr>The Essence of Evil Perpetration</vt:lpstr>
      <vt:lpstr>Guilt, Shame and Forgiveness</vt:lpstr>
      <vt:lpstr>Moral Injury</vt:lpstr>
      <vt:lpstr>Relevance of Near-Death Experiences</vt:lpstr>
      <vt:lpstr>Articles on Moral Injury in Survivors</vt:lpstr>
      <vt:lpstr>Things to Say to Survivors  about Guilt and Shame</vt:lpstr>
      <vt:lpstr>Things to Say to Survivors about Accountability and Remorse</vt:lpstr>
      <vt:lpstr>Forgiveness</vt:lpstr>
      <vt:lpstr>Making Meaning </vt:lpstr>
      <vt:lpstr>Making Spiritual Meaning</vt:lpstr>
      <vt:lpstr>Making Sense of Suffering (ideas from Rev. Lynn James) </vt:lpstr>
      <vt:lpstr> “Evil and Suffering Aren’t Real” (#3)</vt:lpstr>
      <vt:lpstr>“Evil and Suffering are Helpful”</vt:lpstr>
      <vt:lpstr>“God is not all-Good”, or “There is no God” (#1)</vt:lpstr>
      <vt:lpstr>“God is not All-Powerful” (#2)</vt:lpstr>
      <vt:lpstr>Where was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Confronting the Spiritual Issues  in Ritual Abuse</dc:title>
  <dc:creator>dralison37 dralison37</dc:creator>
  <cp:lastModifiedBy>Neil Brick</cp:lastModifiedBy>
  <cp:revision>3</cp:revision>
  <dcterms:created xsi:type="dcterms:W3CDTF">2020-10-03T20:56:45Z</dcterms:created>
  <dcterms:modified xsi:type="dcterms:W3CDTF">2022-10-17T23:01:06Z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