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571" r:id="rId2"/>
    <p:sldId id="257" r:id="rId3"/>
    <p:sldId id="572" r:id="rId4"/>
    <p:sldId id="573" r:id="rId5"/>
    <p:sldId id="574" r:id="rId6"/>
    <p:sldId id="575" r:id="rId7"/>
    <p:sldId id="258" r:id="rId8"/>
    <p:sldId id="259" r:id="rId9"/>
    <p:sldId id="580" r:id="rId10"/>
    <p:sldId id="260" r:id="rId11"/>
    <p:sldId id="261" r:id="rId12"/>
    <p:sldId id="262" r:id="rId13"/>
    <p:sldId id="263" r:id="rId14"/>
    <p:sldId id="264" r:id="rId15"/>
    <p:sldId id="576" r:id="rId16"/>
    <p:sldId id="581" r:id="rId17"/>
    <p:sldId id="265" r:id="rId18"/>
    <p:sldId id="266" r:id="rId19"/>
    <p:sldId id="577" r:id="rId20"/>
    <p:sldId id="583" r:id="rId21"/>
    <p:sldId id="267" r:id="rId22"/>
    <p:sldId id="268" r:id="rId23"/>
    <p:sldId id="269" r:id="rId24"/>
    <p:sldId id="270" r:id="rId25"/>
    <p:sldId id="271" r:id="rId26"/>
    <p:sldId id="272" r:id="rId27"/>
    <p:sldId id="273" r:id="rId28"/>
    <p:sldId id="274" r:id="rId29"/>
    <p:sldId id="582" r:id="rId30"/>
    <p:sldId id="275" r:id="rId31"/>
    <p:sldId id="276" r:id="rId32"/>
    <p:sldId id="578" r:id="rId33"/>
    <p:sldId id="57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E8C918-0762-4541-89C5-00CF55974BAA}" v="1203" dt="2022-09-01T21:12:59.7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3" autoAdjust="0"/>
    <p:restoredTop sz="94660"/>
  </p:normalViewPr>
  <p:slideViewPr>
    <p:cSldViewPr snapToGrid="0">
      <p:cViewPr varScale="1">
        <p:scale>
          <a:sx n="62" d="100"/>
          <a:sy n="62" d="100"/>
        </p:scale>
        <p:origin x="-84" y="-3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alison37 dralison37" userId="cca6fb7d3284a383" providerId="LiveId" clId="{01E8C918-0762-4541-89C5-00CF55974BAA}"/>
    <pc:docChg chg="undo custSel addSld delSld modSld sldOrd">
      <pc:chgData name="dralison37 dralison37" userId="cca6fb7d3284a383" providerId="LiveId" clId="{01E8C918-0762-4541-89C5-00CF55974BAA}" dt="2022-09-01T21:38:23.651" v="9119" actId="20577"/>
      <pc:docMkLst>
        <pc:docMk/>
      </pc:docMkLst>
      <pc:sldChg chg="modSp mod">
        <pc:chgData name="dralison37 dralison37" userId="cca6fb7d3284a383" providerId="LiveId" clId="{01E8C918-0762-4541-89C5-00CF55974BAA}" dt="2022-09-01T21:38:23.651" v="9119" actId="20577"/>
        <pc:sldMkLst>
          <pc:docMk/>
          <pc:sldMk cId="3265873049" sldId="258"/>
        </pc:sldMkLst>
        <pc:spChg chg="mod">
          <ac:chgData name="dralison37 dralison37" userId="cca6fb7d3284a383" providerId="LiveId" clId="{01E8C918-0762-4541-89C5-00CF55974BAA}" dt="2022-07-17T17:29:11.571" v="1905" actId="20577"/>
          <ac:spMkLst>
            <pc:docMk/>
            <pc:sldMk cId="3265873049" sldId="258"/>
            <ac:spMk id="2" creationId="{00000000-0000-0000-0000-000000000000}"/>
          </ac:spMkLst>
        </pc:spChg>
        <pc:spChg chg="mod">
          <ac:chgData name="dralison37 dralison37" userId="cca6fb7d3284a383" providerId="LiveId" clId="{01E8C918-0762-4541-89C5-00CF55974BAA}" dt="2022-09-01T21:38:23.651" v="9119" actId="20577"/>
          <ac:spMkLst>
            <pc:docMk/>
            <pc:sldMk cId="3265873049" sldId="258"/>
            <ac:spMk id="3" creationId="{00000000-0000-0000-0000-000000000000}"/>
          </ac:spMkLst>
        </pc:spChg>
      </pc:sldChg>
      <pc:sldChg chg="modSp mod">
        <pc:chgData name="dralison37 dralison37" userId="cca6fb7d3284a383" providerId="LiveId" clId="{01E8C918-0762-4541-89C5-00CF55974BAA}" dt="2022-09-01T21:02:04.488" v="7801" actId="20577"/>
        <pc:sldMkLst>
          <pc:docMk/>
          <pc:sldMk cId="3886247941" sldId="259"/>
        </pc:sldMkLst>
        <pc:spChg chg="mod">
          <ac:chgData name="dralison37 dralison37" userId="cca6fb7d3284a383" providerId="LiveId" clId="{01E8C918-0762-4541-89C5-00CF55974BAA}" dt="2022-09-01T21:02:04.488" v="7801" actId="20577"/>
          <ac:spMkLst>
            <pc:docMk/>
            <pc:sldMk cId="3886247941" sldId="259"/>
            <ac:spMk id="3" creationId="{00000000-0000-0000-0000-000000000000}"/>
          </ac:spMkLst>
        </pc:spChg>
      </pc:sldChg>
      <pc:sldChg chg="modSp mod modAnim">
        <pc:chgData name="dralison37 dralison37" userId="cca6fb7d3284a383" providerId="LiveId" clId="{01E8C918-0762-4541-89C5-00CF55974BAA}" dt="2022-09-01T21:12:59.765" v="8081" actId="6549"/>
        <pc:sldMkLst>
          <pc:docMk/>
          <pc:sldMk cId="1976830153" sldId="260"/>
        </pc:sldMkLst>
        <pc:spChg chg="mod">
          <ac:chgData name="dralison37 dralison37" userId="cca6fb7d3284a383" providerId="LiveId" clId="{01E8C918-0762-4541-89C5-00CF55974BAA}" dt="2022-07-17T18:13:00.116" v="2547" actId="20577"/>
          <ac:spMkLst>
            <pc:docMk/>
            <pc:sldMk cId="1976830153" sldId="260"/>
            <ac:spMk id="2" creationId="{00000000-0000-0000-0000-000000000000}"/>
          </ac:spMkLst>
        </pc:spChg>
        <pc:spChg chg="mod">
          <ac:chgData name="dralison37 dralison37" userId="cca6fb7d3284a383" providerId="LiveId" clId="{01E8C918-0762-4541-89C5-00CF55974BAA}" dt="2022-09-01T21:12:59.765" v="8081" actId="6549"/>
          <ac:spMkLst>
            <pc:docMk/>
            <pc:sldMk cId="1976830153" sldId="260"/>
            <ac:spMk id="3" creationId="{00000000-0000-0000-0000-000000000000}"/>
          </ac:spMkLst>
        </pc:spChg>
      </pc:sldChg>
      <pc:sldChg chg="modSp mod ord">
        <pc:chgData name="dralison37 dralison37" userId="cca6fb7d3284a383" providerId="LiveId" clId="{01E8C918-0762-4541-89C5-00CF55974BAA}" dt="2022-08-28T23:13:56.607" v="6198" actId="20577"/>
        <pc:sldMkLst>
          <pc:docMk/>
          <pc:sldMk cId="2436771873" sldId="261"/>
        </pc:sldMkLst>
        <pc:spChg chg="mod">
          <ac:chgData name="dralison37 dralison37" userId="cca6fb7d3284a383" providerId="LiveId" clId="{01E8C918-0762-4541-89C5-00CF55974BAA}" dt="2022-08-28T23:13:56.607" v="6198" actId="20577"/>
          <ac:spMkLst>
            <pc:docMk/>
            <pc:sldMk cId="2436771873" sldId="261"/>
            <ac:spMk id="3" creationId="{00000000-0000-0000-0000-000000000000}"/>
          </ac:spMkLst>
        </pc:spChg>
      </pc:sldChg>
      <pc:sldChg chg="modSp mod modAnim">
        <pc:chgData name="dralison37 dralison37" userId="cca6fb7d3284a383" providerId="LiveId" clId="{01E8C918-0762-4541-89C5-00CF55974BAA}" dt="2022-09-01T21:11:59.942" v="8066" actId="20577"/>
        <pc:sldMkLst>
          <pc:docMk/>
          <pc:sldMk cId="3480885655" sldId="262"/>
        </pc:sldMkLst>
        <pc:spChg chg="mod">
          <ac:chgData name="dralison37 dralison37" userId="cca6fb7d3284a383" providerId="LiveId" clId="{01E8C918-0762-4541-89C5-00CF55974BAA}" dt="2022-09-01T21:11:59.942" v="8066" actId="20577"/>
          <ac:spMkLst>
            <pc:docMk/>
            <pc:sldMk cId="3480885655" sldId="262"/>
            <ac:spMk id="3" creationId="{00000000-0000-0000-0000-000000000000}"/>
          </ac:spMkLst>
        </pc:spChg>
      </pc:sldChg>
      <pc:sldChg chg="ord">
        <pc:chgData name="dralison37 dralison37" userId="cca6fb7d3284a383" providerId="LiveId" clId="{01E8C918-0762-4541-89C5-00CF55974BAA}" dt="2022-08-18T18:13:50.686" v="5069"/>
        <pc:sldMkLst>
          <pc:docMk/>
          <pc:sldMk cId="3169817496" sldId="263"/>
        </pc:sldMkLst>
      </pc:sldChg>
      <pc:sldChg chg="ord">
        <pc:chgData name="dralison37 dralison37" userId="cca6fb7d3284a383" providerId="LiveId" clId="{01E8C918-0762-4541-89C5-00CF55974BAA}" dt="2022-08-18T18:13:50.686" v="5069"/>
        <pc:sldMkLst>
          <pc:docMk/>
          <pc:sldMk cId="1811875014" sldId="264"/>
        </pc:sldMkLst>
      </pc:sldChg>
      <pc:sldChg chg="modSp mod">
        <pc:chgData name="dralison37 dralison37" userId="cca6fb7d3284a383" providerId="LiveId" clId="{01E8C918-0762-4541-89C5-00CF55974BAA}" dt="2022-08-20T22:02:16.464" v="5164" actId="20577"/>
        <pc:sldMkLst>
          <pc:docMk/>
          <pc:sldMk cId="205938018" sldId="266"/>
        </pc:sldMkLst>
        <pc:spChg chg="mod">
          <ac:chgData name="dralison37 dralison37" userId="cca6fb7d3284a383" providerId="LiveId" clId="{01E8C918-0762-4541-89C5-00CF55974BAA}" dt="2022-08-18T18:29:10.662" v="5072" actId="120"/>
          <ac:spMkLst>
            <pc:docMk/>
            <pc:sldMk cId="205938018" sldId="266"/>
            <ac:spMk id="2" creationId="{00000000-0000-0000-0000-000000000000}"/>
          </ac:spMkLst>
        </pc:spChg>
        <pc:spChg chg="mod">
          <ac:chgData name="dralison37 dralison37" userId="cca6fb7d3284a383" providerId="LiveId" clId="{01E8C918-0762-4541-89C5-00CF55974BAA}" dt="2022-08-20T22:02:16.464" v="5164" actId="20577"/>
          <ac:spMkLst>
            <pc:docMk/>
            <pc:sldMk cId="205938018" sldId="266"/>
            <ac:spMk id="3" creationId="{00000000-0000-0000-0000-000000000000}"/>
          </ac:spMkLst>
        </pc:spChg>
      </pc:sldChg>
      <pc:sldChg chg="modSp mod">
        <pc:chgData name="dralison37 dralison37" userId="cca6fb7d3284a383" providerId="LiveId" clId="{01E8C918-0762-4541-89C5-00CF55974BAA}" dt="2022-08-20T22:06:46.674" v="5890" actId="20577"/>
        <pc:sldMkLst>
          <pc:docMk/>
          <pc:sldMk cId="266627594" sldId="267"/>
        </pc:sldMkLst>
        <pc:spChg chg="mod">
          <ac:chgData name="dralison37 dralison37" userId="cca6fb7d3284a383" providerId="LiveId" clId="{01E8C918-0762-4541-89C5-00CF55974BAA}" dt="2022-07-17T18:20:08.126" v="2755" actId="6549"/>
          <ac:spMkLst>
            <pc:docMk/>
            <pc:sldMk cId="266627594" sldId="267"/>
            <ac:spMk id="2" creationId="{00000000-0000-0000-0000-000000000000}"/>
          </ac:spMkLst>
        </pc:spChg>
        <pc:spChg chg="mod">
          <ac:chgData name="dralison37 dralison37" userId="cca6fb7d3284a383" providerId="LiveId" clId="{01E8C918-0762-4541-89C5-00CF55974BAA}" dt="2022-08-20T22:06:46.674" v="5890" actId="20577"/>
          <ac:spMkLst>
            <pc:docMk/>
            <pc:sldMk cId="266627594" sldId="267"/>
            <ac:spMk id="3" creationId="{00000000-0000-0000-0000-000000000000}"/>
          </ac:spMkLst>
        </pc:spChg>
      </pc:sldChg>
      <pc:sldChg chg="modSp mod">
        <pc:chgData name="dralison37 dralison37" userId="cca6fb7d3284a383" providerId="LiveId" clId="{01E8C918-0762-4541-89C5-00CF55974BAA}" dt="2022-09-01T21:17:15.662" v="8386" actId="27636"/>
        <pc:sldMkLst>
          <pc:docMk/>
          <pc:sldMk cId="1117886357" sldId="268"/>
        </pc:sldMkLst>
        <pc:spChg chg="mod">
          <ac:chgData name="dralison37 dralison37" userId="cca6fb7d3284a383" providerId="LiveId" clId="{01E8C918-0762-4541-89C5-00CF55974BAA}" dt="2022-08-18T18:30:09.525" v="5073" actId="120"/>
          <ac:spMkLst>
            <pc:docMk/>
            <pc:sldMk cId="1117886357" sldId="268"/>
            <ac:spMk id="2" creationId="{00000000-0000-0000-0000-000000000000}"/>
          </ac:spMkLst>
        </pc:spChg>
        <pc:spChg chg="mod">
          <ac:chgData name="dralison37 dralison37" userId="cca6fb7d3284a383" providerId="LiveId" clId="{01E8C918-0762-4541-89C5-00CF55974BAA}" dt="2022-09-01T21:17:15.662" v="8386" actId="27636"/>
          <ac:spMkLst>
            <pc:docMk/>
            <pc:sldMk cId="1117886357" sldId="268"/>
            <ac:spMk id="3" creationId="{00000000-0000-0000-0000-000000000000}"/>
          </ac:spMkLst>
        </pc:spChg>
      </pc:sldChg>
      <pc:sldChg chg="modSp mod">
        <pc:chgData name="dralison37 dralison37" userId="cca6fb7d3284a383" providerId="LiveId" clId="{01E8C918-0762-4541-89C5-00CF55974BAA}" dt="2022-09-01T21:29:06.872" v="8592" actId="27636"/>
        <pc:sldMkLst>
          <pc:docMk/>
          <pc:sldMk cId="1813265125" sldId="269"/>
        </pc:sldMkLst>
        <pc:spChg chg="mod">
          <ac:chgData name="dralison37 dralison37" userId="cca6fb7d3284a383" providerId="LiveId" clId="{01E8C918-0762-4541-89C5-00CF55974BAA}" dt="2022-09-01T21:29:06.872" v="8592" actId="27636"/>
          <ac:spMkLst>
            <pc:docMk/>
            <pc:sldMk cId="1813265125" sldId="269"/>
            <ac:spMk id="3" creationId="{00000000-0000-0000-0000-000000000000}"/>
          </ac:spMkLst>
        </pc:spChg>
      </pc:sldChg>
      <pc:sldChg chg="modSp mod">
        <pc:chgData name="dralison37 dralison37" userId="cca6fb7d3284a383" providerId="LiveId" clId="{01E8C918-0762-4541-89C5-00CF55974BAA}" dt="2022-09-01T21:15:12.488" v="8236" actId="27636"/>
        <pc:sldMkLst>
          <pc:docMk/>
          <pc:sldMk cId="2081993194" sldId="270"/>
        </pc:sldMkLst>
        <pc:spChg chg="mod">
          <ac:chgData name="dralison37 dralison37" userId="cca6fb7d3284a383" providerId="LiveId" clId="{01E8C918-0762-4541-89C5-00CF55974BAA}" dt="2022-09-01T21:15:12.488" v="8236" actId="27636"/>
          <ac:spMkLst>
            <pc:docMk/>
            <pc:sldMk cId="2081993194" sldId="270"/>
            <ac:spMk id="3" creationId="{00000000-0000-0000-0000-000000000000}"/>
          </ac:spMkLst>
        </pc:spChg>
      </pc:sldChg>
      <pc:sldChg chg="modSp mod">
        <pc:chgData name="dralison37 dralison37" userId="cca6fb7d3284a383" providerId="LiveId" clId="{01E8C918-0762-4541-89C5-00CF55974BAA}" dt="2022-08-20T22:12:47.152" v="5956" actId="20577"/>
        <pc:sldMkLst>
          <pc:docMk/>
          <pc:sldMk cId="3914462475" sldId="271"/>
        </pc:sldMkLst>
        <pc:spChg chg="mod">
          <ac:chgData name="dralison37 dralison37" userId="cca6fb7d3284a383" providerId="LiveId" clId="{01E8C918-0762-4541-89C5-00CF55974BAA}" dt="2022-08-20T22:12:47.152" v="5956" actId="20577"/>
          <ac:spMkLst>
            <pc:docMk/>
            <pc:sldMk cId="3914462475" sldId="271"/>
            <ac:spMk id="3" creationId="{00000000-0000-0000-0000-000000000000}"/>
          </ac:spMkLst>
        </pc:spChg>
      </pc:sldChg>
      <pc:sldChg chg="modSp mod">
        <pc:chgData name="dralison37 dralison37" userId="cca6fb7d3284a383" providerId="LiveId" clId="{01E8C918-0762-4541-89C5-00CF55974BAA}" dt="2022-08-20T22:13:29.087" v="6048" actId="20577"/>
        <pc:sldMkLst>
          <pc:docMk/>
          <pc:sldMk cId="1536995222" sldId="272"/>
        </pc:sldMkLst>
        <pc:spChg chg="mod">
          <ac:chgData name="dralison37 dralison37" userId="cca6fb7d3284a383" providerId="LiveId" clId="{01E8C918-0762-4541-89C5-00CF55974BAA}" dt="2022-08-20T22:13:29.087" v="6048" actId="20577"/>
          <ac:spMkLst>
            <pc:docMk/>
            <pc:sldMk cId="1536995222" sldId="272"/>
            <ac:spMk id="3" creationId="{00000000-0000-0000-0000-000000000000}"/>
          </ac:spMkLst>
        </pc:spChg>
      </pc:sldChg>
      <pc:sldChg chg="modSp mod">
        <pc:chgData name="dralison37 dralison37" userId="cca6fb7d3284a383" providerId="LiveId" clId="{01E8C918-0762-4541-89C5-00CF55974BAA}" dt="2022-08-28T23:21:34.967" v="7063" actId="20577"/>
        <pc:sldMkLst>
          <pc:docMk/>
          <pc:sldMk cId="861456277" sldId="274"/>
        </pc:sldMkLst>
        <pc:spChg chg="mod">
          <ac:chgData name="dralison37 dralison37" userId="cca6fb7d3284a383" providerId="LiveId" clId="{01E8C918-0762-4541-89C5-00CF55974BAA}" dt="2022-08-28T23:21:34.967" v="7063" actId="20577"/>
          <ac:spMkLst>
            <pc:docMk/>
            <pc:sldMk cId="861456277" sldId="274"/>
            <ac:spMk id="3" creationId="{00000000-0000-0000-0000-000000000000}"/>
          </ac:spMkLst>
        </pc:spChg>
      </pc:sldChg>
      <pc:sldChg chg="modSp mod">
        <pc:chgData name="dralison37 dralison37" userId="cca6fb7d3284a383" providerId="LiveId" clId="{01E8C918-0762-4541-89C5-00CF55974BAA}" dt="2022-08-20T22:14:18.282" v="6113" actId="20577"/>
        <pc:sldMkLst>
          <pc:docMk/>
          <pc:sldMk cId="1696666992" sldId="275"/>
        </pc:sldMkLst>
        <pc:spChg chg="mod">
          <ac:chgData name="dralison37 dralison37" userId="cca6fb7d3284a383" providerId="LiveId" clId="{01E8C918-0762-4541-89C5-00CF55974BAA}" dt="2022-08-20T22:14:18.282" v="6113" actId="20577"/>
          <ac:spMkLst>
            <pc:docMk/>
            <pc:sldMk cId="1696666992" sldId="275"/>
            <ac:spMk id="3" creationId="{00000000-0000-0000-0000-000000000000}"/>
          </ac:spMkLst>
        </pc:spChg>
      </pc:sldChg>
      <pc:sldChg chg="modSp mod">
        <pc:chgData name="dralison37 dralison37" userId="cca6fb7d3284a383" providerId="LiveId" clId="{01E8C918-0762-4541-89C5-00CF55974BAA}" dt="2022-08-20T22:16:01.656" v="6117" actId="20577"/>
        <pc:sldMkLst>
          <pc:docMk/>
          <pc:sldMk cId="985664700" sldId="276"/>
        </pc:sldMkLst>
        <pc:spChg chg="mod">
          <ac:chgData name="dralison37 dralison37" userId="cca6fb7d3284a383" providerId="LiveId" clId="{01E8C918-0762-4541-89C5-00CF55974BAA}" dt="2022-08-20T22:16:01.656" v="6117" actId="20577"/>
          <ac:spMkLst>
            <pc:docMk/>
            <pc:sldMk cId="985664700" sldId="276"/>
            <ac:spMk id="3" creationId="{00000000-0000-0000-0000-000000000000}"/>
          </ac:spMkLst>
        </pc:spChg>
      </pc:sldChg>
      <pc:sldChg chg="addSp delSp modSp new mod chgLayout">
        <pc:chgData name="dralison37 dralison37" userId="cca6fb7d3284a383" providerId="LiveId" clId="{01E8C918-0762-4541-89C5-00CF55974BAA}" dt="2022-08-18T17:21:44.848" v="3074" actId="122"/>
        <pc:sldMkLst>
          <pc:docMk/>
          <pc:sldMk cId="783354074" sldId="572"/>
        </pc:sldMkLst>
        <pc:spChg chg="del">
          <ac:chgData name="dralison37 dralison37" userId="cca6fb7d3284a383" providerId="LiveId" clId="{01E8C918-0762-4541-89C5-00CF55974BAA}" dt="2022-07-17T16:39:26.114" v="8" actId="700"/>
          <ac:spMkLst>
            <pc:docMk/>
            <pc:sldMk cId="783354074" sldId="572"/>
            <ac:spMk id="2" creationId="{4D8BBA1F-837D-C67A-EA30-2AF112BECF6C}"/>
          </ac:spMkLst>
        </pc:spChg>
        <pc:spChg chg="del">
          <ac:chgData name="dralison37 dralison37" userId="cca6fb7d3284a383" providerId="LiveId" clId="{01E8C918-0762-4541-89C5-00CF55974BAA}" dt="2022-07-17T16:39:26.114" v="8" actId="700"/>
          <ac:spMkLst>
            <pc:docMk/>
            <pc:sldMk cId="783354074" sldId="572"/>
            <ac:spMk id="3" creationId="{26F6BB98-A807-6A00-685F-1F62F6ABD8FC}"/>
          </ac:spMkLst>
        </pc:spChg>
        <pc:spChg chg="add mod ord">
          <ac:chgData name="dralison37 dralison37" userId="cca6fb7d3284a383" providerId="LiveId" clId="{01E8C918-0762-4541-89C5-00CF55974BAA}" dt="2022-08-18T17:21:44.848" v="3074" actId="122"/>
          <ac:spMkLst>
            <pc:docMk/>
            <pc:sldMk cId="783354074" sldId="572"/>
            <ac:spMk id="4" creationId="{BE259C69-6A43-2E11-51D7-97F455520AE8}"/>
          </ac:spMkLst>
        </pc:spChg>
        <pc:spChg chg="add mod ord">
          <ac:chgData name="dralison37 dralison37" userId="cca6fb7d3284a383" providerId="LiveId" clId="{01E8C918-0762-4541-89C5-00CF55974BAA}" dt="2022-07-17T16:39:26.114" v="8" actId="700"/>
          <ac:spMkLst>
            <pc:docMk/>
            <pc:sldMk cId="783354074" sldId="572"/>
            <ac:spMk id="5" creationId="{3BE0E099-A563-8F04-DFE4-30B37010B725}"/>
          </ac:spMkLst>
        </pc:spChg>
      </pc:sldChg>
      <pc:sldChg chg="addSp delSp modSp new mod modClrScheme chgLayout">
        <pc:chgData name="dralison37 dralison37" userId="cca6fb7d3284a383" providerId="LiveId" clId="{01E8C918-0762-4541-89C5-00CF55974BAA}" dt="2022-08-18T17:25:52.035" v="3359" actId="20577"/>
        <pc:sldMkLst>
          <pc:docMk/>
          <pc:sldMk cId="3976763663" sldId="573"/>
        </pc:sldMkLst>
        <pc:spChg chg="mod ord">
          <ac:chgData name="dralison37 dralison37" userId="cca6fb7d3284a383" providerId="LiveId" clId="{01E8C918-0762-4541-89C5-00CF55974BAA}" dt="2022-07-17T16:40:46.308" v="91" actId="700"/>
          <ac:spMkLst>
            <pc:docMk/>
            <pc:sldMk cId="3976763663" sldId="573"/>
            <ac:spMk id="2" creationId="{8516DD28-5953-9FC8-24A3-DA826DAA2149}"/>
          </ac:spMkLst>
        </pc:spChg>
        <pc:spChg chg="del mod ord">
          <ac:chgData name="dralison37 dralison37" userId="cca6fb7d3284a383" providerId="LiveId" clId="{01E8C918-0762-4541-89C5-00CF55974BAA}" dt="2022-07-17T16:40:46.308" v="91" actId="700"/>
          <ac:spMkLst>
            <pc:docMk/>
            <pc:sldMk cId="3976763663" sldId="573"/>
            <ac:spMk id="3" creationId="{09F5C99E-F51A-6A48-3DCE-4C108CE9EF24}"/>
          </ac:spMkLst>
        </pc:spChg>
        <pc:spChg chg="add mod ord">
          <ac:chgData name="dralison37 dralison37" userId="cca6fb7d3284a383" providerId="LiveId" clId="{01E8C918-0762-4541-89C5-00CF55974BAA}" dt="2022-08-18T17:25:52.035" v="3359" actId="20577"/>
          <ac:spMkLst>
            <pc:docMk/>
            <pc:sldMk cId="3976763663" sldId="573"/>
            <ac:spMk id="4" creationId="{3EBEFB6F-19A0-1687-5D44-0A7604ED5BFF}"/>
          </ac:spMkLst>
        </pc:spChg>
      </pc:sldChg>
      <pc:sldChg chg="modSp new mod">
        <pc:chgData name="dralison37 dralison37" userId="cca6fb7d3284a383" providerId="LiveId" clId="{01E8C918-0762-4541-89C5-00CF55974BAA}" dt="2022-09-01T21:00:47.215" v="7780" actId="27636"/>
        <pc:sldMkLst>
          <pc:docMk/>
          <pc:sldMk cId="304018930" sldId="574"/>
        </pc:sldMkLst>
        <pc:spChg chg="mod">
          <ac:chgData name="dralison37 dralison37" userId="cca6fb7d3284a383" providerId="LiveId" clId="{01E8C918-0762-4541-89C5-00CF55974BAA}" dt="2022-07-17T16:42:43.836" v="259" actId="20577"/>
          <ac:spMkLst>
            <pc:docMk/>
            <pc:sldMk cId="304018930" sldId="574"/>
            <ac:spMk id="2" creationId="{6C6979FB-2D00-F405-B4E9-643A377E63EB}"/>
          </ac:spMkLst>
        </pc:spChg>
        <pc:spChg chg="mod">
          <ac:chgData name="dralison37 dralison37" userId="cca6fb7d3284a383" providerId="LiveId" clId="{01E8C918-0762-4541-89C5-00CF55974BAA}" dt="2022-09-01T21:00:47.215" v="7780" actId="27636"/>
          <ac:spMkLst>
            <pc:docMk/>
            <pc:sldMk cId="304018930" sldId="574"/>
            <ac:spMk id="3" creationId="{6E6253CC-7BAD-9C25-0037-581C7C10504C}"/>
          </ac:spMkLst>
        </pc:spChg>
      </pc:sldChg>
      <pc:sldChg chg="modSp new mod">
        <pc:chgData name="dralison37 dralison37" userId="cca6fb7d3284a383" providerId="LiveId" clId="{01E8C918-0762-4541-89C5-00CF55974BAA}" dt="2022-07-17T17:27:17.108" v="1835" actId="20577"/>
        <pc:sldMkLst>
          <pc:docMk/>
          <pc:sldMk cId="107131689" sldId="575"/>
        </pc:sldMkLst>
        <pc:spChg chg="mod">
          <ac:chgData name="dralison37 dralison37" userId="cca6fb7d3284a383" providerId="LiveId" clId="{01E8C918-0762-4541-89C5-00CF55974BAA}" dt="2022-07-17T17:05:52.330" v="1094" actId="20577"/>
          <ac:spMkLst>
            <pc:docMk/>
            <pc:sldMk cId="107131689" sldId="575"/>
            <ac:spMk id="2" creationId="{E9D2AE1D-80A9-8F7A-D495-485D18910A97}"/>
          </ac:spMkLst>
        </pc:spChg>
        <pc:spChg chg="mod">
          <ac:chgData name="dralison37 dralison37" userId="cca6fb7d3284a383" providerId="LiveId" clId="{01E8C918-0762-4541-89C5-00CF55974BAA}" dt="2022-07-17T17:27:17.108" v="1835" actId="20577"/>
          <ac:spMkLst>
            <pc:docMk/>
            <pc:sldMk cId="107131689" sldId="575"/>
            <ac:spMk id="3" creationId="{C33F2540-DC74-323E-F93F-17D58914E1C0}"/>
          </ac:spMkLst>
        </pc:spChg>
      </pc:sldChg>
      <pc:sldChg chg="modSp add del mod">
        <pc:chgData name="dralison37 dralison37" userId="cca6fb7d3284a383" providerId="LiveId" clId="{01E8C918-0762-4541-89C5-00CF55974BAA}" dt="2022-07-17T20:24:55.724" v="3042" actId="47"/>
        <pc:sldMkLst>
          <pc:docMk/>
          <pc:sldMk cId="933510312" sldId="576"/>
        </pc:sldMkLst>
        <pc:spChg chg="mod">
          <ac:chgData name="dralison37 dralison37" userId="cca6fb7d3284a383" providerId="LiveId" clId="{01E8C918-0762-4541-89C5-00CF55974BAA}" dt="2022-07-17T20:23:54.360" v="3029" actId="21"/>
          <ac:spMkLst>
            <pc:docMk/>
            <pc:sldMk cId="933510312" sldId="576"/>
            <ac:spMk id="3" creationId="{7BD0D44E-4ECA-9ED9-4028-3308338CE278}"/>
          </ac:spMkLst>
        </pc:spChg>
      </pc:sldChg>
      <pc:sldChg chg="modSp new mod">
        <pc:chgData name="dralison37 dralison37" userId="cca6fb7d3284a383" providerId="LiveId" clId="{01E8C918-0762-4541-89C5-00CF55974BAA}" dt="2022-08-18T18:28:21.731" v="5071" actId="27636"/>
        <pc:sldMkLst>
          <pc:docMk/>
          <pc:sldMk cId="1738995558" sldId="576"/>
        </pc:sldMkLst>
        <pc:spChg chg="mod">
          <ac:chgData name="dralison37 dralison37" userId="cca6fb7d3284a383" providerId="LiveId" clId="{01E8C918-0762-4541-89C5-00CF55974BAA}" dt="2022-08-18T18:06:58.597" v="4247" actId="20577"/>
          <ac:spMkLst>
            <pc:docMk/>
            <pc:sldMk cId="1738995558" sldId="576"/>
            <ac:spMk id="2" creationId="{D91E34A2-F181-75EB-D671-4250336B3D4D}"/>
          </ac:spMkLst>
        </pc:spChg>
        <pc:spChg chg="mod">
          <ac:chgData name="dralison37 dralison37" userId="cca6fb7d3284a383" providerId="LiveId" clId="{01E8C918-0762-4541-89C5-00CF55974BAA}" dt="2022-08-18T18:28:21.731" v="5071" actId="27636"/>
          <ac:spMkLst>
            <pc:docMk/>
            <pc:sldMk cId="1738995558" sldId="576"/>
            <ac:spMk id="3" creationId="{B53BA077-0B22-7989-03C1-ADB5AFAEE274}"/>
          </ac:spMkLst>
        </pc:spChg>
      </pc:sldChg>
      <pc:sldChg chg="modSp new del mod ord">
        <pc:chgData name="dralison37 dralison37" userId="cca6fb7d3284a383" providerId="LiveId" clId="{01E8C918-0762-4541-89C5-00CF55974BAA}" dt="2022-07-17T18:17:51.620" v="2699" actId="2696"/>
        <pc:sldMkLst>
          <pc:docMk/>
          <pc:sldMk cId="4253545315" sldId="576"/>
        </pc:sldMkLst>
        <pc:spChg chg="mod">
          <ac:chgData name="dralison37 dralison37" userId="cca6fb7d3284a383" providerId="LiveId" clId="{01E8C918-0762-4541-89C5-00CF55974BAA}" dt="2022-07-17T18:13:42.939" v="2587" actId="20577"/>
          <ac:spMkLst>
            <pc:docMk/>
            <pc:sldMk cId="4253545315" sldId="576"/>
            <ac:spMk id="2" creationId="{FBB60AB4-D0D4-83A1-AC9C-10975F568592}"/>
          </ac:spMkLst>
        </pc:spChg>
        <pc:spChg chg="mod">
          <ac:chgData name="dralison37 dralison37" userId="cca6fb7d3284a383" providerId="LiveId" clId="{01E8C918-0762-4541-89C5-00CF55974BAA}" dt="2022-07-17T18:15:07.335" v="2677" actId="20577"/>
          <ac:spMkLst>
            <pc:docMk/>
            <pc:sldMk cId="4253545315" sldId="576"/>
            <ac:spMk id="3" creationId="{7BD0D44E-4ECA-9ED9-4028-3308338CE278}"/>
          </ac:spMkLst>
        </pc:spChg>
      </pc:sldChg>
      <pc:sldChg chg="modSp new mod">
        <pc:chgData name="dralison37 dralison37" userId="cca6fb7d3284a383" providerId="LiveId" clId="{01E8C918-0762-4541-89C5-00CF55974BAA}" dt="2022-08-28T23:15:10.959" v="6223" actId="6549"/>
        <pc:sldMkLst>
          <pc:docMk/>
          <pc:sldMk cId="359020284" sldId="577"/>
        </pc:sldMkLst>
        <pc:spChg chg="mod">
          <ac:chgData name="dralison37 dralison37" userId="cca6fb7d3284a383" providerId="LiveId" clId="{01E8C918-0762-4541-89C5-00CF55974BAA}" dt="2022-08-28T23:15:10.959" v="6223" actId="6549"/>
          <ac:spMkLst>
            <pc:docMk/>
            <pc:sldMk cId="359020284" sldId="577"/>
            <ac:spMk id="2" creationId="{D81202B2-5E46-5992-C1BA-A25679941548}"/>
          </ac:spMkLst>
        </pc:spChg>
        <pc:spChg chg="mod">
          <ac:chgData name="dralison37 dralison37" userId="cca6fb7d3284a383" providerId="LiveId" clId="{01E8C918-0762-4541-89C5-00CF55974BAA}" dt="2022-08-20T22:06:06.761" v="5870" actId="20577"/>
          <ac:spMkLst>
            <pc:docMk/>
            <pc:sldMk cId="359020284" sldId="577"/>
            <ac:spMk id="3" creationId="{52161248-272D-F84B-71DB-69957E7102E7}"/>
          </ac:spMkLst>
        </pc:spChg>
      </pc:sldChg>
      <pc:sldChg chg="modSp new mod">
        <pc:chgData name="dralison37 dralison37" userId="cca6fb7d3284a383" providerId="LiveId" clId="{01E8C918-0762-4541-89C5-00CF55974BAA}" dt="2022-08-28T23:21:21.224" v="7054" actId="20577"/>
        <pc:sldMkLst>
          <pc:docMk/>
          <pc:sldMk cId="76463965" sldId="578"/>
        </pc:sldMkLst>
        <pc:spChg chg="mod">
          <ac:chgData name="dralison37 dralison37" userId="cca6fb7d3284a383" providerId="LiveId" clId="{01E8C918-0762-4541-89C5-00CF55974BAA}" dt="2022-08-28T23:17:53.074" v="6300" actId="255"/>
          <ac:spMkLst>
            <pc:docMk/>
            <pc:sldMk cId="76463965" sldId="578"/>
            <ac:spMk id="2" creationId="{9B20CB43-2CAE-0EE3-2AB8-F80AE6A50D78}"/>
          </ac:spMkLst>
        </pc:spChg>
        <pc:spChg chg="mod">
          <ac:chgData name="dralison37 dralison37" userId="cca6fb7d3284a383" providerId="LiveId" clId="{01E8C918-0762-4541-89C5-00CF55974BAA}" dt="2022-08-28T23:21:21.224" v="7054" actId="20577"/>
          <ac:spMkLst>
            <pc:docMk/>
            <pc:sldMk cId="76463965" sldId="578"/>
            <ac:spMk id="3" creationId="{32D32761-676F-17B0-668E-BE9C96A6DF2D}"/>
          </ac:spMkLst>
        </pc:spChg>
      </pc:sldChg>
      <pc:sldChg chg="modSp new mod">
        <pc:chgData name="dralison37 dralison37" userId="cca6fb7d3284a383" providerId="LiveId" clId="{01E8C918-0762-4541-89C5-00CF55974BAA}" dt="2022-08-29T17:37:41.209" v="7672" actId="20577"/>
        <pc:sldMkLst>
          <pc:docMk/>
          <pc:sldMk cId="2388440747" sldId="579"/>
        </pc:sldMkLst>
        <pc:spChg chg="mod">
          <ac:chgData name="dralison37 dralison37" userId="cca6fb7d3284a383" providerId="LiveId" clId="{01E8C918-0762-4541-89C5-00CF55974BAA}" dt="2022-08-29T17:34:52.674" v="7085" actId="20577"/>
          <ac:spMkLst>
            <pc:docMk/>
            <pc:sldMk cId="2388440747" sldId="579"/>
            <ac:spMk id="2" creationId="{E923D968-1499-D801-CABF-635F936D94F6}"/>
          </ac:spMkLst>
        </pc:spChg>
        <pc:spChg chg="mod">
          <ac:chgData name="dralison37 dralison37" userId="cca6fb7d3284a383" providerId="LiveId" clId="{01E8C918-0762-4541-89C5-00CF55974BAA}" dt="2022-08-29T17:37:41.209" v="7672" actId="20577"/>
          <ac:spMkLst>
            <pc:docMk/>
            <pc:sldMk cId="2388440747" sldId="579"/>
            <ac:spMk id="3" creationId="{FEB6A9C5-45CF-EA1C-026E-91BABFD7A16E}"/>
          </ac:spMkLst>
        </pc:spChg>
      </pc:sldChg>
      <pc:sldChg chg="addSp delSp modSp new mod modClrScheme chgLayout">
        <pc:chgData name="dralison37 dralison37" userId="cca6fb7d3284a383" providerId="LiveId" clId="{01E8C918-0762-4541-89C5-00CF55974BAA}" dt="2022-09-01T15:33:25.258" v="7709" actId="255"/>
        <pc:sldMkLst>
          <pc:docMk/>
          <pc:sldMk cId="599383467" sldId="580"/>
        </pc:sldMkLst>
        <pc:spChg chg="del mod ord">
          <ac:chgData name="dralison37 dralison37" userId="cca6fb7d3284a383" providerId="LiveId" clId="{01E8C918-0762-4541-89C5-00CF55974BAA}" dt="2022-09-01T15:33:03.916" v="7674" actId="700"/>
          <ac:spMkLst>
            <pc:docMk/>
            <pc:sldMk cId="599383467" sldId="580"/>
            <ac:spMk id="2" creationId="{98E328BE-3653-0B1C-505D-014B2B17D54B}"/>
          </ac:spMkLst>
        </pc:spChg>
        <pc:spChg chg="del mod ord">
          <ac:chgData name="dralison37 dralison37" userId="cca6fb7d3284a383" providerId="LiveId" clId="{01E8C918-0762-4541-89C5-00CF55974BAA}" dt="2022-09-01T15:33:03.916" v="7674" actId="700"/>
          <ac:spMkLst>
            <pc:docMk/>
            <pc:sldMk cId="599383467" sldId="580"/>
            <ac:spMk id="3" creationId="{DD928F91-74A8-EEA3-0BA0-67120DD103C9}"/>
          </ac:spMkLst>
        </pc:spChg>
        <pc:spChg chg="add mod ord">
          <ac:chgData name="dralison37 dralison37" userId="cca6fb7d3284a383" providerId="LiveId" clId="{01E8C918-0762-4541-89C5-00CF55974BAA}" dt="2022-09-01T15:33:25.258" v="7709" actId="255"/>
          <ac:spMkLst>
            <pc:docMk/>
            <pc:sldMk cId="599383467" sldId="580"/>
            <ac:spMk id="4" creationId="{780BC56F-3794-4A46-AEEA-13A750C071D7}"/>
          </ac:spMkLst>
        </pc:spChg>
        <pc:spChg chg="add mod ord">
          <ac:chgData name="dralison37 dralison37" userId="cca6fb7d3284a383" providerId="LiveId" clId="{01E8C918-0762-4541-89C5-00CF55974BAA}" dt="2022-09-01T15:33:03.916" v="7674" actId="700"/>
          <ac:spMkLst>
            <pc:docMk/>
            <pc:sldMk cId="599383467" sldId="580"/>
            <ac:spMk id="5" creationId="{5FD73612-5947-1909-9960-B0186AF79455}"/>
          </ac:spMkLst>
        </pc:spChg>
      </pc:sldChg>
      <pc:sldChg chg="addSp delSp modSp new mod modClrScheme chgLayout">
        <pc:chgData name="dralison37 dralison37" userId="cca6fb7d3284a383" providerId="LiveId" clId="{01E8C918-0762-4541-89C5-00CF55974BAA}" dt="2022-09-01T15:35:00.448" v="7753" actId="20577"/>
        <pc:sldMkLst>
          <pc:docMk/>
          <pc:sldMk cId="1537202157" sldId="581"/>
        </pc:sldMkLst>
        <pc:spChg chg="del mod ord">
          <ac:chgData name="dralison37 dralison37" userId="cca6fb7d3284a383" providerId="LiveId" clId="{01E8C918-0762-4541-89C5-00CF55974BAA}" dt="2022-09-01T15:34:49.853" v="7728" actId="700"/>
          <ac:spMkLst>
            <pc:docMk/>
            <pc:sldMk cId="1537202157" sldId="581"/>
            <ac:spMk id="2" creationId="{49539A43-04ED-493E-F506-AD9CE4F208FA}"/>
          </ac:spMkLst>
        </pc:spChg>
        <pc:spChg chg="del mod ord">
          <ac:chgData name="dralison37 dralison37" userId="cca6fb7d3284a383" providerId="LiveId" clId="{01E8C918-0762-4541-89C5-00CF55974BAA}" dt="2022-09-01T15:34:49.853" v="7728" actId="700"/>
          <ac:spMkLst>
            <pc:docMk/>
            <pc:sldMk cId="1537202157" sldId="581"/>
            <ac:spMk id="3" creationId="{BEE99A57-CF34-1B3E-FE9C-2C0BDEDCDF0F}"/>
          </ac:spMkLst>
        </pc:spChg>
        <pc:spChg chg="add mod ord">
          <ac:chgData name="dralison37 dralison37" userId="cca6fb7d3284a383" providerId="LiveId" clId="{01E8C918-0762-4541-89C5-00CF55974BAA}" dt="2022-09-01T15:35:00.448" v="7753" actId="20577"/>
          <ac:spMkLst>
            <pc:docMk/>
            <pc:sldMk cId="1537202157" sldId="581"/>
            <ac:spMk id="4" creationId="{DA410CDC-4559-277C-D120-986114679AF8}"/>
          </ac:spMkLst>
        </pc:spChg>
        <pc:spChg chg="add mod ord">
          <ac:chgData name="dralison37 dralison37" userId="cca6fb7d3284a383" providerId="LiveId" clId="{01E8C918-0762-4541-89C5-00CF55974BAA}" dt="2022-09-01T15:34:49.853" v="7728" actId="700"/>
          <ac:spMkLst>
            <pc:docMk/>
            <pc:sldMk cId="1537202157" sldId="581"/>
            <ac:spMk id="5" creationId="{FB12E541-B2C8-73D9-9E07-B96AB991CC82}"/>
          </ac:spMkLst>
        </pc:spChg>
      </pc:sldChg>
      <pc:sldChg chg="modSp new mod">
        <pc:chgData name="dralison37 dralison37" userId="cca6fb7d3284a383" providerId="LiveId" clId="{01E8C918-0762-4541-89C5-00CF55974BAA}" dt="2022-09-01T20:48:37.799" v="7776" actId="20577"/>
        <pc:sldMkLst>
          <pc:docMk/>
          <pc:sldMk cId="4145825613" sldId="582"/>
        </pc:sldMkLst>
        <pc:spChg chg="mod">
          <ac:chgData name="dralison37 dralison37" userId="cca6fb7d3284a383" providerId="LiveId" clId="{01E8C918-0762-4541-89C5-00CF55974BAA}" dt="2022-09-01T20:48:37.799" v="7776" actId="20577"/>
          <ac:spMkLst>
            <pc:docMk/>
            <pc:sldMk cId="4145825613" sldId="582"/>
            <ac:spMk id="2" creationId="{DBEED286-B6FF-5098-73A5-E125CB248D62}"/>
          </ac:spMkLst>
        </pc:spChg>
      </pc:sldChg>
      <pc:sldChg chg="modSp new mod ord">
        <pc:chgData name="dralison37 dralison37" userId="cca6fb7d3284a383" providerId="LiveId" clId="{01E8C918-0762-4541-89C5-00CF55974BAA}" dt="2022-09-01T21:31:47.826" v="9027" actId="20577"/>
        <pc:sldMkLst>
          <pc:docMk/>
          <pc:sldMk cId="3757982827" sldId="583"/>
        </pc:sldMkLst>
        <pc:spChg chg="mod">
          <ac:chgData name="dralison37 dralison37" userId="cca6fb7d3284a383" providerId="LiveId" clId="{01E8C918-0762-4541-89C5-00CF55974BAA}" dt="2022-09-01T21:30:36.632" v="8897" actId="20577"/>
          <ac:spMkLst>
            <pc:docMk/>
            <pc:sldMk cId="3757982827" sldId="583"/>
            <ac:spMk id="2" creationId="{BC1A8D46-AD83-E1F2-BBBA-870E67CD9741}"/>
          </ac:spMkLst>
        </pc:spChg>
        <pc:spChg chg="mod">
          <ac:chgData name="dralison37 dralison37" userId="cca6fb7d3284a383" providerId="LiveId" clId="{01E8C918-0762-4541-89C5-00CF55974BAA}" dt="2022-09-01T21:31:47.826" v="9027" actId="20577"/>
          <ac:spMkLst>
            <pc:docMk/>
            <pc:sldMk cId="3757982827" sldId="583"/>
            <ac:spMk id="3" creationId="{02CF3962-C03F-5123-5613-A614CFD505E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C8D93F-0BCD-4863-944D-3C5E6D7A13DF}" type="datetimeFigureOut">
              <a:rPr lang="en-CA" smtClean="0"/>
              <a:pPr/>
              <a:t>2022-09-08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FE7B8C-C2AF-4C9E-AD2D-416416C111B1}" type="slidenum">
              <a:rPr lang="en-CA" smtClean="0"/>
              <a:pPr/>
              <a:t>‹#›</a:t>
            </a:fld>
            <a:endParaRPr lang="en-CA"/>
          </a:p>
        </p:txBody>
      </p:sp>
    </p:spTree>
    <p:extLst>
      <p:ext uri="{BB962C8B-B14F-4D97-AF65-F5344CB8AC3E}">
        <p14:creationId xmlns:p14="http://schemas.microsoft.com/office/powerpoint/2010/main" xmlns="" val="3845557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9C9065-712D-44A8-8EC0-4CEC3FEEB457}"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C68F95-22DB-4906-938A-38AA4A34B445}" type="slidenum">
              <a:rPr lang="en-US" smtClean="0"/>
              <a:pPr/>
              <a:t>10</a:t>
            </a:fld>
            <a:endParaRPr lang="en-US"/>
          </a:p>
        </p:txBody>
      </p:sp>
      <p:sp>
        <p:nvSpPr>
          <p:cNvPr id="5" name="Footer Placeholder 4"/>
          <p:cNvSpPr>
            <a:spLocks noGrp="1"/>
          </p:cNvSpPr>
          <p:nvPr>
            <p:ph type="ftr" sz="quarter" idx="11"/>
          </p:nvPr>
        </p:nvSpPr>
        <p:spPr/>
        <p:txBody>
          <a:bodyPr/>
          <a:lstStyle/>
          <a:p>
            <a:r>
              <a:rPr lang="en-CA"/>
              <a:t>Alison Miller</a:t>
            </a:r>
          </a:p>
        </p:txBody>
      </p:sp>
      <p:sp>
        <p:nvSpPr>
          <p:cNvPr id="6" name="Header Placeholder 5"/>
          <p:cNvSpPr>
            <a:spLocks noGrp="1"/>
          </p:cNvSpPr>
          <p:nvPr>
            <p:ph type="hdr" sz="quarter" idx="12"/>
          </p:nvPr>
        </p:nvSpPr>
        <p:spPr/>
        <p:txBody>
          <a:bodyPr/>
          <a:lstStyle/>
          <a:p>
            <a:r>
              <a:rPr lang="en-CA"/>
              <a:t>Treating Mind Control and Ritual Abuse</a:t>
            </a:r>
          </a:p>
        </p:txBody>
      </p:sp>
      <p:sp>
        <p:nvSpPr>
          <p:cNvPr id="7" name="Date Placeholder 6"/>
          <p:cNvSpPr>
            <a:spLocks noGrp="1"/>
          </p:cNvSpPr>
          <p:nvPr>
            <p:ph type="dt" idx="13"/>
          </p:nvPr>
        </p:nvSpPr>
        <p:spPr/>
        <p:txBody>
          <a:bodyPr/>
          <a:lstStyle/>
          <a:p>
            <a:fld id="{6642DC4C-6AD5-4BE0-A915-22A69D3D33FA}" type="datetime1">
              <a:rPr lang="en-CA" smtClean="0"/>
              <a:pPr/>
              <a:t>2022-09-08</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C68F95-22DB-4906-938A-38AA4A34B445}" type="slidenum">
              <a:rPr lang="en-US" smtClean="0"/>
              <a:pPr/>
              <a:t>12</a:t>
            </a:fld>
            <a:endParaRPr lang="en-US"/>
          </a:p>
        </p:txBody>
      </p:sp>
      <p:sp>
        <p:nvSpPr>
          <p:cNvPr id="5" name="Footer Placeholder 4"/>
          <p:cNvSpPr>
            <a:spLocks noGrp="1"/>
          </p:cNvSpPr>
          <p:nvPr>
            <p:ph type="ftr" sz="quarter" idx="11"/>
          </p:nvPr>
        </p:nvSpPr>
        <p:spPr/>
        <p:txBody>
          <a:bodyPr/>
          <a:lstStyle/>
          <a:p>
            <a:r>
              <a:rPr lang="en-CA"/>
              <a:t>Alison Miller</a:t>
            </a:r>
          </a:p>
        </p:txBody>
      </p:sp>
      <p:sp>
        <p:nvSpPr>
          <p:cNvPr id="6" name="Header Placeholder 5"/>
          <p:cNvSpPr>
            <a:spLocks noGrp="1"/>
          </p:cNvSpPr>
          <p:nvPr>
            <p:ph type="hdr" sz="quarter" idx="12"/>
          </p:nvPr>
        </p:nvSpPr>
        <p:spPr/>
        <p:txBody>
          <a:bodyPr/>
          <a:lstStyle/>
          <a:p>
            <a:r>
              <a:rPr lang="en-CA"/>
              <a:t>Treating Mind Control and Ritual Abuse</a:t>
            </a:r>
          </a:p>
        </p:txBody>
      </p:sp>
      <p:sp>
        <p:nvSpPr>
          <p:cNvPr id="7" name="Date Placeholder 6"/>
          <p:cNvSpPr>
            <a:spLocks noGrp="1"/>
          </p:cNvSpPr>
          <p:nvPr>
            <p:ph type="dt" idx="13"/>
          </p:nvPr>
        </p:nvSpPr>
        <p:spPr/>
        <p:txBody>
          <a:bodyPr/>
          <a:lstStyle/>
          <a:p>
            <a:fld id="{165CBF1C-E9E9-4FBE-B1A2-380194F49A5A}" type="datetime1">
              <a:rPr lang="en-CA" smtClean="0"/>
              <a:pPr/>
              <a:t>2022-09-08</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D71514-8BE7-4425-B521-09E4FD20595A}" type="slidenum">
              <a:rPr lang="en-US" smtClean="0"/>
              <a:pPr/>
              <a:t>17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D71514-8BE7-4425-B521-09E4FD20595A}" type="slidenum">
              <a:rPr lang="en-US" smtClean="0"/>
              <a:pPr/>
              <a:t>22</a:t>
            </a:fld>
            <a:endParaRPr lang="en-US"/>
          </a:p>
        </p:txBody>
      </p:sp>
      <p:sp>
        <p:nvSpPr>
          <p:cNvPr id="5" name="Footer Placeholder 4"/>
          <p:cNvSpPr>
            <a:spLocks noGrp="1"/>
          </p:cNvSpPr>
          <p:nvPr>
            <p:ph type="ftr" sz="quarter" idx="11"/>
          </p:nvPr>
        </p:nvSpPr>
        <p:spPr/>
        <p:txBody>
          <a:bodyPr/>
          <a:lstStyle/>
          <a:p>
            <a:r>
              <a:rPr lang="en-CA"/>
              <a:t>Alison Miller</a:t>
            </a:r>
          </a:p>
        </p:txBody>
      </p:sp>
      <p:sp>
        <p:nvSpPr>
          <p:cNvPr id="6" name="Header Placeholder 5"/>
          <p:cNvSpPr>
            <a:spLocks noGrp="1"/>
          </p:cNvSpPr>
          <p:nvPr>
            <p:ph type="hdr" sz="quarter" idx="12"/>
          </p:nvPr>
        </p:nvSpPr>
        <p:spPr/>
        <p:txBody>
          <a:bodyPr/>
          <a:lstStyle/>
          <a:p>
            <a:r>
              <a:rPr lang="en-CA"/>
              <a:t>Treating Mind Control and Ritual Abuse</a:t>
            </a:r>
          </a:p>
        </p:txBody>
      </p:sp>
      <p:sp>
        <p:nvSpPr>
          <p:cNvPr id="7" name="Date Placeholder 6"/>
          <p:cNvSpPr>
            <a:spLocks noGrp="1"/>
          </p:cNvSpPr>
          <p:nvPr>
            <p:ph type="dt" idx="13"/>
          </p:nvPr>
        </p:nvSpPr>
        <p:spPr/>
        <p:txBody>
          <a:bodyPr/>
          <a:lstStyle/>
          <a:p>
            <a:fld id="{C4EFBCF6-DCC9-479B-B92F-A92C92063736}" type="datetime1">
              <a:rPr lang="en-CA" smtClean="0"/>
              <a:pPr/>
              <a:t>2022-09-08</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D71514-8BE7-4425-B521-09E4FD20595A}" type="slidenum">
              <a:rPr lang="en-US" smtClean="0"/>
              <a:pPr/>
              <a:t>25</a:t>
            </a:fld>
            <a:endParaRPr lang="en-US"/>
          </a:p>
        </p:txBody>
      </p:sp>
      <p:sp>
        <p:nvSpPr>
          <p:cNvPr id="5" name="Footer Placeholder 4"/>
          <p:cNvSpPr>
            <a:spLocks noGrp="1"/>
          </p:cNvSpPr>
          <p:nvPr>
            <p:ph type="ftr" sz="quarter" idx="11"/>
          </p:nvPr>
        </p:nvSpPr>
        <p:spPr/>
        <p:txBody>
          <a:bodyPr/>
          <a:lstStyle/>
          <a:p>
            <a:r>
              <a:rPr lang="en-CA"/>
              <a:t>Alison Miller</a:t>
            </a:r>
          </a:p>
        </p:txBody>
      </p:sp>
      <p:sp>
        <p:nvSpPr>
          <p:cNvPr id="6" name="Header Placeholder 5"/>
          <p:cNvSpPr>
            <a:spLocks noGrp="1"/>
          </p:cNvSpPr>
          <p:nvPr>
            <p:ph type="hdr" sz="quarter" idx="12"/>
          </p:nvPr>
        </p:nvSpPr>
        <p:spPr/>
        <p:txBody>
          <a:bodyPr/>
          <a:lstStyle/>
          <a:p>
            <a:r>
              <a:rPr lang="en-CA"/>
              <a:t>Treating Mind Control and Ritual Abuse</a:t>
            </a:r>
          </a:p>
        </p:txBody>
      </p:sp>
      <p:sp>
        <p:nvSpPr>
          <p:cNvPr id="7" name="Date Placeholder 6"/>
          <p:cNvSpPr>
            <a:spLocks noGrp="1"/>
          </p:cNvSpPr>
          <p:nvPr>
            <p:ph type="dt" idx="13"/>
          </p:nvPr>
        </p:nvSpPr>
        <p:spPr/>
        <p:txBody>
          <a:bodyPr/>
          <a:lstStyle/>
          <a:p>
            <a:fld id="{CC25A0EE-B9CD-4CC9-946C-BF8C62BCED3D}" type="datetime1">
              <a:rPr lang="en-CA" smtClean="0"/>
              <a:pPr/>
              <a:t>2022-09-08</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D71514-8BE7-4425-B521-09E4FD20595A}"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5" name="Footer Placeholder 4"/>
          <p:cNvSpPr>
            <a:spLocks noGrp="1"/>
          </p:cNvSpPr>
          <p:nvPr>
            <p:ph type="ftr" sz="quarter" idx="11"/>
          </p:nvPr>
        </p:nvSpPr>
        <p:spPr/>
        <p:txBody>
          <a:bodyPr/>
          <a:lstStyle/>
          <a:p>
            <a:endParaRPr lang="en-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150043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197071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9EDB51-17C0-4F67-8414-4BC78F98C570}" type="slidenum">
              <a:rPr lang="en-CA" smtClean="0"/>
              <a:pPr/>
              <a:t>‹#›</a:t>
            </a:fld>
            <a:endParaRPr lang="en-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11419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548543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9EDB51-17C0-4F67-8414-4BC78F98C570}" type="slidenum">
              <a:rPr lang="en-CA" smtClean="0"/>
              <a:pPr/>
              <a:t>‹#›</a:t>
            </a:fld>
            <a:endParaRPr lang="en-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557218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150686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2709023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128104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1310279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193038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1358492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8" name="Footer Placeholder 7"/>
          <p:cNvSpPr>
            <a:spLocks noGrp="1"/>
          </p:cNvSpPr>
          <p:nvPr>
            <p:ph type="ftr" sz="quarter" idx="11"/>
          </p:nvPr>
        </p:nvSpPr>
        <p:spPr/>
        <p:txBody>
          <a:bodyPr/>
          <a:lstStyle/>
          <a:p>
            <a:endParaRPr lang="en-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2998087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4" name="Footer Placeholder 3"/>
          <p:cNvSpPr>
            <a:spLocks noGrp="1"/>
          </p:cNvSpPr>
          <p:nvPr>
            <p:ph type="ftr" sz="quarter" idx="11"/>
          </p:nvPr>
        </p:nvSpPr>
        <p:spPr/>
        <p:txBody>
          <a:bodyPr/>
          <a:lstStyle/>
          <a:p>
            <a:endParaRPr lang="en-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141616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1256756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86181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26649C-A6C2-4604-BF71-E2370822D3E1}" type="datetimeFigureOut">
              <a:rPr lang="en-CA" smtClean="0"/>
              <a:pPr/>
              <a:t>2022-09-08</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1739683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326649C-A6C2-4604-BF71-E2370822D3E1}" type="datetimeFigureOut">
              <a:rPr lang="en-CA" smtClean="0"/>
              <a:pPr/>
              <a:t>2022-09-08</a:t>
            </a:fld>
            <a:endParaRPr lang="en-C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49EDB51-17C0-4F67-8414-4BC78F98C570}" type="slidenum">
              <a:rPr lang="en-CA" smtClean="0"/>
              <a:pPr/>
              <a:t>‹#›</a:t>
            </a:fld>
            <a:endParaRPr lang="en-CA"/>
          </a:p>
        </p:txBody>
      </p:sp>
    </p:spTree>
    <p:extLst>
      <p:ext uri="{BB962C8B-B14F-4D97-AF65-F5344CB8AC3E}">
        <p14:creationId xmlns:p14="http://schemas.microsoft.com/office/powerpoint/2010/main" xmlns="" val="2258340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https://www.webwire.com/prmedia/55775/235304/235304-1-m.jpg?201925221333"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xmlns="" id="{86C67188-5A35-406A-9DA3-416E7494E098}"/>
              </a:ext>
            </a:extLst>
          </p:cNvPr>
          <p:cNvPicPr>
            <a:picLocks noChangeAspect="1" noChangeArrowheads="1"/>
          </p:cNvPicPr>
          <p:nvPr/>
        </p:nvPicPr>
        <p:blipFill>
          <a:blip r:link="rId2" cstate="print">
            <a:extLst>
              <a:ext uri="{28A0092B-C50C-407E-A947-70E740481C1C}">
                <a14:useLocalDpi xmlns:a14="http://schemas.microsoft.com/office/drawing/2010/main" xmlns="" val="0"/>
              </a:ext>
            </a:extLst>
          </a:blip>
          <a:srcRect/>
          <a:stretch>
            <a:fillRect/>
          </a:stretch>
        </p:blipFill>
        <p:spPr bwMode="auto">
          <a:xfrm>
            <a:off x="3953713" y="2118429"/>
            <a:ext cx="3736129" cy="370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286368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Resolving Traumas through Memory Processing</a:t>
            </a:r>
          </a:p>
        </p:txBody>
      </p:sp>
      <p:sp>
        <p:nvSpPr>
          <p:cNvPr id="3" name="Content Placeholder 2"/>
          <p:cNvSpPr>
            <a:spLocks noGrp="1"/>
          </p:cNvSpPr>
          <p:nvPr>
            <p:ph idx="1"/>
          </p:nvPr>
        </p:nvSpPr>
        <p:spPr/>
        <p:txBody>
          <a:bodyPr>
            <a:noAutofit/>
          </a:bodyPr>
          <a:lstStyle/>
          <a:p>
            <a:r>
              <a:rPr lang="en-CA" dirty="0">
                <a:latin typeface="Century Gothic" panose="020B0502020202020204" pitchFamily="34" charset="0"/>
              </a:rPr>
              <a:t>At the time a memory is processed, it is as if it is experienced for the first time; it has not been contaminated because its components have been kept separate from one another and from other memories.</a:t>
            </a:r>
          </a:p>
          <a:p>
            <a:r>
              <a:rPr lang="en-US" dirty="0">
                <a:latin typeface="Century Gothic" panose="020B0502020202020204" pitchFamily="34" charset="0"/>
              </a:rPr>
              <a:t>A trauma is not resolved until </a:t>
            </a:r>
            <a:r>
              <a:rPr lang="en-US" dirty="0">
                <a:solidFill>
                  <a:srgbClr val="FF0000"/>
                </a:solidFill>
                <a:latin typeface="Century Gothic" panose="020B0502020202020204" pitchFamily="34" charset="0"/>
              </a:rPr>
              <a:t>all aspects of it</a:t>
            </a:r>
            <a:r>
              <a:rPr lang="en-US" dirty="0">
                <a:latin typeface="Century Gothic" panose="020B0502020202020204" pitchFamily="34" charset="0"/>
              </a:rPr>
              <a:t> have been joined: knowledge, sight, hearing, touch and taste, pain, drugs, and each emotion involved. Organized abuser groups know this, and put in programming to prevent memories being fully reconstituted.</a:t>
            </a:r>
          </a:p>
          <a:p>
            <a:r>
              <a:rPr lang="en-US" dirty="0">
                <a:latin typeface="Century Gothic" panose="020B0502020202020204" pitchFamily="34" charset="0"/>
              </a:rPr>
              <a:t>Reactivator parts are trained to take and withhold specific parts of important training memories. </a:t>
            </a:r>
          </a:p>
          <a:p>
            <a:r>
              <a:rPr lang="en-US" dirty="0">
                <a:latin typeface="Century Gothic" panose="020B0502020202020204" pitchFamily="34" charset="0"/>
              </a:rPr>
              <a:t>A memory usually involves several insider parts of the person (inner people), each of whom holds a particular feeling, sensory modality or piece of knowledge.</a:t>
            </a:r>
          </a:p>
        </p:txBody>
      </p:sp>
    </p:spTree>
    <p:extLst>
      <p:ext uri="{BB962C8B-B14F-4D97-AF65-F5344CB8AC3E}">
        <p14:creationId xmlns:p14="http://schemas.microsoft.com/office/powerpoint/2010/main" xmlns="" val="19768301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a:t>Importance of Memory Work</a:t>
            </a:r>
            <a:br>
              <a:rPr lang="en-CA" dirty="0"/>
            </a:br>
            <a:r>
              <a:rPr lang="en-CA" dirty="0"/>
              <a:t>with Organized Abuse Survivors</a:t>
            </a:r>
          </a:p>
        </p:txBody>
      </p:sp>
      <p:sp>
        <p:nvSpPr>
          <p:cNvPr id="3" name="Content Placeholder 2"/>
          <p:cNvSpPr>
            <a:spLocks noGrp="1"/>
          </p:cNvSpPr>
          <p:nvPr>
            <p:ph idx="1"/>
          </p:nvPr>
        </p:nvSpPr>
        <p:spPr/>
        <p:txBody>
          <a:bodyPr>
            <a:normAutofit fontScale="92500" lnSpcReduction="10000"/>
          </a:bodyPr>
          <a:lstStyle/>
          <a:p>
            <a:r>
              <a:rPr lang="en-CA" dirty="0">
                <a:latin typeface="+mj-lt"/>
              </a:rPr>
              <a:t>If a survivor doesn’t work through the memories, he or she remains fragmented and constantly fighting against impulses or feelings. Genuine integration of parts will not occur, though they may learn to cooperate.</a:t>
            </a:r>
          </a:p>
          <a:p>
            <a:r>
              <a:rPr lang="en-CA" dirty="0">
                <a:latin typeface="+mj-lt"/>
              </a:rPr>
              <a:t>If a survivor gets the full story (sight and sound content) of the memory without the feelings, it may make it easier for the person (front parts) to be aware of the deceptions, and resist mind-controlled behaviors.</a:t>
            </a:r>
          </a:p>
          <a:p>
            <a:r>
              <a:rPr lang="en-CA" dirty="0">
                <a:solidFill>
                  <a:srgbClr val="FF0000"/>
                </a:solidFill>
                <a:latin typeface="+mj-lt"/>
              </a:rPr>
              <a:t>But</a:t>
            </a:r>
            <a:r>
              <a:rPr lang="en-CA" dirty="0">
                <a:latin typeface="+mj-lt"/>
              </a:rPr>
              <a:t> there is a risk of the feelings flooding the survivor because a partially completed memory struggles to complete itself.  And without the emotions worked through, the “rational” parts of the person may continue to be unaware of the evil of what happened.</a:t>
            </a:r>
          </a:p>
          <a:p>
            <a:r>
              <a:rPr lang="en-CA" dirty="0">
                <a:latin typeface="+mj-lt"/>
              </a:rPr>
              <a:t>The most effective method of freeing survivors from the mind control, fears and behavioral compulsions (“jobs”) assigned to parts is working through the memories of the training which created the mind control.</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xmlns="" val="2436771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a:t>Deciding Whether &amp; When to Pursue Memories</a:t>
            </a:r>
          </a:p>
        </p:txBody>
      </p:sp>
      <p:sp>
        <p:nvSpPr>
          <p:cNvPr id="3" name="Content Placeholder 2"/>
          <p:cNvSpPr>
            <a:spLocks noGrp="1"/>
          </p:cNvSpPr>
          <p:nvPr>
            <p:ph idx="1"/>
          </p:nvPr>
        </p:nvSpPr>
        <p:spPr/>
        <p:txBody>
          <a:bodyPr>
            <a:noAutofit/>
          </a:bodyPr>
          <a:lstStyle/>
          <a:p>
            <a:r>
              <a:rPr lang="en-US" sz="1600" dirty="0"/>
              <a:t>Initially memories come up as punishment for disclosures, so it is unwise to try to work them through.  The fact that memories (usually flashbacks of parts of memories) come up does not indicate the survivor is ready to work them through.</a:t>
            </a:r>
          </a:p>
          <a:p>
            <a:r>
              <a:rPr lang="en-US" sz="1600" dirty="0"/>
              <a:t>If you try to work with memories early in the recovery process, the security system is triggered and parts do their jobs, such as punishing and reporting to perpetrators. </a:t>
            </a:r>
          </a:p>
          <a:p>
            <a:r>
              <a:rPr lang="en-US" sz="1600" dirty="0"/>
              <a:t>Don’t do memory work until those in charge of the system agree to it, or agree to certain relatively innocuous memories being worked on. This may (of course) still trigger parts to do their jobs.</a:t>
            </a:r>
          </a:p>
          <a:p>
            <a:r>
              <a:rPr lang="en-US" sz="1600" dirty="0"/>
              <a:t>Don’t do memory work during periods of current life stress for the survivor, as it can cause bodily and emotional symptoms when memories are only partially processed. </a:t>
            </a:r>
          </a:p>
          <a:p>
            <a:r>
              <a:rPr lang="en-US" sz="1600" dirty="0"/>
              <a:t>A survivor should not work on several memories at once. Emotions may flood and memories may remain incomplete. </a:t>
            </a:r>
          </a:p>
          <a:p>
            <a:endParaRPr lang="en-US" sz="1600" dirty="0"/>
          </a:p>
        </p:txBody>
      </p:sp>
    </p:spTree>
    <p:extLst>
      <p:ext uri="{BB962C8B-B14F-4D97-AF65-F5344CB8AC3E}">
        <p14:creationId xmlns:p14="http://schemas.microsoft.com/office/powerpoint/2010/main" xmlns="" val="34808856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a:t>Dealing with Flashbacks</a:t>
            </a:r>
          </a:p>
        </p:txBody>
      </p:sp>
      <p:sp>
        <p:nvSpPr>
          <p:cNvPr id="3" name="Content Placeholder 2"/>
          <p:cNvSpPr>
            <a:spLocks noGrp="1"/>
          </p:cNvSpPr>
          <p:nvPr>
            <p:ph idx="1"/>
          </p:nvPr>
        </p:nvSpPr>
        <p:spPr/>
        <p:txBody>
          <a:bodyPr>
            <a:normAutofit/>
          </a:bodyPr>
          <a:lstStyle/>
          <a:p>
            <a:r>
              <a:rPr lang="en-CA" dirty="0">
                <a:latin typeface="+mj-lt"/>
              </a:rPr>
              <a:t>A flashback is a memory fragment, a “closed physiological loop of re-abuse,” which can be </a:t>
            </a:r>
          </a:p>
          <a:p>
            <a:pPr lvl="1"/>
            <a:r>
              <a:rPr lang="en-CA" dirty="0">
                <a:latin typeface="+mj-lt"/>
              </a:rPr>
              <a:t>Visual (hallucinations)</a:t>
            </a:r>
          </a:p>
          <a:p>
            <a:pPr lvl="1"/>
            <a:r>
              <a:rPr lang="en-CA" dirty="0">
                <a:latin typeface="+mj-lt"/>
              </a:rPr>
              <a:t>Auditory (voices, screams)</a:t>
            </a:r>
          </a:p>
          <a:p>
            <a:pPr lvl="1"/>
            <a:r>
              <a:rPr lang="en-CA" dirty="0">
                <a:latin typeface="+mj-lt"/>
              </a:rPr>
              <a:t>Emotional (panic, despair, shame)</a:t>
            </a:r>
          </a:p>
          <a:p>
            <a:pPr lvl="1"/>
            <a:r>
              <a:rPr lang="en-CA" dirty="0">
                <a:latin typeface="+mj-lt"/>
              </a:rPr>
              <a:t>Physiological (“body memory”, e.g. of rape or drugs or shock).</a:t>
            </a:r>
          </a:p>
          <a:p>
            <a:r>
              <a:rPr lang="en-CA" dirty="0">
                <a:latin typeface="+mj-lt"/>
              </a:rPr>
              <a:t>Do not chase flashbacks. With mind control or ritual abuse survivors, most are deliberately sent as punishment.</a:t>
            </a:r>
          </a:p>
          <a:p>
            <a:r>
              <a:rPr lang="en-US" dirty="0">
                <a:latin typeface="+mj-lt"/>
              </a:rPr>
              <a:t>Use the memory storage (“files”) built in by the abusers and ask that those in charge of these files put the flashbacks away.</a:t>
            </a:r>
          </a:p>
          <a:p>
            <a:endParaRPr lang="en-CA" dirty="0"/>
          </a:p>
        </p:txBody>
      </p:sp>
    </p:spTree>
    <p:extLst>
      <p:ext uri="{BB962C8B-B14F-4D97-AF65-F5344CB8AC3E}">
        <p14:creationId xmlns:p14="http://schemas.microsoft.com/office/powerpoint/2010/main" xmlns="" val="3169817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Closing down Flashbacks</a:t>
            </a:r>
          </a:p>
        </p:txBody>
      </p:sp>
      <p:sp>
        <p:nvSpPr>
          <p:cNvPr id="3" name="Content Placeholder 2"/>
          <p:cNvSpPr>
            <a:spLocks noGrp="1"/>
          </p:cNvSpPr>
          <p:nvPr>
            <p:ph idx="1"/>
          </p:nvPr>
        </p:nvSpPr>
        <p:spPr/>
        <p:txBody>
          <a:bodyPr>
            <a:normAutofit fontScale="92500" lnSpcReduction="10000"/>
          </a:bodyPr>
          <a:lstStyle/>
          <a:p>
            <a:r>
              <a:rPr lang="en-CA" dirty="0">
                <a:latin typeface="+mj-lt"/>
              </a:rPr>
              <a:t>Non-programming memories can flash back on their own and the abusers’ memory storage system may not work for them.</a:t>
            </a:r>
          </a:p>
          <a:p>
            <a:r>
              <a:rPr lang="en-CA" dirty="0">
                <a:latin typeface="+mj-lt"/>
              </a:rPr>
              <a:t>For flashbacks in the therapy session, use grounding: tell client to open their eyes, name things in the room, name the sounds they hear in the room, touch their clothing.</a:t>
            </a:r>
          </a:p>
          <a:p>
            <a:r>
              <a:rPr lang="en-CA" dirty="0">
                <a:latin typeface="+mj-lt"/>
              </a:rPr>
              <a:t>Use a signal to bring client back to the present, e.g. right hand on their right shoulder with word “Stop!”</a:t>
            </a:r>
          </a:p>
          <a:p>
            <a:r>
              <a:rPr lang="en-CA" dirty="0">
                <a:latin typeface="+mj-lt"/>
              </a:rPr>
              <a:t>If you know “off” triggers and the client knows how you know them, you can use them.</a:t>
            </a:r>
          </a:p>
          <a:p>
            <a:r>
              <a:rPr lang="en-CA" dirty="0">
                <a:latin typeface="+mj-lt"/>
              </a:rPr>
              <a:t>Teach client to do grounding and “off” triggers when alone.</a:t>
            </a:r>
          </a:p>
          <a:p>
            <a:r>
              <a:rPr lang="en-CA" dirty="0">
                <a:latin typeface="+mj-lt"/>
              </a:rPr>
              <a:t>Teach client internal negotiation (with the parts </a:t>
            </a:r>
            <a:r>
              <a:rPr lang="en-CA" i="1" dirty="0">
                <a:latin typeface="+mj-lt"/>
              </a:rPr>
              <a:t>causing</a:t>
            </a:r>
            <a:r>
              <a:rPr lang="en-CA" dirty="0">
                <a:latin typeface="+mj-lt"/>
              </a:rPr>
              <a:t> the flashback, not the ones </a:t>
            </a:r>
            <a:r>
              <a:rPr lang="en-CA" i="1" dirty="0">
                <a:latin typeface="+mj-lt"/>
              </a:rPr>
              <a:t>experiencing</a:t>
            </a:r>
            <a:r>
              <a:rPr lang="en-CA" dirty="0">
                <a:latin typeface="+mj-lt"/>
              </a:rPr>
              <a:t> it).</a:t>
            </a:r>
          </a:p>
          <a:p>
            <a:endParaRPr lang="en-CA" dirty="0"/>
          </a:p>
        </p:txBody>
      </p:sp>
    </p:spTree>
    <p:extLst>
      <p:ext uri="{BB962C8B-B14F-4D97-AF65-F5344CB8AC3E}">
        <p14:creationId xmlns:p14="http://schemas.microsoft.com/office/powerpoint/2010/main" xmlns="" val="1811875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1E34A2-F181-75EB-D671-4250336B3D4D}"/>
              </a:ext>
            </a:extLst>
          </p:cNvPr>
          <p:cNvSpPr>
            <a:spLocks noGrp="1"/>
          </p:cNvSpPr>
          <p:nvPr>
            <p:ph type="title"/>
          </p:nvPr>
        </p:nvSpPr>
        <p:spPr/>
        <p:txBody>
          <a:bodyPr/>
          <a:lstStyle/>
          <a:p>
            <a:r>
              <a:rPr lang="en-CA" dirty="0"/>
              <a:t>Beginning Memory Work</a:t>
            </a:r>
          </a:p>
        </p:txBody>
      </p:sp>
      <p:sp>
        <p:nvSpPr>
          <p:cNvPr id="3" name="Content Placeholder 2">
            <a:extLst>
              <a:ext uri="{FF2B5EF4-FFF2-40B4-BE49-F238E27FC236}">
                <a16:creationId xmlns:a16="http://schemas.microsoft.com/office/drawing/2014/main" xmlns="" id="{B53BA077-0B22-7989-03C1-ADB5AFAEE274}"/>
              </a:ext>
            </a:extLst>
          </p:cNvPr>
          <p:cNvSpPr>
            <a:spLocks noGrp="1"/>
          </p:cNvSpPr>
          <p:nvPr>
            <p:ph idx="1"/>
          </p:nvPr>
        </p:nvSpPr>
        <p:spPr/>
        <p:txBody>
          <a:bodyPr>
            <a:normAutofit fontScale="92500" lnSpcReduction="20000"/>
          </a:bodyPr>
          <a:lstStyle/>
          <a:p>
            <a:r>
              <a:rPr lang="en-US" sz="1800" dirty="0"/>
              <a:t>At a certain point you can tell that those in charge of the system are letting some memories or parts come out and those are ready to be dealt with, and internal punishment for disclosure will be light.  Then you can proceed cautiously.</a:t>
            </a:r>
          </a:p>
          <a:p>
            <a:r>
              <a:rPr lang="en-CA" sz="1800" dirty="0"/>
              <a:t>With “regular” abuse survivors, you wait for the memories to emerge and work with those that are emerging. With mind control survivors, you choose the memories strategically in order to dismantle the programming, beginning with safety issues. </a:t>
            </a:r>
          </a:p>
          <a:p>
            <a:r>
              <a:rPr lang="en-CA" dirty="0"/>
              <a:t>You do not need to know what the memory contains before you begin. Just something like ‘The memory that makes you cut your arms,’ or ‘The memory that makes you leave your window open.’ </a:t>
            </a:r>
            <a:endParaRPr lang="en-CA" sz="1800" dirty="0"/>
          </a:p>
          <a:p>
            <a:r>
              <a:rPr lang="en-CA" dirty="0"/>
              <a:t>Mind controlling groups deliberately install storage systems for memories, particularly training memories. This storage records everything you need to know—which parts (alters) are in a memory, when the event occurred, what it was training for, etc.</a:t>
            </a:r>
          </a:p>
          <a:p>
            <a:endParaRPr lang="en-CA" dirty="0"/>
          </a:p>
        </p:txBody>
      </p:sp>
    </p:spTree>
    <p:extLst>
      <p:ext uri="{BB962C8B-B14F-4D97-AF65-F5344CB8AC3E}">
        <p14:creationId xmlns:p14="http://schemas.microsoft.com/office/powerpoint/2010/main" xmlns="" val="1738995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A410CDC-4559-277C-D120-986114679AF8}"/>
              </a:ext>
            </a:extLst>
          </p:cNvPr>
          <p:cNvSpPr>
            <a:spLocks noGrp="1"/>
          </p:cNvSpPr>
          <p:nvPr>
            <p:ph type="title"/>
          </p:nvPr>
        </p:nvSpPr>
        <p:spPr/>
        <p:txBody>
          <a:bodyPr/>
          <a:lstStyle/>
          <a:p>
            <a:r>
              <a:rPr lang="en-CA" dirty="0"/>
              <a:t>A Process for Memory Work</a:t>
            </a:r>
          </a:p>
        </p:txBody>
      </p:sp>
      <p:sp>
        <p:nvSpPr>
          <p:cNvPr id="5" name="Text Placeholder 4">
            <a:extLst>
              <a:ext uri="{FF2B5EF4-FFF2-40B4-BE49-F238E27FC236}">
                <a16:creationId xmlns:a16="http://schemas.microsoft.com/office/drawing/2014/main" xmlns="" id="{FB12E541-B2C8-73D9-9E07-B96AB991CC82}"/>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1537202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Choosing Memories to Work With</a:t>
            </a:r>
          </a:p>
        </p:txBody>
      </p:sp>
      <p:sp>
        <p:nvSpPr>
          <p:cNvPr id="3" name="Content Placeholder 2"/>
          <p:cNvSpPr>
            <a:spLocks noGrp="1"/>
          </p:cNvSpPr>
          <p:nvPr>
            <p:ph idx="1"/>
          </p:nvPr>
        </p:nvSpPr>
        <p:spPr/>
        <p:txBody>
          <a:bodyPr>
            <a:normAutofit fontScale="92500" lnSpcReduction="20000"/>
          </a:bodyPr>
          <a:lstStyle/>
          <a:p>
            <a:r>
              <a:rPr lang="en-US" dirty="0">
                <a:latin typeface="+mj-lt"/>
              </a:rPr>
              <a:t>There is already a filing system for memories, especially the ones that constitute programs. Use it!</a:t>
            </a:r>
          </a:p>
          <a:p>
            <a:r>
              <a:rPr lang="en-US" dirty="0">
                <a:latin typeface="+mj-lt"/>
              </a:rPr>
              <a:t>Begin with easy traumatic memories, minor traumas without too much shock or horror or physical pain, which are not part of the programming. </a:t>
            </a:r>
          </a:p>
          <a:p>
            <a:r>
              <a:rPr lang="en-US" dirty="0">
                <a:latin typeface="+mj-lt"/>
              </a:rPr>
              <a:t>Working through these more accessible memories allows the survivor to learn the process. </a:t>
            </a:r>
          </a:p>
          <a:p>
            <a:r>
              <a:rPr lang="en-US" dirty="0">
                <a:latin typeface="+mj-lt"/>
              </a:rPr>
              <a:t>Other parts can observe and see how it resolves the trauma of those parts involved in these memories.</a:t>
            </a:r>
          </a:p>
          <a:p>
            <a:r>
              <a:rPr lang="en-US" dirty="0">
                <a:latin typeface="+mj-lt"/>
              </a:rPr>
              <a:t>Then have the system choose memories on a logical basis, with the goal being safety.  Suicide and self-harm and access programs are a priority.</a:t>
            </a:r>
          </a:p>
          <a:p>
            <a:r>
              <a:rPr lang="en-US" dirty="0">
                <a:latin typeface="+mj-lt"/>
              </a:rPr>
              <a:t>Eventually you can work chronologically to clean up unprocessed memories, or internal programmers can write out a chart or list of the programs to be worked through.</a:t>
            </a:r>
          </a:p>
          <a:p>
            <a:r>
              <a:rPr lang="en-US" dirty="0">
                <a:latin typeface="+mj-lt"/>
              </a:rPr>
              <a:t>Don’t forget the infant memories of the original splits.</a:t>
            </a:r>
          </a:p>
          <a:p>
            <a:endParaRPr lang="en-US" dirty="0">
              <a:latin typeface="+mj-lt"/>
            </a:endParaRPr>
          </a:p>
          <a:p>
            <a:endParaRPr lang="en-US" dirty="0"/>
          </a:p>
        </p:txBody>
      </p:sp>
    </p:spTree>
    <p:extLst>
      <p:ext uri="{BB962C8B-B14F-4D97-AF65-F5344CB8AC3E}">
        <p14:creationId xmlns:p14="http://schemas.microsoft.com/office/powerpoint/2010/main" xmlns="" val="3138080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Planning Memory Work</a:t>
            </a:r>
          </a:p>
        </p:txBody>
      </p:sp>
      <p:sp>
        <p:nvSpPr>
          <p:cNvPr id="3" name="Content Placeholder 2"/>
          <p:cNvSpPr>
            <a:spLocks noGrp="1"/>
          </p:cNvSpPr>
          <p:nvPr>
            <p:ph idx="1"/>
          </p:nvPr>
        </p:nvSpPr>
        <p:spPr/>
        <p:txBody>
          <a:bodyPr>
            <a:normAutofit/>
          </a:bodyPr>
          <a:lstStyle/>
          <a:p>
            <a:r>
              <a:rPr lang="en-CA" dirty="0">
                <a:latin typeface="+mj-lt"/>
              </a:rPr>
              <a:t>As things come up in therapy, the survivor or the therapist should keep a record of groups of parts (insiders) who need memory work, or of particular memories which need to be dealt with.</a:t>
            </a:r>
          </a:p>
          <a:p>
            <a:r>
              <a:rPr lang="en-CA" dirty="0">
                <a:latin typeface="+mj-lt"/>
              </a:rPr>
              <a:t>Keep a record of all memories worked with, and their purpose if they are training memories.  Then if new parts emerge who have pieces of them, you can return to them.</a:t>
            </a:r>
          </a:p>
          <a:p>
            <a:r>
              <a:rPr lang="en-US" dirty="0">
                <a:latin typeface="+mj-lt"/>
              </a:rPr>
              <a:t>You can put together many similar memories into one piece of memory resolution, e.g. all the oral rapes in the bedroom.</a:t>
            </a:r>
          </a:p>
          <a:p>
            <a:r>
              <a:rPr lang="en-US" dirty="0">
                <a:latin typeface="+mj-lt"/>
              </a:rPr>
              <a:t>Memory work sessions need to be at least 90 minutes long.</a:t>
            </a:r>
          </a:p>
          <a:p>
            <a:r>
              <a:rPr lang="en-US" dirty="0">
                <a:latin typeface="+mj-lt"/>
              </a:rPr>
              <a:t>Memories of trainings may be linked – if you resolve one, it sets off another program – if so, get a “wiring diagram.”</a:t>
            </a:r>
          </a:p>
        </p:txBody>
      </p:sp>
    </p:spTree>
    <p:extLst>
      <p:ext uri="{BB962C8B-B14F-4D97-AF65-F5344CB8AC3E}">
        <p14:creationId xmlns:p14="http://schemas.microsoft.com/office/powerpoint/2010/main" xmlns="" val="205938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1202B2-5E46-5992-C1BA-A25679941548}"/>
              </a:ext>
            </a:extLst>
          </p:cNvPr>
          <p:cNvSpPr>
            <a:spLocks noGrp="1"/>
          </p:cNvSpPr>
          <p:nvPr>
            <p:ph type="title"/>
          </p:nvPr>
        </p:nvSpPr>
        <p:spPr/>
        <p:txBody>
          <a:bodyPr/>
          <a:lstStyle/>
          <a:p>
            <a:r>
              <a:rPr lang="en-CA" dirty="0"/>
              <a:t>Example of a ‘Wiring Diagram’</a:t>
            </a:r>
          </a:p>
        </p:txBody>
      </p:sp>
      <p:sp>
        <p:nvSpPr>
          <p:cNvPr id="3" name="Content Placeholder 2">
            <a:extLst>
              <a:ext uri="{FF2B5EF4-FFF2-40B4-BE49-F238E27FC236}">
                <a16:creationId xmlns:a16="http://schemas.microsoft.com/office/drawing/2014/main" xmlns="" id="{52161248-272D-F84B-71DB-69957E7102E7}"/>
              </a:ext>
            </a:extLst>
          </p:cNvPr>
          <p:cNvSpPr>
            <a:spLocks noGrp="1"/>
          </p:cNvSpPr>
          <p:nvPr>
            <p:ph idx="1"/>
          </p:nvPr>
        </p:nvSpPr>
        <p:spPr/>
        <p:txBody>
          <a:bodyPr>
            <a:normAutofit fontScale="92500" lnSpcReduction="10000"/>
          </a:bodyPr>
          <a:lstStyle/>
          <a:p>
            <a:r>
              <a:rPr lang="en-CA" dirty="0"/>
              <a:t>If you try to put together the memory that causes the survivor to return home, it triggers the Insomnia program.</a:t>
            </a:r>
          </a:p>
          <a:p>
            <a:r>
              <a:rPr lang="en-CA" dirty="0"/>
              <a:t>If you try to put together the memory that causes insomnia, it triggers the program to cut the arms.</a:t>
            </a:r>
          </a:p>
          <a:p>
            <a:r>
              <a:rPr lang="en-CA" dirty="0"/>
              <a:t>If you try to put together the memory that causes arm cutting, it triggers the Paranoia program (fear that a device in the body is reporting to perpetrators).</a:t>
            </a:r>
          </a:p>
          <a:p>
            <a:r>
              <a:rPr lang="en-CA" dirty="0"/>
              <a:t>But you have already dealt with the Paranoia program, so it is safe to work on the memory that causes arm cutting. And then the one that causes insomnia. And then the one that causes a return home.</a:t>
            </a:r>
          </a:p>
          <a:p>
            <a:endParaRPr lang="en-CA" dirty="0"/>
          </a:p>
          <a:p>
            <a:r>
              <a:rPr lang="en-CA" dirty="0"/>
              <a:t>You can put all this into a diagram to find out which memories are safe to approach.</a:t>
            </a:r>
          </a:p>
        </p:txBody>
      </p:sp>
    </p:spTree>
    <p:extLst>
      <p:ext uri="{BB962C8B-B14F-4D97-AF65-F5344CB8AC3E}">
        <p14:creationId xmlns:p14="http://schemas.microsoft.com/office/powerpoint/2010/main" xmlns="" val="359020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entury Gothic" panose="020B0502020202020204" pitchFamily="34" charset="0"/>
              </a:rPr>
              <a:t>Working Through the Traumatic Memories</a:t>
            </a:r>
          </a:p>
        </p:txBody>
      </p:sp>
      <p:sp>
        <p:nvSpPr>
          <p:cNvPr id="4" name="Subtitle 3"/>
          <p:cNvSpPr>
            <a:spLocks noGrp="1"/>
          </p:cNvSpPr>
          <p:nvPr>
            <p:ph type="body" idx="1"/>
          </p:nvPr>
        </p:nvSpPr>
        <p:spPr/>
        <p:txBody>
          <a:bodyPr>
            <a:normAutofit fontScale="70000" lnSpcReduction="20000"/>
          </a:bodyPr>
          <a:lstStyle/>
          <a:p>
            <a:pPr algn="ctr"/>
            <a:endParaRPr lang="en-US" dirty="0"/>
          </a:p>
          <a:p>
            <a:pPr algn="ctr"/>
            <a:r>
              <a:rPr lang="en-US" dirty="0">
                <a:latin typeface="Century Gothic" panose="020B0502020202020204" pitchFamily="34" charset="0"/>
              </a:rPr>
              <a:t>of Mind-Controlled Clients</a:t>
            </a:r>
          </a:p>
          <a:p>
            <a:pPr algn="ctr"/>
            <a:r>
              <a:rPr lang="en-US" dirty="0">
                <a:latin typeface="Century Gothic" panose="020B0502020202020204" pitchFamily="34" charset="0"/>
              </a:rPr>
              <a:t>…and destroying the mind control</a:t>
            </a:r>
          </a:p>
        </p:txBody>
      </p:sp>
    </p:spTree>
    <p:extLst>
      <p:ext uri="{BB962C8B-B14F-4D97-AF65-F5344CB8AC3E}">
        <p14:creationId xmlns:p14="http://schemas.microsoft.com/office/powerpoint/2010/main" xmlns="" val="2199743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1A8D46-AD83-E1F2-BBBA-870E67CD9741}"/>
              </a:ext>
            </a:extLst>
          </p:cNvPr>
          <p:cNvSpPr>
            <a:spLocks noGrp="1"/>
          </p:cNvSpPr>
          <p:nvPr>
            <p:ph type="title"/>
          </p:nvPr>
        </p:nvSpPr>
        <p:spPr/>
        <p:txBody>
          <a:bodyPr/>
          <a:lstStyle/>
          <a:p>
            <a:r>
              <a:rPr lang="en-CA" dirty="0"/>
              <a:t>Some Issues Regarding Feelings</a:t>
            </a:r>
          </a:p>
        </p:txBody>
      </p:sp>
      <p:sp>
        <p:nvSpPr>
          <p:cNvPr id="3" name="Content Placeholder 2">
            <a:extLst>
              <a:ext uri="{FF2B5EF4-FFF2-40B4-BE49-F238E27FC236}">
                <a16:creationId xmlns:a16="http://schemas.microsoft.com/office/drawing/2014/main" xmlns="" id="{02CF3962-C03F-5123-5613-A614CFD505EC}"/>
              </a:ext>
            </a:extLst>
          </p:cNvPr>
          <p:cNvSpPr>
            <a:spLocks noGrp="1"/>
          </p:cNvSpPr>
          <p:nvPr>
            <p:ph idx="1"/>
          </p:nvPr>
        </p:nvSpPr>
        <p:spPr/>
        <p:txBody>
          <a:bodyPr/>
          <a:lstStyle/>
          <a:p>
            <a:r>
              <a:rPr lang="en-US" dirty="0"/>
              <a:t>My method involves deliberately separating out the feelings while putting together the story, then adding in the feelings. </a:t>
            </a:r>
            <a:r>
              <a:rPr lang="en-CA" dirty="0">
                <a:latin typeface="+mj-lt"/>
              </a:rPr>
              <a:t>Not every survivor can do this. Some survivors need to experience the emotions and bodily sensations first before they can access the visual and auditory components of a memory. They are often unaware that these feelings belong to a memory. </a:t>
            </a:r>
          </a:p>
          <a:p>
            <a:r>
              <a:rPr lang="en-CA" dirty="0"/>
              <a:t>Survivors often have great difficulty distinguishing between feelings which belong to memories, feelings which belong to recent trauma, and feelings which are indicators of illness. It is important that they find insider parts who are able to tell the difference. </a:t>
            </a:r>
          </a:p>
          <a:p>
            <a:r>
              <a:rPr lang="en-CA" dirty="0"/>
              <a:t>Early attempts to work with memories need to see what method works best for the particular survivor, regarding feelings. </a:t>
            </a:r>
          </a:p>
        </p:txBody>
      </p:sp>
    </p:spTree>
    <p:extLst>
      <p:ext uri="{BB962C8B-B14F-4D97-AF65-F5344CB8AC3E}">
        <p14:creationId xmlns:p14="http://schemas.microsoft.com/office/powerpoint/2010/main" xmlns="" val="3757982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Include Reactivator Parts</a:t>
            </a:r>
          </a:p>
        </p:txBody>
      </p:sp>
      <p:sp>
        <p:nvSpPr>
          <p:cNvPr id="3" name="Content Placeholder 2"/>
          <p:cNvSpPr>
            <a:spLocks noGrp="1"/>
          </p:cNvSpPr>
          <p:nvPr>
            <p:ph idx="1"/>
          </p:nvPr>
        </p:nvSpPr>
        <p:spPr/>
        <p:txBody>
          <a:bodyPr>
            <a:normAutofit/>
          </a:bodyPr>
          <a:lstStyle/>
          <a:p>
            <a:r>
              <a:rPr lang="en-CA" dirty="0">
                <a:latin typeface="+mj-lt"/>
              </a:rPr>
              <a:t>Reactivator parts are trained to deliberately withhold and hide a small part of each training memory, so that the training effect (program) cannot be destroyed, and the perpetrator group can re-create the damaged program from the missing piece.</a:t>
            </a:r>
          </a:p>
          <a:p>
            <a:r>
              <a:rPr lang="en-CA" dirty="0">
                <a:latin typeface="+mj-lt"/>
              </a:rPr>
              <a:t>Whole groups of reactivator parts may be hidden.</a:t>
            </a:r>
          </a:p>
          <a:p>
            <a:r>
              <a:rPr lang="en-CA" dirty="0">
                <a:latin typeface="+mj-lt"/>
              </a:rPr>
              <a:t>Their portion may be words, incidental details, emotion, or physical pain. </a:t>
            </a:r>
          </a:p>
          <a:p>
            <a:r>
              <a:rPr lang="en-CA" dirty="0">
                <a:latin typeface="+mj-lt"/>
              </a:rPr>
              <a:t>Look for reactivator parts: ask if anyone inside has the job of keeping pieces of the memories separate.</a:t>
            </a:r>
          </a:p>
          <a:p>
            <a:r>
              <a:rPr lang="en-CA" dirty="0">
                <a:latin typeface="+mj-lt"/>
              </a:rPr>
              <a:t>Dialogue with these parts and make sure their piece is included every time you process a memory.</a:t>
            </a:r>
          </a:p>
        </p:txBody>
      </p:sp>
    </p:spTree>
    <p:extLst>
      <p:ext uri="{BB962C8B-B14F-4D97-AF65-F5344CB8AC3E}">
        <p14:creationId xmlns:p14="http://schemas.microsoft.com/office/powerpoint/2010/main" xmlns="" val="266627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Beginning a Memory Work Session</a:t>
            </a:r>
          </a:p>
        </p:txBody>
      </p:sp>
      <p:sp>
        <p:nvSpPr>
          <p:cNvPr id="3" name="Content Placeholder 2"/>
          <p:cNvSpPr>
            <a:spLocks noGrp="1"/>
          </p:cNvSpPr>
          <p:nvPr>
            <p:ph idx="1"/>
          </p:nvPr>
        </p:nvSpPr>
        <p:spPr/>
        <p:txBody>
          <a:bodyPr>
            <a:normAutofit/>
          </a:bodyPr>
          <a:lstStyle/>
          <a:p>
            <a:r>
              <a:rPr lang="en-US" dirty="0"/>
              <a:t>Use the internal filing system to access “videos” of memories.</a:t>
            </a:r>
          </a:p>
          <a:p>
            <a:r>
              <a:rPr lang="en-US" dirty="0"/>
              <a:t>Gather all parts of the person who are involved in the chosen memory in a safe internal place with a video screen.</a:t>
            </a:r>
          </a:p>
          <a:p>
            <a:r>
              <a:rPr lang="en-US" dirty="0"/>
              <a:t>The parts (front people) who handle everyday life need not be involved. If they are ready, the memory content will leak through to them later.  If not, leave it alone. They may remember the very start or very end of the event.</a:t>
            </a:r>
          </a:p>
          <a:p>
            <a:r>
              <a:rPr lang="en-US" dirty="0"/>
              <a:t>Have the survivor choose a narrator part to tell the story.</a:t>
            </a:r>
          </a:p>
          <a:p>
            <a:r>
              <a:rPr lang="en-US" dirty="0"/>
              <a:t>Prepare to take notes or tape the narration. This is  the best record of the trauma, as the memory details will fade once it is consciously known.</a:t>
            </a:r>
          </a:p>
          <a:p>
            <a:r>
              <a:rPr lang="en-US" dirty="0"/>
              <a:t>Create an internal container for feelings (bodily and emotional).</a:t>
            </a:r>
          </a:p>
          <a:p>
            <a:endParaRPr lang="en-US" dirty="0"/>
          </a:p>
          <a:p>
            <a:endParaRPr lang="en-US" dirty="0"/>
          </a:p>
          <a:p>
            <a:endParaRPr lang="en-US" dirty="0"/>
          </a:p>
        </p:txBody>
      </p:sp>
    </p:spTree>
    <p:extLst>
      <p:ext uri="{BB962C8B-B14F-4D97-AF65-F5344CB8AC3E}">
        <p14:creationId xmlns:p14="http://schemas.microsoft.com/office/powerpoint/2010/main" xmlns="" val="111788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dirty="0"/>
              <a:t>Preparing to Dissociate the Feelings</a:t>
            </a:r>
          </a:p>
        </p:txBody>
      </p:sp>
      <p:sp>
        <p:nvSpPr>
          <p:cNvPr id="3" name="Content Placeholder 2"/>
          <p:cNvSpPr>
            <a:spLocks noGrp="1"/>
          </p:cNvSpPr>
          <p:nvPr>
            <p:ph idx="1"/>
          </p:nvPr>
        </p:nvSpPr>
        <p:spPr/>
        <p:txBody>
          <a:bodyPr>
            <a:normAutofit/>
          </a:bodyPr>
          <a:lstStyle/>
          <a:p>
            <a:r>
              <a:rPr lang="en-CA" dirty="0"/>
              <a:t>Emotions and bodily pain can overwhelm a survivor when processing a memory, so they can be separated into a container while all involved parts watch the story the first time.</a:t>
            </a:r>
          </a:p>
          <a:p>
            <a:r>
              <a:rPr lang="en-CA" dirty="0"/>
              <a:t>Create in the inner world a place where unprocessed memories and feelings are kept in containers, and some containers: a cave with barrels, or a bank vault with storage lockers, or a storage room with jars on shelves.  </a:t>
            </a:r>
          </a:p>
          <a:p>
            <a:r>
              <a:rPr lang="en-CA" dirty="0"/>
              <a:t>You also need a place for partially processed memories (left unfinished between memory work sessions).</a:t>
            </a:r>
          </a:p>
          <a:p>
            <a:r>
              <a:rPr lang="en-CA" dirty="0"/>
              <a:t>Containers should have a way to add to them without the contents spilling out (spout, straw, doggie door).</a:t>
            </a:r>
          </a:p>
          <a:p>
            <a:pPr marL="0" indent="0">
              <a:buNone/>
            </a:pPr>
            <a:endParaRPr lang="en-CA" dirty="0"/>
          </a:p>
        </p:txBody>
      </p:sp>
    </p:spTree>
    <p:extLst>
      <p:ext uri="{BB962C8B-B14F-4D97-AF65-F5344CB8AC3E}">
        <p14:creationId xmlns:p14="http://schemas.microsoft.com/office/powerpoint/2010/main" xmlns="" val="1813265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Dissociating the Feelings</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latin typeface="+mj-lt"/>
              </a:rPr>
              <a:t>Instruct the gathered insiders to “Put in, bit by bit:</a:t>
            </a:r>
          </a:p>
          <a:p>
            <a:r>
              <a:rPr lang="en-CA" dirty="0">
                <a:latin typeface="+mj-lt"/>
              </a:rPr>
              <a:t>Pain, hurts, “</a:t>
            </a:r>
            <a:r>
              <a:rPr lang="en-CA" dirty="0" err="1">
                <a:latin typeface="+mj-lt"/>
              </a:rPr>
              <a:t>owies</a:t>
            </a:r>
            <a:r>
              <a:rPr lang="en-CA" dirty="0">
                <a:latin typeface="+mj-lt"/>
              </a:rPr>
              <a:t>”</a:t>
            </a:r>
          </a:p>
          <a:p>
            <a:r>
              <a:rPr lang="en-CA" dirty="0">
                <a:latin typeface="+mj-lt"/>
              </a:rPr>
              <a:t>Fearful, terrified, scared, worried, anxious feelings</a:t>
            </a:r>
          </a:p>
          <a:p>
            <a:r>
              <a:rPr lang="en-CA" dirty="0">
                <a:latin typeface="+mj-lt"/>
              </a:rPr>
              <a:t>Angry and mad and frustrated feelings</a:t>
            </a:r>
          </a:p>
          <a:p>
            <a:r>
              <a:rPr lang="en-CA" dirty="0">
                <a:latin typeface="+mj-lt"/>
              </a:rPr>
              <a:t>Sad and hopeless feelings</a:t>
            </a:r>
          </a:p>
          <a:p>
            <a:r>
              <a:rPr lang="en-CA" dirty="0">
                <a:latin typeface="+mj-lt"/>
              </a:rPr>
              <a:t>Drugged feelings</a:t>
            </a:r>
          </a:p>
          <a:p>
            <a:r>
              <a:rPr lang="en-CA" dirty="0">
                <a:latin typeface="+mj-lt"/>
              </a:rPr>
              <a:t>Sexual feelings</a:t>
            </a:r>
          </a:p>
          <a:p>
            <a:r>
              <a:rPr lang="en-CA" dirty="0">
                <a:latin typeface="+mj-lt"/>
              </a:rPr>
              <a:t>Anything else, anything you felt in any part of your body or in any part of your feelings</a:t>
            </a:r>
          </a:p>
          <a:p>
            <a:pPr marL="0" indent="0">
              <a:buNone/>
            </a:pPr>
            <a:r>
              <a:rPr lang="en-CA" dirty="0">
                <a:latin typeface="+mj-lt"/>
              </a:rPr>
              <a:t>Then close the container and lock it up tightly, so that nothing escapes but you can add to it if you need to.”</a:t>
            </a:r>
          </a:p>
        </p:txBody>
      </p:sp>
    </p:spTree>
    <p:extLst>
      <p:ext uri="{BB962C8B-B14F-4D97-AF65-F5344CB8AC3E}">
        <p14:creationId xmlns:p14="http://schemas.microsoft.com/office/powerpoint/2010/main" xmlns="" val="2081993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Processing the Story of a Memory</a:t>
            </a:r>
          </a:p>
        </p:txBody>
      </p:sp>
      <p:sp>
        <p:nvSpPr>
          <p:cNvPr id="3" name="Content Placeholder 2"/>
          <p:cNvSpPr>
            <a:spLocks noGrp="1"/>
          </p:cNvSpPr>
          <p:nvPr>
            <p:ph idx="1"/>
          </p:nvPr>
        </p:nvSpPr>
        <p:spPr/>
        <p:txBody>
          <a:bodyPr>
            <a:normAutofit fontScale="92500" lnSpcReduction="10000"/>
          </a:bodyPr>
          <a:lstStyle/>
          <a:p>
            <a:r>
              <a:rPr lang="en-US" dirty="0"/>
              <a:t>All insiders involved in the memory watch the video of the memory (sight and sound only) while the feelings remain in the container.  </a:t>
            </a:r>
          </a:p>
          <a:p>
            <a:r>
              <a:rPr lang="en-US" dirty="0"/>
              <a:t>The client holds the remote control and can make the picture bigger or smaller, speed up or slow down, rewind, fast forward, pause, or stop.</a:t>
            </a:r>
          </a:p>
          <a:p>
            <a:r>
              <a:rPr lang="en-US" dirty="0"/>
              <a:t>The narrator tells what s/he is seeing and hearing.  If sound is not mentioned, ask for it.  </a:t>
            </a:r>
          </a:p>
          <a:p>
            <a:r>
              <a:rPr lang="en-US" dirty="0"/>
              <a:t>I interact constantly with the client, asking clarification questions, giving reassurances that it is not happening now, and correcting cognitive distortions as they happen, pointing out lies and tricks as they are observed.</a:t>
            </a:r>
          </a:p>
          <a:p>
            <a:r>
              <a:rPr lang="en-US" dirty="0"/>
              <a:t>Go through the story from safety through trauma to safety again.  There are often “real-life” insiders present at the beginning and again at the end.</a:t>
            </a:r>
          </a:p>
          <a:p>
            <a:r>
              <a:rPr lang="en-US" dirty="0"/>
              <a:t>If the memory is too long for this, you may need to place it in temporary storage and return to it in subsequent sessions.</a:t>
            </a:r>
          </a:p>
          <a:p>
            <a:endParaRPr lang="en-US" dirty="0"/>
          </a:p>
        </p:txBody>
      </p:sp>
    </p:spTree>
    <p:extLst>
      <p:ext uri="{BB962C8B-B14F-4D97-AF65-F5344CB8AC3E}">
        <p14:creationId xmlns:p14="http://schemas.microsoft.com/office/powerpoint/2010/main" xmlns="" val="3914462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Adding in the Feelings</a:t>
            </a:r>
          </a:p>
        </p:txBody>
      </p:sp>
      <p:sp>
        <p:nvSpPr>
          <p:cNvPr id="3" name="Content Placeholder 2"/>
          <p:cNvSpPr>
            <a:spLocks noGrp="1"/>
          </p:cNvSpPr>
          <p:nvPr>
            <p:ph idx="1"/>
          </p:nvPr>
        </p:nvSpPr>
        <p:spPr/>
        <p:txBody>
          <a:bodyPr>
            <a:normAutofit fontScale="85000" lnSpcReduction="10000"/>
          </a:bodyPr>
          <a:lstStyle/>
          <a:p>
            <a:r>
              <a:rPr lang="en-US" dirty="0"/>
              <a:t>If the emotions and the pain are not processed, the entire memory can easily be re-dissociated, pain-holder parts remain stuck in that experience, flashbacks may occur, and programming is not destroyed.</a:t>
            </a:r>
          </a:p>
          <a:p>
            <a:r>
              <a:rPr lang="en-US" dirty="0"/>
              <a:t>Take a breather in the real world after the story has been told.  </a:t>
            </a:r>
          </a:p>
          <a:p>
            <a:r>
              <a:rPr lang="en-US" dirty="0"/>
              <a:t>You can even lock up the memory and process the feelings in the next session.</a:t>
            </a:r>
          </a:p>
          <a:p>
            <a:r>
              <a:rPr lang="en-US" dirty="0"/>
              <a:t>Once the story is complete and all involved parts know it, have the survivor go through the video again with feelings, either once very slowly or several times, adding more feelings each time.</a:t>
            </a:r>
          </a:p>
          <a:p>
            <a:r>
              <a:rPr lang="en-US" dirty="0"/>
              <a:t>The feelings and physical sensations do not have to be experienced for the duration for which they were originally felt, but they do have to be acknowledged and incorporated into the memory with the story (pictures and sound).</a:t>
            </a:r>
          </a:p>
          <a:p>
            <a:r>
              <a:rPr lang="en-US" dirty="0"/>
              <a:t>When feelings have been felt, put the whole memory into the container and store it (labeled) in a new place.</a:t>
            </a:r>
          </a:p>
          <a:p>
            <a:r>
              <a:rPr lang="en-US" dirty="0"/>
              <a:t>Some survivors need to allow the feelings to be felt and released gradually over days.</a:t>
            </a:r>
          </a:p>
          <a:p>
            <a:endParaRPr lang="en-CA" dirty="0"/>
          </a:p>
        </p:txBody>
      </p:sp>
    </p:spTree>
    <p:extLst>
      <p:ext uri="{BB962C8B-B14F-4D97-AF65-F5344CB8AC3E}">
        <p14:creationId xmlns:p14="http://schemas.microsoft.com/office/powerpoint/2010/main" xmlns="" val="1536995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dirty="0"/>
              <a:t>Completing the Processing</a:t>
            </a:r>
          </a:p>
        </p:txBody>
      </p:sp>
      <p:sp>
        <p:nvSpPr>
          <p:cNvPr id="3" name="Content Placeholder 2"/>
          <p:cNvSpPr>
            <a:spLocks noGrp="1"/>
          </p:cNvSpPr>
          <p:nvPr>
            <p:ph idx="1"/>
          </p:nvPr>
        </p:nvSpPr>
        <p:spPr>
          <a:xfrm>
            <a:off x="1981200" y="2134987"/>
            <a:ext cx="8229600" cy="3990109"/>
          </a:xfrm>
        </p:spPr>
        <p:txBody>
          <a:bodyPr>
            <a:normAutofit/>
          </a:bodyPr>
          <a:lstStyle/>
          <a:p>
            <a:pPr marL="0" indent="0">
              <a:buNone/>
            </a:pPr>
            <a:r>
              <a:rPr lang="en-CA" dirty="0">
                <a:latin typeface="+mj-lt"/>
              </a:rPr>
              <a:t>“Put away in the container:</a:t>
            </a:r>
          </a:p>
          <a:p>
            <a:r>
              <a:rPr lang="en-CA" dirty="0">
                <a:latin typeface="+mj-lt"/>
              </a:rPr>
              <a:t>Everything you saw</a:t>
            </a:r>
          </a:p>
          <a:p>
            <a:r>
              <a:rPr lang="en-CA" dirty="0">
                <a:latin typeface="+mj-lt"/>
              </a:rPr>
              <a:t>Everything you heard, all the sounds, all the words</a:t>
            </a:r>
          </a:p>
          <a:p>
            <a:r>
              <a:rPr lang="en-CA" dirty="0">
                <a:latin typeface="+mj-lt"/>
              </a:rPr>
              <a:t>Everything you tasted, everything you smelled</a:t>
            </a:r>
          </a:p>
          <a:p>
            <a:r>
              <a:rPr lang="en-CA" dirty="0">
                <a:latin typeface="+mj-lt"/>
              </a:rPr>
              <a:t>Everything you felt in any part of your body (name specific body sensations like pain with location, sexual feelings, drugged feelings)</a:t>
            </a:r>
          </a:p>
          <a:p>
            <a:r>
              <a:rPr lang="en-CA" dirty="0">
                <a:latin typeface="+mj-lt"/>
              </a:rPr>
              <a:t>And everything you felt in any part of your emotions (name specific emotions such as fear, anxiety, sadness, despair which might have been felt.</a:t>
            </a:r>
          </a:p>
          <a:p>
            <a:pPr marL="0" indent="0">
              <a:buNone/>
            </a:pPr>
            <a:r>
              <a:rPr lang="en-CA" dirty="0">
                <a:latin typeface="+mj-lt"/>
              </a:rPr>
              <a:t>Now lock up the container, label it, and put it away in permanent storage.”</a:t>
            </a:r>
          </a:p>
        </p:txBody>
      </p:sp>
    </p:spTree>
    <p:extLst>
      <p:ext uri="{BB962C8B-B14F-4D97-AF65-F5344CB8AC3E}">
        <p14:creationId xmlns:p14="http://schemas.microsoft.com/office/powerpoint/2010/main" xmlns="" val="2238994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Closure and Integration of Material</a:t>
            </a:r>
          </a:p>
        </p:txBody>
      </p:sp>
      <p:sp>
        <p:nvSpPr>
          <p:cNvPr id="3" name="Content Placeholder 2"/>
          <p:cNvSpPr>
            <a:spLocks noGrp="1"/>
          </p:cNvSpPr>
          <p:nvPr>
            <p:ph idx="1"/>
          </p:nvPr>
        </p:nvSpPr>
        <p:spPr/>
        <p:txBody>
          <a:bodyPr>
            <a:normAutofit/>
          </a:bodyPr>
          <a:lstStyle/>
          <a:p>
            <a:r>
              <a:rPr lang="en-US" dirty="0">
                <a:latin typeface="+mj-lt"/>
              </a:rPr>
              <a:t>End with a symbolic cleansing in light or water (I prefer a warm, breathable waterfall) where all insiders who took part in the memory are cleansed, inside and out, from any dirty or contaminated feelings, and any remnants of the memory are washed away.</a:t>
            </a:r>
          </a:p>
          <a:p>
            <a:r>
              <a:rPr lang="en-US" dirty="0">
                <a:latin typeface="+mj-lt"/>
              </a:rPr>
              <a:t>The waterfall (or light) will wash away any boundaries between inside people who no longer need to be separate, and will strengthen boundaries if they need to stay separate.</a:t>
            </a:r>
          </a:p>
          <a:p>
            <a:r>
              <a:rPr lang="en-US" dirty="0">
                <a:latin typeface="+mj-lt"/>
              </a:rPr>
              <a:t>After memory work, have a talk or writing session in which the survivor can deal with his or her current reactions to what happened, including guilt, shame, horror, and possible integrations of parts.</a:t>
            </a:r>
          </a:p>
          <a:p>
            <a:endParaRPr lang="en-CA" dirty="0"/>
          </a:p>
        </p:txBody>
      </p:sp>
    </p:spTree>
    <p:extLst>
      <p:ext uri="{BB962C8B-B14F-4D97-AF65-F5344CB8AC3E}">
        <p14:creationId xmlns:p14="http://schemas.microsoft.com/office/powerpoint/2010/main" xmlns="" val="8614562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EED286-B6FF-5098-73A5-E125CB248D62}"/>
              </a:ext>
            </a:extLst>
          </p:cNvPr>
          <p:cNvSpPr>
            <a:spLocks noGrp="1"/>
          </p:cNvSpPr>
          <p:nvPr>
            <p:ph type="title"/>
          </p:nvPr>
        </p:nvSpPr>
        <p:spPr/>
        <p:txBody>
          <a:bodyPr/>
          <a:lstStyle/>
          <a:p>
            <a:r>
              <a:rPr lang="en-CA" dirty="0"/>
              <a:t>Things to Keep in Mind</a:t>
            </a:r>
          </a:p>
        </p:txBody>
      </p:sp>
      <p:sp>
        <p:nvSpPr>
          <p:cNvPr id="3" name="Text Placeholder 2">
            <a:extLst>
              <a:ext uri="{FF2B5EF4-FFF2-40B4-BE49-F238E27FC236}">
                <a16:creationId xmlns:a16="http://schemas.microsoft.com/office/drawing/2014/main" xmlns="" id="{85DCF86F-3595-0D1B-B1BB-ADB93080D33C}"/>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4145825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E259C69-6A43-2E11-51D7-97F455520AE8}"/>
              </a:ext>
            </a:extLst>
          </p:cNvPr>
          <p:cNvSpPr>
            <a:spLocks noGrp="1"/>
          </p:cNvSpPr>
          <p:nvPr>
            <p:ph type="title"/>
          </p:nvPr>
        </p:nvSpPr>
        <p:spPr/>
        <p:txBody>
          <a:bodyPr/>
          <a:lstStyle/>
          <a:p>
            <a:pPr algn="ctr"/>
            <a:r>
              <a:rPr lang="en-CA" dirty="0"/>
              <a:t> Basic Biology of Memory Association and Dissociation</a:t>
            </a:r>
          </a:p>
        </p:txBody>
      </p:sp>
      <p:sp>
        <p:nvSpPr>
          <p:cNvPr id="5" name="Text Placeholder 4">
            <a:extLst>
              <a:ext uri="{FF2B5EF4-FFF2-40B4-BE49-F238E27FC236}">
                <a16:creationId xmlns:a16="http://schemas.microsoft.com/office/drawing/2014/main" xmlns="" id="{3BE0E099-A563-8F04-DFE4-30B37010B725}"/>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783354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Special Situations</a:t>
            </a:r>
          </a:p>
        </p:txBody>
      </p:sp>
      <p:sp>
        <p:nvSpPr>
          <p:cNvPr id="3" name="Content Placeholder 2"/>
          <p:cNvSpPr>
            <a:spLocks noGrp="1"/>
          </p:cNvSpPr>
          <p:nvPr>
            <p:ph idx="1"/>
          </p:nvPr>
        </p:nvSpPr>
        <p:spPr/>
        <p:txBody>
          <a:bodyPr>
            <a:normAutofit fontScale="92500" lnSpcReduction="20000"/>
          </a:bodyPr>
          <a:lstStyle/>
          <a:p>
            <a:r>
              <a:rPr lang="en-US" dirty="0"/>
              <a:t>Very young parts may want to tell through play therapy.</a:t>
            </a:r>
          </a:p>
          <a:p>
            <a:r>
              <a:rPr lang="en-US" dirty="0"/>
              <a:t>Similar memories such as different occasions of training for a particular program can be processed together with a split screen.</a:t>
            </a:r>
          </a:p>
          <a:p>
            <a:r>
              <a:rPr lang="en-US" dirty="0"/>
              <a:t>When skilled, survivors can process some memories on their own (especially embarrassing ones).</a:t>
            </a:r>
          </a:p>
          <a:p>
            <a:r>
              <a:rPr lang="en-CA" dirty="0"/>
              <a:t>Baby memories need to be processed for full integration. The whole personality system may be involved and may regress to infancy, so don’t ask for narration, just have touch signals for “stop” (like squeezing the hand). You can do it in short segments, then after each segment let a part become old enough to tell you what happened. In other cases, a child part may “translate” what an infant part shows to him or her.</a:t>
            </a:r>
          </a:p>
          <a:p>
            <a:r>
              <a:rPr lang="en-CA" dirty="0"/>
              <a:t>Memories of dying or becoming unconscious: If the person didn’t die (or stay dead) when it happened, they won’t die while processing it now. Near-death (afterlife) experiences may be hidden within these memories, and can give hope.</a:t>
            </a:r>
          </a:p>
          <a:p>
            <a:endParaRPr lang="en-CA" dirty="0">
              <a:latin typeface="+mj-lt"/>
            </a:endParaRPr>
          </a:p>
          <a:p>
            <a:endParaRPr lang="en-CA" dirty="0">
              <a:latin typeface="+mj-lt"/>
            </a:endParaRPr>
          </a:p>
        </p:txBody>
      </p:sp>
    </p:spTree>
    <p:extLst>
      <p:ext uri="{BB962C8B-B14F-4D97-AF65-F5344CB8AC3E}">
        <p14:creationId xmlns:p14="http://schemas.microsoft.com/office/powerpoint/2010/main" xmlns="" val="1696666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Trouble-Shooting Memory Work</a:t>
            </a:r>
          </a:p>
        </p:txBody>
      </p:sp>
      <p:sp>
        <p:nvSpPr>
          <p:cNvPr id="3" name="Content Placeholder 2"/>
          <p:cNvSpPr>
            <a:spLocks noGrp="1"/>
          </p:cNvSpPr>
          <p:nvPr>
            <p:ph idx="1"/>
          </p:nvPr>
        </p:nvSpPr>
        <p:spPr/>
        <p:txBody>
          <a:bodyPr>
            <a:normAutofit fontScale="70000" lnSpcReduction="20000"/>
          </a:bodyPr>
          <a:lstStyle/>
          <a:p>
            <a:r>
              <a:rPr lang="en-US" dirty="0">
                <a:latin typeface="+mj-lt"/>
              </a:rPr>
              <a:t>Keep monitoring the emotional state; if feelings become overwhelming, remind the insiders to put them into the container.</a:t>
            </a:r>
          </a:p>
          <a:p>
            <a:r>
              <a:rPr lang="en-US" dirty="0">
                <a:latin typeface="+mj-lt"/>
              </a:rPr>
              <a:t>If the memory is confused, get the drugs into the container. Some survivors need to process drugs and strong emotions prior to the session in which they get the content of the memory. Many survivors get these sensations in the period just before the memory is to be processed.</a:t>
            </a:r>
          </a:p>
          <a:p>
            <a:r>
              <a:rPr lang="en-US" dirty="0">
                <a:latin typeface="Century Gothic" panose="020B0502020202020204" pitchFamily="34" charset="0"/>
              </a:rPr>
              <a:t>It is easy to miss a segment because some insider who has part of it is missing. Insiders often avoid embarrassing parts of memories like sexual feelings, shameful ones like perpetration, or extreme pain. </a:t>
            </a:r>
            <a:r>
              <a:rPr lang="en-US" dirty="0">
                <a:latin typeface="+mj-lt"/>
              </a:rPr>
              <a:t>If the story gets stuck, take a break to talk with the parts and find out why. Look for missing insiders, especially censoring ones re. sex or shame. Make sure the recycler puts his or her piece in.</a:t>
            </a:r>
          </a:p>
          <a:p>
            <a:r>
              <a:rPr lang="en-US" dirty="0">
                <a:latin typeface="Century Gothic" panose="020B0502020202020204" pitchFamily="34" charset="0"/>
              </a:rPr>
              <a:t>The “sound track” involving instructions is very important to destroy programming.</a:t>
            </a:r>
          </a:p>
          <a:p>
            <a:r>
              <a:rPr lang="en-US">
                <a:latin typeface="+mj-lt"/>
              </a:rPr>
              <a:t>If the chronological </a:t>
            </a:r>
            <a:r>
              <a:rPr lang="en-US" dirty="0">
                <a:latin typeface="+mj-lt"/>
              </a:rPr>
              <a:t>order of the experience is confused, have someone inside line up the insiders in the order in which their pieces come.</a:t>
            </a:r>
          </a:p>
          <a:p>
            <a:r>
              <a:rPr lang="en-US" dirty="0">
                <a:latin typeface="+mj-lt"/>
              </a:rPr>
              <a:t>Look for “incidental training,” accidental events (e.g. sounds from outside) which were incorporated into the training session.</a:t>
            </a:r>
          </a:p>
          <a:p>
            <a:r>
              <a:rPr lang="en-US" dirty="0">
                <a:latin typeface="Century Gothic" panose="020B0502020202020204" pitchFamily="34" charset="0"/>
              </a:rPr>
              <a:t>Similar memories can sometimes be processed together.</a:t>
            </a:r>
          </a:p>
          <a:p>
            <a:r>
              <a:rPr lang="en-US" dirty="0">
                <a:latin typeface="Century Gothic" panose="020B0502020202020204" pitchFamily="34" charset="0"/>
              </a:rPr>
              <a:t>Skilled survivors can process some memories on their own. </a:t>
            </a:r>
          </a:p>
        </p:txBody>
      </p:sp>
    </p:spTree>
    <p:extLst>
      <p:ext uri="{BB962C8B-B14F-4D97-AF65-F5344CB8AC3E}">
        <p14:creationId xmlns:p14="http://schemas.microsoft.com/office/powerpoint/2010/main" xmlns="" val="9856647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20CB43-2CAE-0EE3-2AB8-F80AE6A50D78}"/>
              </a:ext>
            </a:extLst>
          </p:cNvPr>
          <p:cNvSpPr>
            <a:spLocks noGrp="1"/>
          </p:cNvSpPr>
          <p:nvPr>
            <p:ph type="title"/>
          </p:nvPr>
        </p:nvSpPr>
        <p:spPr/>
        <p:txBody>
          <a:bodyPr>
            <a:normAutofit/>
          </a:bodyPr>
          <a:lstStyle/>
          <a:p>
            <a:r>
              <a:rPr lang="en-CA" sz="3200" dirty="0"/>
              <a:t>Survivors Can Do Their Own Memory Work</a:t>
            </a:r>
          </a:p>
        </p:txBody>
      </p:sp>
      <p:sp>
        <p:nvSpPr>
          <p:cNvPr id="3" name="Content Placeholder 2">
            <a:extLst>
              <a:ext uri="{FF2B5EF4-FFF2-40B4-BE49-F238E27FC236}">
                <a16:creationId xmlns:a16="http://schemas.microsoft.com/office/drawing/2014/main" xmlns="" id="{32D32761-676F-17B0-668E-BE9C96A6DF2D}"/>
              </a:ext>
            </a:extLst>
          </p:cNvPr>
          <p:cNvSpPr>
            <a:spLocks noGrp="1"/>
          </p:cNvSpPr>
          <p:nvPr>
            <p:ph idx="1"/>
          </p:nvPr>
        </p:nvSpPr>
        <p:spPr/>
        <p:txBody>
          <a:bodyPr/>
          <a:lstStyle/>
          <a:p>
            <a:r>
              <a:rPr lang="en-CA" dirty="0"/>
              <a:t>Memory work can take a huge number of therapy sessions. There were thousands of traumas which the ritual abuse/mind control/organized abuse survivor experienced, especially in childhood.</a:t>
            </a:r>
          </a:p>
          <a:p>
            <a:r>
              <a:rPr lang="en-CA" dirty="0"/>
              <a:t>If a survivor has a very good therapist, memory work can be done in therapy sessions. But if the survivor can learn the method and has strong internal leaders and/or front people, the survivor can work through many of the traumatic and training memories without the therapist present. </a:t>
            </a:r>
          </a:p>
          <a:p>
            <a:r>
              <a:rPr lang="en-CA" dirty="0"/>
              <a:t>The presence of a supportive friend can help, as long as that friend is not connected with the perpetrator group.</a:t>
            </a:r>
          </a:p>
          <a:p>
            <a:r>
              <a:rPr lang="en-CA" dirty="0"/>
              <a:t>Survivors without therapists can learn this process and do their own memory work, even to the point of integration.</a:t>
            </a:r>
          </a:p>
        </p:txBody>
      </p:sp>
    </p:spTree>
    <p:extLst>
      <p:ext uri="{BB962C8B-B14F-4D97-AF65-F5344CB8AC3E}">
        <p14:creationId xmlns:p14="http://schemas.microsoft.com/office/powerpoint/2010/main" xmlns="" val="76463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23D968-1499-D801-CABF-635F936D94F6}"/>
              </a:ext>
            </a:extLst>
          </p:cNvPr>
          <p:cNvSpPr>
            <a:spLocks noGrp="1"/>
          </p:cNvSpPr>
          <p:nvPr>
            <p:ph type="title"/>
          </p:nvPr>
        </p:nvSpPr>
        <p:spPr/>
        <p:txBody>
          <a:bodyPr/>
          <a:lstStyle/>
          <a:p>
            <a:r>
              <a:rPr lang="en-CA" dirty="0"/>
              <a:t>Reviewing Memory Work</a:t>
            </a:r>
          </a:p>
        </p:txBody>
      </p:sp>
      <p:sp>
        <p:nvSpPr>
          <p:cNvPr id="3" name="Content Placeholder 2">
            <a:extLst>
              <a:ext uri="{FF2B5EF4-FFF2-40B4-BE49-F238E27FC236}">
                <a16:creationId xmlns:a16="http://schemas.microsoft.com/office/drawing/2014/main" xmlns="" id="{FEB6A9C5-45CF-EA1C-026E-91BABFD7A16E}"/>
              </a:ext>
            </a:extLst>
          </p:cNvPr>
          <p:cNvSpPr>
            <a:spLocks noGrp="1"/>
          </p:cNvSpPr>
          <p:nvPr>
            <p:ph idx="1"/>
          </p:nvPr>
        </p:nvSpPr>
        <p:spPr/>
        <p:txBody>
          <a:bodyPr/>
          <a:lstStyle/>
          <a:p>
            <a:r>
              <a:rPr lang="en-CA" dirty="0"/>
              <a:t>Get a written narrative if possible.</a:t>
            </a:r>
          </a:p>
          <a:p>
            <a:r>
              <a:rPr lang="en-CA" dirty="0"/>
              <a:t>Are there discontinuities in the narrative, suggesting that bits may have been omitted?</a:t>
            </a:r>
          </a:p>
          <a:p>
            <a:r>
              <a:rPr lang="en-CA" dirty="0"/>
              <a:t>Is the survivor experiencing physical symptoms such as pain, indicating that these need to be put together with the part of the memory in which they happened?</a:t>
            </a:r>
          </a:p>
          <a:p>
            <a:r>
              <a:rPr lang="en-CA" dirty="0"/>
              <a:t>Is the survivor experiencing emotional symptoms which belong to the event itself, rather than a present-day reaction? </a:t>
            </a:r>
          </a:p>
          <a:p>
            <a:r>
              <a:rPr lang="en-CA" dirty="0"/>
              <a:t>Search for the parts of the survivor who hold the missing pieces, and help them contribute to the completion of the memory.</a:t>
            </a:r>
          </a:p>
        </p:txBody>
      </p:sp>
    </p:spTree>
    <p:extLst>
      <p:ext uri="{BB962C8B-B14F-4D97-AF65-F5344CB8AC3E}">
        <p14:creationId xmlns:p14="http://schemas.microsoft.com/office/powerpoint/2010/main" xmlns="" val="2388440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6DD28-5953-9FC8-24A3-DA826DAA2149}"/>
              </a:ext>
            </a:extLst>
          </p:cNvPr>
          <p:cNvSpPr>
            <a:spLocks noGrp="1"/>
          </p:cNvSpPr>
          <p:nvPr>
            <p:ph type="title"/>
          </p:nvPr>
        </p:nvSpPr>
        <p:spPr/>
        <p:txBody>
          <a:bodyPr/>
          <a:lstStyle/>
          <a:p>
            <a:r>
              <a:rPr lang="en-CA" dirty="0"/>
              <a:t>Components of Any Experience</a:t>
            </a:r>
          </a:p>
        </p:txBody>
      </p:sp>
      <p:sp>
        <p:nvSpPr>
          <p:cNvPr id="4" name="Content Placeholder 3">
            <a:extLst>
              <a:ext uri="{FF2B5EF4-FFF2-40B4-BE49-F238E27FC236}">
                <a16:creationId xmlns:a16="http://schemas.microsoft.com/office/drawing/2014/main" xmlns="" id="{3EBEFB6F-19A0-1687-5D44-0A7604ED5BFF}"/>
              </a:ext>
            </a:extLst>
          </p:cNvPr>
          <p:cNvSpPr>
            <a:spLocks noGrp="1"/>
          </p:cNvSpPr>
          <p:nvPr>
            <p:ph idx="1"/>
          </p:nvPr>
        </p:nvSpPr>
        <p:spPr/>
        <p:txBody>
          <a:bodyPr/>
          <a:lstStyle/>
          <a:p>
            <a:pPr marL="0" indent="0">
              <a:buNone/>
            </a:pPr>
            <a:r>
              <a:rPr lang="en-CA" sz="1800" dirty="0">
                <a:latin typeface="Century Gothic" panose="020B0502020202020204" pitchFamily="34" charset="0"/>
              </a:rPr>
              <a:t>When we experience something, we put together fragments of the experience from: </a:t>
            </a:r>
          </a:p>
          <a:p>
            <a:r>
              <a:rPr lang="en-CA" sz="1800" dirty="0">
                <a:latin typeface="Century Gothic" panose="020B0502020202020204" pitchFamily="34" charset="0"/>
              </a:rPr>
              <a:t>the different senses  </a:t>
            </a:r>
          </a:p>
          <a:p>
            <a:r>
              <a:rPr lang="en-CA" sz="1800" dirty="0">
                <a:latin typeface="Century Gothic" panose="020B0502020202020204" pitchFamily="34" charset="0"/>
              </a:rPr>
              <a:t>and the various emotions (reactions to the sensations and the meaning we have made of these sensations).</a:t>
            </a:r>
          </a:p>
          <a:p>
            <a:pPr marL="0" indent="0">
              <a:buNone/>
            </a:pPr>
            <a:r>
              <a:rPr lang="en-CA" dirty="0">
                <a:latin typeface="Century Gothic" panose="020B0502020202020204" pitchFamily="34" charset="0"/>
              </a:rPr>
              <a:t>I</a:t>
            </a:r>
            <a:r>
              <a:rPr lang="en-CA" sz="1800" dirty="0">
                <a:latin typeface="Century Gothic" panose="020B0502020202020204" pitchFamily="34" charset="0"/>
              </a:rPr>
              <a:t>n normal life, these fragments are woven together in the hippocampus and sent as a whole experience to the cerebral cortex. We are generally unaware of the complexity of what we are experiencing. These fragments, put together, tell the story of what happened to us.</a:t>
            </a:r>
          </a:p>
          <a:p>
            <a:pPr marL="0" indent="0">
              <a:buNone/>
            </a:pPr>
            <a:r>
              <a:rPr lang="en-CA" sz="1800" dirty="0">
                <a:latin typeface="Century Gothic" panose="020B0502020202020204" pitchFamily="34" charset="0"/>
              </a:rPr>
              <a:t>Trauma </a:t>
            </a:r>
            <a:r>
              <a:rPr lang="en-CA" dirty="0">
                <a:latin typeface="Century Gothic" panose="020B0502020202020204" pitchFamily="34" charset="0"/>
              </a:rPr>
              <a:t>causes dissociation, which keeps the fragments separate. </a:t>
            </a:r>
            <a:endParaRPr lang="en-CA" sz="1800" dirty="0">
              <a:latin typeface="Century Gothic" panose="020B0502020202020204" pitchFamily="34" charset="0"/>
            </a:endParaRPr>
          </a:p>
        </p:txBody>
      </p:sp>
    </p:spTree>
    <p:extLst>
      <p:ext uri="{BB962C8B-B14F-4D97-AF65-F5344CB8AC3E}">
        <p14:creationId xmlns:p14="http://schemas.microsoft.com/office/powerpoint/2010/main" xmlns="" val="3976763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6979FB-2D00-F405-B4E9-643A377E63EB}"/>
              </a:ext>
            </a:extLst>
          </p:cNvPr>
          <p:cNvSpPr>
            <a:spLocks noGrp="1"/>
          </p:cNvSpPr>
          <p:nvPr>
            <p:ph type="title"/>
          </p:nvPr>
        </p:nvSpPr>
        <p:spPr/>
        <p:txBody>
          <a:bodyPr/>
          <a:lstStyle/>
          <a:p>
            <a:r>
              <a:rPr lang="en-CA" dirty="0"/>
              <a:t>Sensations</a:t>
            </a:r>
          </a:p>
        </p:txBody>
      </p:sp>
      <p:sp>
        <p:nvSpPr>
          <p:cNvPr id="3" name="Content Placeholder 2">
            <a:extLst>
              <a:ext uri="{FF2B5EF4-FFF2-40B4-BE49-F238E27FC236}">
                <a16:creationId xmlns:a16="http://schemas.microsoft.com/office/drawing/2014/main" xmlns="" id="{6E6253CC-7BAD-9C25-0037-581C7C10504C}"/>
              </a:ext>
            </a:extLst>
          </p:cNvPr>
          <p:cNvSpPr>
            <a:spLocks noGrp="1"/>
          </p:cNvSpPr>
          <p:nvPr>
            <p:ph idx="1"/>
          </p:nvPr>
        </p:nvSpPr>
        <p:spPr/>
        <p:txBody>
          <a:bodyPr>
            <a:normAutofit lnSpcReduction="10000"/>
          </a:bodyPr>
          <a:lstStyle/>
          <a:p>
            <a:pPr lvl="1"/>
            <a:r>
              <a:rPr lang="en-CA" dirty="0"/>
              <a:t>Eyes: what we see</a:t>
            </a:r>
          </a:p>
          <a:p>
            <a:pPr lvl="1"/>
            <a:r>
              <a:rPr lang="en-CA" dirty="0"/>
              <a:t>Ears: what we hear (including background noise)</a:t>
            </a:r>
          </a:p>
          <a:p>
            <a:pPr lvl="1"/>
            <a:r>
              <a:rPr lang="en-CA" dirty="0"/>
              <a:t>Nose: what we smell</a:t>
            </a:r>
          </a:p>
          <a:p>
            <a:pPr lvl="1"/>
            <a:r>
              <a:rPr lang="en-CA" dirty="0"/>
              <a:t>Mouth: what we taste</a:t>
            </a:r>
          </a:p>
          <a:p>
            <a:pPr lvl="1"/>
            <a:r>
              <a:rPr lang="en-CA" dirty="0"/>
              <a:t>Bodily sensations: generally located in specific parts of the body</a:t>
            </a:r>
          </a:p>
          <a:p>
            <a:pPr lvl="2"/>
            <a:r>
              <a:rPr lang="en-CA" dirty="0"/>
              <a:t>The softness or hardness or spikiness of what we touch or what touches us; </a:t>
            </a:r>
          </a:p>
          <a:p>
            <a:pPr lvl="2"/>
            <a:r>
              <a:rPr lang="en-CA" dirty="0"/>
              <a:t>Itches</a:t>
            </a:r>
          </a:p>
          <a:p>
            <a:pPr lvl="2"/>
            <a:r>
              <a:rPr lang="en-CA" dirty="0"/>
              <a:t>sexual feelings </a:t>
            </a:r>
          </a:p>
          <a:p>
            <a:pPr lvl="2"/>
            <a:r>
              <a:rPr lang="en-CA" dirty="0"/>
              <a:t>Pain (dull, sharp, prolonged, brief)</a:t>
            </a:r>
          </a:p>
          <a:p>
            <a:pPr lvl="2"/>
            <a:r>
              <a:rPr lang="en-CA" dirty="0"/>
              <a:t>Sensations of motion, balance, dizziness</a:t>
            </a:r>
          </a:p>
          <a:p>
            <a:pPr lvl="2"/>
            <a:r>
              <a:rPr lang="en-CA" dirty="0"/>
              <a:t>Drugged sensations</a:t>
            </a:r>
          </a:p>
          <a:p>
            <a:endParaRPr lang="en-CA" dirty="0"/>
          </a:p>
        </p:txBody>
      </p:sp>
    </p:spTree>
    <p:extLst>
      <p:ext uri="{BB962C8B-B14F-4D97-AF65-F5344CB8AC3E}">
        <p14:creationId xmlns:p14="http://schemas.microsoft.com/office/powerpoint/2010/main" xmlns="" val="304018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2AE1D-80A9-8F7A-D495-485D18910A97}"/>
              </a:ext>
            </a:extLst>
          </p:cNvPr>
          <p:cNvSpPr>
            <a:spLocks noGrp="1"/>
          </p:cNvSpPr>
          <p:nvPr>
            <p:ph type="title"/>
          </p:nvPr>
        </p:nvSpPr>
        <p:spPr/>
        <p:txBody>
          <a:bodyPr/>
          <a:lstStyle/>
          <a:p>
            <a:r>
              <a:rPr lang="en-CA" dirty="0"/>
              <a:t>Emotions</a:t>
            </a:r>
          </a:p>
        </p:txBody>
      </p:sp>
      <p:sp>
        <p:nvSpPr>
          <p:cNvPr id="3" name="Content Placeholder 2">
            <a:extLst>
              <a:ext uri="{FF2B5EF4-FFF2-40B4-BE49-F238E27FC236}">
                <a16:creationId xmlns:a16="http://schemas.microsoft.com/office/drawing/2014/main" xmlns="" id="{C33F2540-DC74-323E-F93F-17D58914E1C0}"/>
              </a:ext>
            </a:extLst>
          </p:cNvPr>
          <p:cNvSpPr>
            <a:spLocks noGrp="1"/>
          </p:cNvSpPr>
          <p:nvPr>
            <p:ph idx="1"/>
          </p:nvPr>
        </p:nvSpPr>
        <p:spPr/>
        <p:txBody>
          <a:bodyPr>
            <a:normAutofit fontScale="85000" lnSpcReduction="20000"/>
          </a:bodyPr>
          <a:lstStyle/>
          <a:p>
            <a:pPr marL="0" indent="0">
              <a:buNone/>
            </a:pPr>
            <a:r>
              <a:rPr lang="en-CA" dirty="0"/>
              <a:t>We interpret our sensations and emotions arise in response, in particular to the interpersonal situation. </a:t>
            </a:r>
          </a:p>
          <a:p>
            <a:r>
              <a:rPr lang="en-CA" dirty="0"/>
              <a:t>Sadness, loneliness, despair, nostalgia</a:t>
            </a:r>
          </a:p>
          <a:p>
            <a:r>
              <a:rPr lang="en-CA" dirty="0"/>
              <a:t>Boredom, excitement, exhaustion</a:t>
            </a:r>
          </a:p>
          <a:p>
            <a:r>
              <a:rPr lang="en-CA" dirty="0"/>
              <a:t>Anxiety, fear, horror</a:t>
            </a:r>
          </a:p>
          <a:p>
            <a:r>
              <a:rPr lang="en-CA" dirty="0"/>
              <a:t>Anger, fury, frustration, disgust</a:t>
            </a:r>
          </a:p>
          <a:p>
            <a:r>
              <a:rPr lang="en-CA" dirty="0"/>
              <a:t>Guilt, shame </a:t>
            </a:r>
          </a:p>
          <a:p>
            <a:r>
              <a:rPr lang="en-CA" dirty="0"/>
              <a:t>Comfort, serenity, joy, happiness, delight, amusement, awe</a:t>
            </a:r>
          </a:p>
          <a:p>
            <a:r>
              <a:rPr lang="en-CA" dirty="0"/>
              <a:t>Triumph, satisfaction </a:t>
            </a:r>
          </a:p>
          <a:p>
            <a:r>
              <a:rPr lang="en-CA" dirty="0"/>
              <a:t>Confusion, turmoil, awkwardness</a:t>
            </a:r>
          </a:p>
          <a:p>
            <a:r>
              <a:rPr lang="en-CA" dirty="0"/>
              <a:t>Sympathy, empathic pain, envy, pity, love, admiration</a:t>
            </a:r>
          </a:p>
          <a:p>
            <a:pPr marL="0" indent="0">
              <a:buNone/>
            </a:pPr>
            <a:r>
              <a:rPr lang="en-CA" dirty="0"/>
              <a:t>A single experience can produce a variety of emotions.</a:t>
            </a:r>
          </a:p>
        </p:txBody>
      </p:sp>
    </p:spTree>
    <p:extLst>
      <p:ext uri="{BB962C8B-B14F-4D97-AF65-F5344CB8AC3E}">
        <p14:creationId xmlns:p14="http://schemas.microsoft.com/office/powerpoint/2010/main" xmlns="" val="107131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latin typeface="Century Gothic" panose="020B0502020202020204" pitchFamily="34" charset="0"/>
              </a:rPr>
              <a:t>Trauma Prevents Full Association of the Elements of Experience </a:t>
            </a:r>
          </a:p>
        </p:txBody>
      </p:sp>
      <p:sp>
        <p:nvSpPr>
          <p:cNvPr id="3" name="Content Placeholder 2"/>
          <p:cNvSpPr>
            <a:spLocks noGrp="1"/>
          </p:cNvSpPr>
          <p:nvPr>
            <p:ph idx="1"/>
          </p:nvPr>
        </p:nvSpPr>
        <p:spPr/>
        <p:txBody>
          <a:bodyPr>
            <a:normAutofit fontScale="92500" lnSpcReduction="10000"/>
          </a:bodyPr>
          <a:lstStyle/>
          <a:p>
            <a:r>
              <a:rPr lang="en-CA" sz="2000" dirty="0">
                <a:latin typeface="Century Gothic" panose="020B0502020202020204" pitchFamily="34" charset="0"/>
              </a:rPr>
              <a:t>Especially in infancy and childhood, an overwhelming experience, particularly one with physical and emotional pain, cannot be fully put together. </a:t>
            </a:r>
          </a:p>
          <a:p>
            <a:r>
              <a:rPr lang="en-CA" sz="2000" dirty="0">
                <a:latin typeface="Century Gothic" panose="020B0502020202020204" pitchFamily="34" charset="0"/>
              </a:rPr>
              <a:t>When the amygdala (the brain’s alarm bell) shuts down the hippocampus because of overload, the fragments of the experience are never integrated.</a:t>
            </a:r>
          </a:p>
          <a:p>
            <a:r>
              <a:rPr lang="en-CA" sz="2000" dirty="0">
                <a:latin typeface="Century Gothic" panose="020B0502020202020204" pitchFamily="34" charset="0"/>
              </a:rPr>
              <a:t>The brain circuit which entered this traumatic experience is replaced by new ones which hold different aspects of the experience.</a:t>
            </a:r>
          </a:p>
          <a:p>
            <a:r>
              <a:rPr lang="en-CA" sz="2000" dirty="0">
                <a:latin typeface="Century Gothic" panose="020B0502020202020204" pitchFamily="34" charset="0"/>
              </a:rPr>
              <a:t>Insiders develop to hold particular types of fragments of experience. Each insider (part, alter) is (in my opinion) a separate brain circuit.</a:t>
            </a:r>
          </a:p>
          <a:p>
            <a:r>
              <a:rPr lang="en-CA" sz="2000" dirty="0">
                <a:latin typeface="Century Gothic" panose="020B0502020202020204" pitchFamily="34" charset="0"/>
              </a:rPr>
              <a:t>Every feeling has certain insiders who have the job of holding that feeling.</a:t>
            </a:r>
          </a:p>
        </p:txBody>
      </p:sp>
    </p:spTree>
    <p:extLst>
      <p:ext uri="{BB962C8B-B14F-4D97-AF65-F5344CB8AC3E}">
        <p14:creationId xmlns:p14="http://schemas.microsoft.com/office/powerpoint/2010/main" xmlns="" val="3265873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a:latin typeface="Century Gothic" panose="020B0502020202020204" pitchFamily="34" charset="0"/>
              </a:rPr>
              <a:t>The Biology of Memory Reconstitution</a:t>
            </a:r>
          </a:p>
        </p:txBody>
      </p:sp>
      <p:sp>
        <p:nvSpPr>
          <p:cNvPr id="3" name="Content Placeholder 2"/>
          <p:cNvSpPr>
            <a:spLocks noGrp="1"/>
          </p:cNvSpPr>
          <p:nvPr>
            <p:ph idx="1"/>
          </p:nvPr>
        </p:nvSpPr>
        <p:spPr/>
        <p:txBody>
          <a:bodyPr>
            <a:normAutofit fontScale="85000" lnSpcReduction="20000"/>
          </a:bodyPr>
          <a:lstStyle/>
          <a:p>
            <a:r>
              <a:rPr lang="en-CA" sz="2200" dirty="0">
                <a:latin typeface="Century Gothic" panose="020B0502020202020204" pitchFamily="34" charset="0"/>
              </a:rPr>
              <a:t>A memory can be reconstituted if it is relived while the person knows he or she is in a safe place with a safe person. Or completely alone.</a:t>
            </a:r>
          </a:p>
          <a:p>
            <a:r>
              <a:rPr lang="en-CA" sz="2200" dirty="0">
                <a:latin typeface="Century Gothic" panose="020B0502020202020204" pitchFamily="34" charset="0"/>
              </a:rPr>
              <a:t>The fragments of experience belonging to the different senses and emotions are brought together, and fed through the hippocampus to the cerebral cortex, where they become integrated.</a:t>
            </a:r>
          </a:p>
          <a:p>
            <a:r>
              <a:rPr lang="en-CA" sz="2200" dirty="0">
                <a:latin typeface="Century Gothic" panose="020B0502020202020204" pitchFamily="34" charset="0"/>
              </a:rPr>
              <a:t>In this way the memory fragments move from the unconscious to the conscious mind.  What was formerly a dissociated, “forgotten” memory is now consciously remembered.  It no longer erupts in disturbing ways.  It loses much of its emotional punch. And it begins to be less clear and can be contaminated by other contents of consciousness.</a:t>
            </a:r>
          </a:p>
          <a:p>
            <a:r>
              <a:rPr lang="en-CA" sz="2200" dirty="0">
                <a:latin typeface="Century Gothic" panose="020B0502020202020204" pitchFamily="34" charset="0"/>
              </a:rPr>
              <a:t>When a memory is put together, some dissociative barriers are no longer necessary, and parts of the person involved in that memory often join together.</a:t>
            </a:r>
          </a:p>
        </p:txBody>
      </p:sp>
    </p:spTree>
    <p:extLst>
      <p:ext uri="{BB962C8B-B14F-4D97-AF65-F5344CB8AC3E}">
        <p14:creationId xmlns:p14="http://schemas.microsoft.com/office/powerpoint/2010/main" xmlns="" val="3886247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80BC56F-3794-4A46-AEEA-13A750C071D7}"/>
              </a:ext>
            </a:extLst>
          </p:cNvPr>
          <p:cNvSpPr>
            <a:spLocks noGrp="1"/>
          </p:cNvSpPr>
          <p:nvPr>
            <p:ph type="title"/>
          </p:nvPr>
        </p:nvSpPr>
        <p:spPr/>
        <p:txBody>
          <a:bodyPr>
            <a:normAutofit/>
          </a:bodyPr>
          <a:lstStyle/>
          <a:p>
            <a:r>
              <a:rPr lang="en-CA" sz="3200" dirty="0"/>
              <a:t>Whether and When to do Memory Work</a:t>
            </a:r>
          </a:p>
        </p:txBody>
      </p:sp>
      <p:sp>
        <p:nvSpPr>
          <p:cNvPr id="5" name="Text Placeholder 4">
            <a:extLst>
              <a:ext uri="{FF2B5EF4-FFF2-40B4-BE49-F238E27FC236}">
                <a16:creationId xmlns:a16="http://schemas.microsoft.com/office/drawing/2014/main" xmlns="" id="{5FD73612-5947-1909-9960-B0186AF79455}"/>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xmlns="" val="59938346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7335</TotalTime>
  <Words>3654</Words>
  <Application>Microsoft Office PowerPoint</Application>
  <PresentationFormat>Custom</PresentationFormat>
  <Paragraphs>211</Paragraphs>
  <Slides>33</Slides>
  <Notes>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Wisp</vt:lpstr>
      <vt:lpstr>Slide 1</vt:lpstr>
      <vt:lpstr>Working Through the Traumatic Memories</vt:lpstr>
      <vt:lpstr> Basic Biology of Memory Association and Dissociation</vt:lpstr>
      <vt:lpstr>Components of Any Experience</vt:lpstr>
      <vt:lpstr>Sensations</vt:lpstr>
      <vt:lpstr>Emotions</vt:lpstr>
      <vt:lpstr>Trauma Prevents Full Association of the Elements of Experience </vt:lpstr>
      <vt:lpstr>The Biology of Memory Reconstitution</vt:lpstr>
      <vt:lpstr>Whether and When to do Memory Work</vt:lpstr>
      <vt:lpstr>Resolving Traumas through Memory Processing</vt:lpstr>
      <vt:lpstr>Importance of Memory Work with Organized Abuse Survivors</vt:lpstr>
      <vt:lpstr>Deciding Whether &amp; When to Pursue Memories</vt:lpstr>
      <vt:lpstr>Dealing with Flashbacks</vt:lpstr>
      <vt:lpstr>Closing down Flashbacks</vt:lpstr>
      <vt:lpstr>Beginning Memory Work</vt:lpstr>
      <vt:lpstr>A Process for Memory Work</vt:lpstr>
      <vt:lpstr>Choosing Memories to Work With</vt:lpstr>
      <vt:lpstr>Planning Memory Work</vt:lpstr>
      <vt:lpstr>Example of a ‘Wiring Diagram’</vt:lpstr>
      <vt:lpstr>Some Issues Regarding Feelings</vt:lpstr>
      <vt:lpstr>Include Reactivator Parts</vt:lpstr>
      <vt:lpstr>Beginning a Memory Work Session</vt:lpstr>
      <vt:lpstr>Preparing to Dissociate the Feelings</vt:lpstr>
      <vt:lpstr>Dissociating the Feelings</vt:lpstr>
      <vt:lpstr>Processing the Story of a Memory</vt:lpstr>
      <vt:lpstr>Adding in the Feelings</vt:lpstr>
      <vt:lpstr>Completing the Processing</vt:lpstr>
      <vt:lpstr>Closure and Integration of Material</vt:lpstr>
      <vt:lpstr>Things to Keep in Mind</vt:lpstr>
      <vt:lpstr>Special Situations</vt:lpstr>
      <vt:lpstr>Trouble-Shooting Memory Work</vt:lpstr>
      <vt:lpstr>Survivors Can Do Their Own Memory Work</vt:lpstr>
      <vt:lpstr>Reviewing Memory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Through the Traumatic Memories</dc:title>
  <dc:creator>dralison37 dralison37</dc:creator>
  <cp:lastModifiedBy>neile</cp:lastModifiedBy>
  <cp:revision>2</cp:revision>
  <dcterms:created xsi:type="dcterms:W3CDTF">2020-10-03T20:51:00Z</dcterms:created>
  <dcterms:modified xsi:type="dcterms:W3CDTF">2022-09-09T00:48:21Z</dcterms:modified>
</cp:coreProperties>
</file>