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571" r:id="rId2"/>
    <p:sldId id="257" r:id="rId3"/>
    <p:sldId id="320" r:id="rId4"/>
    <p:sldId id="323" r:id="rId5"/>
    <p:sldId id="582" r:id="rId6"/>
    <p:sldId id="480" r:id="rId7"/>
    <p:sldId id="325" r:id="rId8"/>
    <p:sldId id="336" r:id="rId9"/>
    <p:sldId id="576" r:id="rId10"/>
    <p:sldId id="322" r:id="rId11"/>
    <p:sldId id="324" r:id="rId12"/>
    <p:sldId id="331" r:id="rId13"/>
    <p:sldId id="332" r:id="rId14"/>
    <p:sldId id="573" r:id="rId15"/>
    <p:sldId id="329" r:id="rId16"/>
    <p:sldId id="328" r:id="rId17"/>
    <p:sldId id="326" r:id="rId18"/>
    <p:sldId id="327" r:id="rId19"/>
    <p:sldId id="330" r:id="rId20"/>
    <p:sldId id="333" r:id="rId21"/>
    <p:sldId id="334" r:id="rId22"/>
    <p:sldId id="575" r:id="rId23"/>
    <p:sldId id="341" r:id="rId24"/>
    <p:sldId id="356" r:id="rId25"/>
    <p:sldId id="337" r:id="rId26"/>
    <p:sldId id="583" r:id="rId27"/>
    <p:sldId id="578" r:id="rId28"/>
    <p:sldId id="577" r:id="rId29"/>
    <p:sldId id="579" r:id="rId30"/>
    <p:sldId id="581" r:id="rId31"/>
    <p:sldId id="580" r:id="rId32"/>
    <p:sldId id="35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2B21AC-EF39-47A0-8104-8FE4BBE84447}" v="9" dt="2022-07-28T20:37:58.6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92100" autoAdjust="0"/>
  </p:normalViewPr>
  <p:slideViewPr>
    <p:cSldViewPr snapToGrid="0">
      <p:cViewPr varScale="1">
        <p:scale>
          <a:sx n="79" d="100"/>
          <a:sy n="79" d="100"/>
        </p:scale>
        <p:origin x="758"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39" d="100"/>
          <a:sy n="39" d="100"/>
        </p:scale>
        <p:origin x="1666"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982B21AC-EF39-47A0-8104-8FE4BBE84447}"/>
    <pc:docChg chg="undo custSel addSld delSld modSld sldOrd">
      <pc:chgData name="dralison37 dralison37" userId="cca6fb7d3284a383" providerId="LiveId" clId="{982B21AC-EF39-47A0-8104-8FE4BBE84447}" dt="2022-08-01T20:55:05.172" v="4371" actId="20577"/>
      <pc:docMkLst>
        <pc:docMk/>
      </pc:docMkLst>
      <pc:sldChg chg="modSp mod">
        <pc:chgData name="dralison37 dralison37" userId="cca6fb7d3284a383" providerId="LiveId" clId="{982B21AC-EF39-47A0-8104-8FE4BBE84447}" dt="2022-05-16T18:15:04.163" v="143" actId="20577"/>
        <pc:sldMkLst>
          <pc:docMk/>
          <pc:sldMk cId="585844667" sldId="322"/>
        </pc:sldMkLst>
        <pc:spChg chg="mod">
          <ac:chgData name="dralison37 dralison37" userId="cca6fb7d3284a383" providerId="LiveId" clId="{982B21AC-EF39-47A0-8104-8FE4BBE84447}" dt="2022-05-16T18:15:04.163" v="143" actId="20577"/>
          <ac:spMkLst>
            <pc:docMk/>
            <pc:sldMk cId="585844667" sldId="322"/>
            <ac:spMk id="3" creationId="{00000000-0000-0000-0000-000000000000}"/>
          </ac:spMkLst>
        </pc:spChg>
      </pc:sldChg>
      <pc:sldChg chg="modSp ord">
        <pc:chgData name="dralison37 dralison37" userId="cca6fb7d3284a383" providerId="LiveId" clId="{982B21AC-EF39-47A0-8104-8FE4BBE84447}" dt="2022-05-28T16:28:58.425" v="1826"/>
        <pc:sldMkLst>
          <pc:docMk/>
          <pc:sldMk cId="3703157999" sldId="323"/>
        </pc:sldMkLst>
        <pc:spChg chg="mod">
          <ac:chgData name="dralison37 dralison37" userId="cca6fb7d3284a383" providerId="LiveId" clId="{982B21AC-EF39-47A0-8104-8FE4BBE84447}" dt="2022-05-16T18:13:19.659" v="1" actId="255"/>
          <ac:spMkLst>
            <pc:docMk/>
            <pc:sldMk cId="3703157999" sldId="323"/>
            <ac:spMk id="3" creationId="{00000000-0000-0000-0000-000000000000}"/>
          </ac:spMkLst>
        </pc:spChg>
      </pc:sldChg>
      <pc:sldChg chg="modSp mod modAnim">
        <pc:chgData name="dralison37 dralison37" userId="cca6fb7d3284a383" providerId="LiveId" clId="{982B21AC-EF39-47A0-8104-8FE4BBE84447}" dt="2022-07-28T20:37:58.651" v="3793" actId="20577"/>
        <pc:sldMkLst>
          <pc:docMk/>
          <pc:sldMk cId="879402074" sldId="324"/>
        </pc:sldMkLst>
        <pc:spChg chg="mod">
          <ac:chgData name="dralison37 dralison37" userId="cca6fb7d3284a383" providerId="LiveId" clId="{982B21AC-EF39-47A0-8104-8FE4BBE84447}" dt="2022-07-28T20:37:58.651" v="3793" actId="20577"/>
          <ac:spMkLst>
            <pc:docMk/>
            <pc:sldMk cId="879402074" sldId="324"/>
            <ac:spMk id="3" creationId="{00000000-0000-0000-0000-000000000000}"/>
          </ac:spMkLst>
        </pc:spChg>
      </pc:sldChg>
      <pc:sldChg chg="modSp del mod">
        <pc:chgData name="dralison37 dralison37" userId="cca6fb7d3284a383" providerId="LiveId" clId="{982B21AC-EF39-47A0-8104-8FE4BBE84447}" dt="2022-05-16T21:13:02.135" v="761" actId="2696"/>
        <pc:sldMkLst>
          <pc:docMk/>
          <pc:sldMk cId="1691486387" sldId="325"/>
        </pc:sldMkLst>
        <pc:spChg chg="mod">
          <ac:chgData name="dralison37 dralison37" userId="cca6fb7d3284a383" providerId="LiveId" clId="{982B21AC-EF39-47A0-8104-8FE4BBE84447}" dt="2022-05-16T18:35:50.967" v="507" actId="120"/>
          <ac:spMkLst>
            <pc:docMk/>
            <pc:sldMk cId="1691486387" sldId="325"/>
            <ac:spMk id="2" creationId="{00000000-0000-0000-0000-000000000000}"/>
          </ac:spMkLst>
        </pc:spChg>
        <pc:spChg chg="mod">
          <ac:chgData name="dralison37 dralison37" userId="cca6fb7d3284a383" providerId="LiveId" clId="{982B21AC-EF39-47A0-8104-8FE4BBE84447}" dt="2022-05-16T18:37:25.849" v="524" actId="6549"/>
          <ac:spMkLst>
            <pc:docMk/>
            <pc:sldMk cId="1691486387" sldId="325"/>
            <ac:spMk id="3" creationId="{00000000-0000-0000-0000-000000000000}"/>
          </ac:spMkLst>
        </pc:spChg>
      </pc:sldChg>
      <pc:sldChg chg="modSp add mod">
        <pc:chgData name="dralison37 dralison37" userId="cca6fb7d3284a383" providerId="LiveId" clId="{982B21AC-EF39-47A0-8104-8FE4BBE84447}" dt="2022-05-16T21:14:13.301" v="766" actId="2711"/>
        <pc:sldMkLst>
          <pc:docMk/>
          <pc:sldMk cId="2930801324" sldId="325"/>
        </pc:sldMkLst>
        <pc:spChg chg="mod">
          <ac:chgData name="dralison37 dralison37" userId="cca6fb7d3284a383" providerId="LiveId" clId="{982B21AC-EF39-47A0-8104-8FE4BBE84447}" dt="2022-05-16T21:14:13.301" v="766" actId="2711"/>
          <ac:spMkLst>
            <pc:docMk/>
            <pc:sldMk cId="2930801324" sldId="325"/>
            <ac:spMk id="3" creationId="{00000000-0000-0000-0000-000000000000}"/>
          </ac:spMkLst>
        </pc:spChg>
      </pc:sldChg>
      <pc:sldChg chg="del">
        <pc:chgData name="dralison37 dralison37" userId="cca6fb7d3284a383" providerId="LiveId" clId="{982B21AC-EF39-47A0-8104-8FE4BBE84447}" dt="2022-05-16T21:29:32.922" v="846" actId="2696"/>
        <pc:sldMkLst>
          <pc:docMk/>
          <pc:sldMk cId="997914440" sldId="326"/>
        </pc:sldMkLst>
      </pc:sldChg>
      <pc:sldChg chg="modSp add mod">
        <pc:chgData name="dralison37 dralison37" userId="cca6fb7d3284a383" providerId="LiveId" clId="{982B21AC-EF39-47A0-8104-8FE4BBE84447}" dt="2022-05-16T21:30:08.806" v="848" actId="255"/>
        <pc:sldMkLst>
          <pc:docMk/>
          <pc:sldMk cId="4131252133" sldId="326"/>
        </pc:sldMkLst>
        <pc:spChg chg="mod">
          <ac:chgData name="dralison37 dralison37" userId="cca6fb7d3284a383" providerId="LiveId" clId="{982B21AC-EF39-47A0-8104-8FE4BBE84447}" dt="2022-05-16T21:30:08.806" v="848" actId="255"/>
          <ac:spMkLst>
            <pc:docMk/>
            <pc:sldMk cId="4131252133" sldId="326"/>
            <ac:spMk id="3" creationId="{00000000-0000-0000-0000-000000000000}"/>
          </ac:spMkLst>
        </pc:spChg>
      </pc:sldChg>
      <pc:sldChg chg="del">
        <pc:chgData name="dralison37 dralison37" userId="cca6fb7d3284a383" providerId="LiveId" clId="{982B21AC-EF39-47A0-8104-8FE4BBE84447}" dt="2022-05-16T21:29:32.922" v="846" actId="2696"/>
        <pc:sldMkLst>
          <pc:docMk/>
          <pc:sldMk cId="2150651639" sldId="327"/>
        </pc:sldMkLst>
      </pc:sldChg>
      <pc:sldChg chg="modSp add mod">
        <pc:chgData name="dralison37 dralison37" userId="cca6fb7d3284a383" providerId="LiveId" clId="{982B21AC-EF39-47A0-8104-8FE4BBE84447}" dt="2022-05-16T21:31:09.189" v="914" actId="255"/>
        <pc:sldMkLst>
          <pc:docMk/>
          <pc:sldMk cId="3093259498" sldId="327"/>
        </pc:sldMkLst>
        <pc:spChg chg="mod">
          <ac:chgData name="dralison37 dralison37" userId="cca6fb7d3284a383" providerId="LiveId" clId="{982B21AC-EF39-47A0-8104-8FE4BBE84447}" dt="2022-05-16T21:31:09.189" v="914" actId="255"/>
          <ac:spMkLst>
            <pc:docMk/>
            <pc:sldMk cId="3093259498" sldId="327"/>
            <ac:spMk id="3" creationId="{00000000-0000-0000-0000-000000000000}"/>
          </ac:spMkLst>
        </pc:spChg>
      </pc:sldChg>
      <pc:sldChg chg="del">
        <pc:chgData name="dralison37 dralison37" userId="cca6fb7d3284a383" providerId="LiveId" clId="{982B21AC-EF39-47A0-8104-8FE4BBE84447}" dt="2022-05-16T20:55:18.047" v="530" actId="2696"/>
        <pc:sldMkLst>
          <pc:docMk/>
          <pc:sldMk cId="974396206" sldId="328"/>
        </pc:sldMkLst>
      </pc:sldChg>
      <pc:sldChg chg="modSp add mod ord">
        <pc:chgData name="dralison37 dralison37" userId="cca6fb7d3284a383" providerId="LiveId" clId="{982B21AC-EF39-47A0-8104-8FE4BBE84447}" dt="2022-07-28T20:49:33.921" v="3860" actId="6549"/>
        <pc:sldMkLst>
          <pc:docMk/>
          <pc:sldMk cId="3604255935" sldId="328"/>
        </pc:sldMkLst>
        <pc:spChg chg="mod">
          <ac:chgData name="dralison37 dralison37" userId="cca6fb7d3284a383" providerId="LiveId" clId="{982B21AC-EF39-47A0-8104-8FE4BBE84447}" dt="2022-07-28T20:49:33.921" v="3860" actId="6549"/>
          <ac:spMkLst>
            <pc:docMk/>
            <pc:sldMk cId="3604255935" sldId="328"/>
            <ac:spMk id="3" creationId="{00000000-0000-0000-0000-000000000000}"/>
          </ac:spMkLst>
        </pc:spChg>
      </pc:sldChg>
      <pc:sldChg chg="modSp add mod ord">
        <pc:chgData name="dralison37 dralison37" userId="cca6fb7d3284a383" providerId="LiveId" clId="{982B21AC-EF39-47A0-8104-8FE4BBE84447}" dt="2022-05-16T21:37:25.087" v="1128" actId="21"/>
        <pc:sldMkLst>
          <pc:docMk/>
          <pc:sldMk cId="62275252" sldId="329"/>
        </pc:sldMkLst>
        <pc:spChg chg="mod">
          <ac:chgData name="dralison37 dralison37" userId="cca6fb7d3284a383" providerId="LiveId" clId="{982B21AC-EF39-47A0-8104-8FE4BBE84447}" dt="2022-05-16T21:37:25.087" v="1128" actId="21"/>
          <ac:spMkLst>
            <pc:docMk/>
            <pc:sldMk cId="62275252" sldId="329"/>
            <ac:spMk id="3" creationId="{00000000-0000-0000-0000-000000000000}"/>
          </ac:spMkLst>
        </pc:spChg>
      </pc:sldChg>
      <pc:sldChg chg="del">
        <pc:chgData name="dralison37 dralison37" userId="cca6fb7d3284a383" providerId="LiveId" clId="{982B21AC-EF39-47A0-8104-8FE4BBE84447}" dt="2022-05-16T20:55:18.047" v="530" actId="2696"/>
        <pc:sldMkLst>
          <pc:docMk/>
          <pc:sldMk cId="669093368" sldId="329"/>
        </pc:sldMkLst>
      </pc:sldChg>
      <pc:sldChg chg="modSp add mod">
        <pc:chgData name="dralison37 dralison37" userId="cca6fb7d3284a383" providerId="LiveId" clId="{982B21AC-EF39-47A0-8104-8FE4BBE84447}" dt="2022-07-28T20:50:31.464" v="3928" actId="27636"/>
        <pc:sldMkLst>
          <pc:docMk/>
          <pc:sldMk cId="1156014942" sldId="330"/>
        </pc:sldMkLst>
        <pc:spChg chg="mod">
          <ac:chgData name="dralison37 dralison37" userId="cca6fb7d3284a383" providerId="LiveId" clId="{982B21AC-EF39-47A0-8104-8FE4BBE84447}" dt="2022-07-28T20:50:31.464" v="3928" actId="27636"/>
          <ac:spMkLst>
            <pc:docMk/>
            <pc:sldMk cId="1156014942" sldId="330"/>
            <ac:spMk id="2" creationId="{00000000-0000-0000-0000-000000000000}"/>
          </ac:spMkLst>
        </pc:spChg>
        <pc:spChg chg="mod">
          <ac:chgData name="dralison37 dralison37" userId="cca6fb7d3284a383" providerId="LiveId" clId="{982B21AC-EF39-47A0-8104-8FE4BBE84447}" dt="2022-07-28T20:49:55.364" v="3862" actId="20577"/>
          <ac:spMkLst>
            <pc:docMk/>
            <pc:sldMk cId="1156014942" sldId="330"/>
            <ac:spMk id="3" creationId="{00000000-0000-0000-0000-000000000000}"/>
          </ac:spMkLst>
        </pc:spChg>
      </pc:sldChg>
      <pc:sldChg chg="del">
        <pc:chgData name="dralison37 dralison37" userId="cca6fb7d3284a383" providerId="LiveId" clId="{982B21AC-EF39-47A0-8104-8FE4BBE84447}" dt="2022-05-16T20:55:18.047" v="530" actId="2696"/>
        <pc:sldMkLst>
          <pc:docMk/>
          <pc:sldMk cId="4161693965" sldId="330"/>
        </pc:sldMkLst>
      </pc:sldChg>
      <pc:sldChg chg="del">
        <pc:chgData name="dralison37 dralison37" userId="cca6fb7d3284a383" providerId="LiveId" clId="{982B21AC-EF39-47A0-8104-8FE4BBE84447}" dt="2022-05-16T20:54:53.947" v="528" actId="2696"/>
        <pc:sldMkLst>
          <pc:docMk/>
          <pc:sldMk cId="969993445" sldId="331"/>
        </pc:sldMkLst>
      </pc:sldChg>
      <pc:sldChg chg="modSp add mod">
        <pc:chgData name="dralison37 dralison37" userId="cca6fb7d3284a383" providerId="LiveId" clId="{982B21AC-EF39-47A0-8104-8FE4BBE84447}" dt="2022-07-28T20:38:40.991" v="3811" actId="6549"/>
        <pc:sldMkLst>
          <pc:docMk/>
          <pc:sldMk cId="1616984306" sldId="331"/>
        </pc:sldMkLst>
        <pc:spChg chg="mod">
          <ac:chgData name="dralison37 dralison37" userId="cca6fb7d3284a383" providerId="LiveId" clId="{982B21AC-EF39-47A0-8104-8FE4BBE84447}" dt="2022-07-28T20:38:40.991" v="3811" actId="6549"/>
          <ac:spMkLst>
            <pc:docMk/>
            <pc:sldMk cId="1616984306" sldId="331"/>
            <ac:spMk id="3" creationId="{00000000-0000-0000-0000-000000000000}"/>
          </ac:spMkLst>
        </pc:spChg>
      </pc:sldChg>
      <pc:sldChg chg="modSp add mod">
        <pc:chgData name="dralison37 dralison37" userId="cca6fb7d3284a383" providerId="LiveId" clId="{982B21AC-EF39-47A0-8104-8FE4BBE84447}" dt="2022-05-16T21:16:30.549" v="820" actId="20577"/>
        <pc:sldMkLst>
          <pc:docMk/>
          <pc:sldMk cId="1666410923" sldId="332"/>
        </pc:sldMkLst>
        <pc:spChg chg="mod">
          <ac:chgData name="dralison37 dralison37" userId="cca6fb7d3284a383" providerId="LiveId" clId="{982B21AC-EF39-47A0-8104-8FE4BBE84447}" dt="2022-05-16T21:16:30.549" v="820" actId="20577"/>
          <ac:spMkLst>
            <pc:docMk/>
            <pc:sldMk cId="1666410923" sldId="332"/>
            <ac:spMk id="2" creationId="{00000000-0000-0000-0000-000000000000}"/>
          </ac:spMkLst>
        </pc:spChg>
        <pc:spChg chg="mod">
          <ac:chgData name="dralison37 dralison37" userId="cca6fb7d3284a383" providerId="LiveId" clId="{982B21AC-EF39-47A0-8104-8FE4BBE84447}" dt="2022-05-16T21:16:12.956" v="802" actId="27636"/>
          <ac:spMkLst>
            <pc:docMk/>
            <pc:sldMk cId="1666410923" sldId="332"/>
            <ac:spMk id="3" creationId="{00000000-0000-0000-0000-000000000000}"/>
          </ac:spMkLst>
        </pc:spChg>
      </pc:sldChg>
      <pc:sldChg chg="del">
        <pc:chgData name="dralison37 dralison37" userId="cca6fb7d3284a383" providerId="LiveId" clId="{982B21AC-EF39-47A0-8104-8FE4BBE84447}" dt="2022-05-16T20:54:53.947" v="528" actId="2696"/>
        <pc:sldMkLst>
          <pc:docMk/>
          <pc:sldMk cId="4006793525" sldId="332"/>
        </pc:sldMkLst>
      </pc:sldChg>
      <pc:sldChg chg="modSp add mod">
        <pc:chgData name="dralison37 dralison37" userId="cca6fb7d3284a383" providerId="LiveId" clId="{982B21AC-EF39-47A0-8104-8FE4BBE84447}" dt="2022-07-28T20:53:27.366" v="4077" actId="255"/>
        <pc:sldMkLst>
          <pc:docMk/>
          <pc:sldMk cId="1075401817" sldId="333"/>
        </pc:sldMkLst>
        <pc:spChg chg="mod">
          <ac:chgData name="dralison37 dralison37" userId="cca6fb7d3284a383" providerId="LiveId" clId="{982B21AC-EF39-47A0-8104-8FE4BBE84447}" dt="2022-07-28T20:53:27.366" v="4077" actId="255"/>
          <ac:spMkLst>
            <pc:docMk/>
            <pc:sldMk cId="1075401817" sldId="333"/>
            <ac:spMk id="3" creationId="{00000000-0000-0000-0000-000000000000}"/>
          </ac:spMkLst>
        </pc:spChg>
        <pc:spChg chg="mod">
          <ac:chgData name="dralison37 dralison37" userId="cca6fb7d3284a383" providerId="LiveId" clId="{982B21AC-EF39-47A0-8104-8FE4BBE84447}" dt="2022-05-16T21:39:40.637" v="1206" actId="20577"/>
          <ac:spMkLst>
            <pc:docMk/>
            <pc:sldMk cId="1075401817" sldId="333"/>
            <ac:spMk id="5" creationId="{00000000-0000-0000-0000-000000000000}"/>
          </ac:spMkLst>
        </pc:spChg>
      </pc:sldChg>
      <pc:sldChg chg="del">
        <pc:chgData name="dralison37 dralison37" userId="cca6fb7d3284a383" providerId="LiveId" clId="{982B21AC-EF39-47A0-8104-8FE4BBE84447}" dt="2022-05-16T20:55:50.740" v="532" actId="2696"/>
        <pc:sldMkLst>
          <pc:docMk/>
          <pc:sldMk cId="3211194523" sldId="333"/>
        </pc:sldMkLst>
      </pc:sldChg>
      <pc:sldChg chg="del">
        <pc:chgData name="dralison37 dralison37" userId="cca6fb7d3284a383" providerId="LiveId" clId="{982B21AC-EF39-47A0-8104-8FE4BBE84447}" dt="2022-05-16T20:55:50.740" v="532" actId="2696"/>
        <pc:sldMkLst>
          <pc:docMk/>
          <pc:sldMk cId="931859619" sldId="334"/>
        </pc:sldMkLst>
      </pc:sldChg>
      <pc:sldChg chg="modSp add mod">
        <pc:chgData name="dralison37 dralison37" userId="cca6fb7d3284a383" providerId="LiveId" clId="{982B21AC-EF39-47A0-8104-8FE4BBE84447}" dt="2022-07-28T20:54:07.848" v="4089" actId="20577"/>
        <pc:sldMkLst>
          <pc:docMk/>
          <pc:sldMk cId="4166404417" sldId="334"/>
        </pc:sldMkLst>
        <pc:spChg chg="mod">
          <ac:chgData name="dralison37 dralison37" userId="cca6fb7d3284a383" providerId="LiveId" clId="{982B21AC-EF39-47A0-8104-8FE4BBE84447}" dt="2022-07-28T20:54:07.848" v="4089" actId="20577"/>
          <ac:spMkLst>
            <pc:docMk/>
            <pc:sldMk cId="4166404417" sldId="334"/>
            <ac:spMk id="2" creationId="{00000000-0000-0000-0000-000000000000}"/>
          </ac:spMkLst>
        </pc:spChg>
        <pc:spChg chg="mod">
          <ac:chgData name="dralison37 dralison37" userId="cca6fb7d3284a383" providerId="LiveId" clId="{982B21AC-EF39-47A0-8104-8FE4BBE84447}" dt="2022-07-28T20:53:00.008" v="4076" actId="6549"/>
          <ac:spMkLst>
            <pc:docMk/>
            <pc:sldMk cId="4166404417" sldId="334"/>
            <ac:spMk id="3" creationId="{00000000-0000-0000-0000-000000000000}"/>
          </ac:spMkLst>
        </pc:spChg>
      </pc:sldChg>
      <pc:sldChg chg="modSp add">
        <pc:chgData name="dralison37 dralison37" userId="cca6fb7d3284a383" providerId="LiveId" clId="{982B21AC-EF39-47A0-8104-8FE4BBE84447}" dt="2022-05-16T21:14:43.077" v="798" actId="20577"/>
        <pc:sldMkLst>
          <pc:docMk/>
          <pc:sldMk cId="69168935" sldId="336"/>
        </pc:sldMkLst>
        <pc:spChg chg="mod">
          <ac:chgData name="dralison37 dralison37" userId="cca6fb7d3284a383" providerId="LiveId" clId="{982B21AC-EF39-47A0-8104-8FE4BBE84447}" dt="2022-05-16T21:14:43.077" v="798" actId="20577"/>
          <ac:spMkLst>
            <pc:docMk/>
            <pc:sldMk cId="69168935" sldId="336"/>
            <ac:spMk id="3" creationId="{00000000-0000-0000-0000-000000000000}"/>
          </ac:spMkLst>
        </pc:spChg>
      </pc:sldChg>
      <pc:sldChg chg="del">
        <pc:chgData name="dralison37 dralison37" userId="cca6fb7d3284a383" providerId="LiveId" clId="{982B21AC-EF39-47A0-8104-8FE4BBE84447}" dt="2022-05-16T21:12:19.226" v="759" actId="2696"/>
        <pc:sldMkLst>
          <pc:docMk/>
          <pc:sldMk cId="680254349" sldId="336"/>
        </pc:sldMkLst>
      </pc:sldChg>
      <pc:sldChg chg="modSp mod ord">
        <pc:chgData name="dralison37 dralison37" userId="cca6fb7d3284a383" providerId="LiveId" clId="{982B21AC-EF39-47A0-8104-8FE4BBE84447}" dt="2022-05-16T21:12:08.475" v="758"/>
        <pc:sldMkLst>
          <pc:docMk/>
          <pc:sldMk cId="1225161622" sldId="337"/>
        </pc:sldMkLst>
        <pc:spChg chg="mod">
          <ac:chgData name="dralison37 dralison37" userId="cca6fb7d3284a383" providerId="LiveId" clId="{982B21AC-EF39-47A0-8104-8FE4BBE84447}" dt="2022-05-16T21:11:56.040" v="756" actId="20577"/>
          <ac:spMkLst>
            <pc:docMk/>
            <pc:sldMk cId="1225161622" sldId="337"/>
            <ac:spMk id="3" creationId="{00000000-0000-0000-0000-000000000000}"/>
          </ac:spMkLst>
        </pc:spChg>
      </pc:sldChg>
      <pc:sldChg chg="ord">
        <pc:chgData name="dralison37 dralison37" userId="cca6fb7d3284a383" providerId="LiveId" clId="{982B21AC-EF39-47A0-8104-8FE4BBE84447}" dt="2022-05-16T20:56:22.721" v="537"/>
        <pc:sldMkLst>
          <pc:docMk/>
          <pc:sldMk cId="1349330264" sldId="341"/>
        </pc:sldMkLst>
      </pc:sldChg>
      <pc:sldChg chg="modSp mod">
        <pc:chgData name="dralison37 dralison37" userId="cca6fb7d3284a383" providerId="LiveId" clId="{982B21AC-EF39-47A0-8104-8FE4BBE84447}" dt="2022-05-16T21:42:01.299" v="1298" actId="20577"/>
        <pc:sldMkLst>
          <pc:docMk/>
          <pc:sldMk cId="2678277905" sldId="356"/>
        </pc:sldMkLst>
        <pc:spChg chg="mod">
          <ac:chgData name="dralison37 dralison37" userId="cca6fb7d3284a383" providerId="LiveId" clId="{982B21AC-EF39-47A0-8104-8FE4BBE84447}" dt="2022-05-16T21:42:01.299" v="1298" actId="20577"/>
          <ac:spMkLst>
            <pc:docMk/>
            <pc:sldMk cId="2678277905" sldId="356"/>
            <ac:spMk id="3" creationId="{00000000-0000-0000-0000-000000000000}"/>
          </ac:spMkLst>
        </pc:spChg>
      </pc:sldChg>
      <pc:sldChg chg="modSp add mod">
        <pc:chgData name="dralison37 dralison37" userId="cca6fb7d3284a383" providerId="LiveId" clId="{982B21AC-EF39-47A0-8104-8FE4BBE84447}" dt="2022-05-29T00:28:03.411" v="3554" actId="20577"/>
        <pc:sldMkLst>
          <pc:docMk/>
          <pc:sldMk cId="2762496726" sldId="358"/>
        </pc:sldMkLst>
        <pc:spChg chg="mod">
          <ac:chgData name="dralison37 dralison37" userId="cca6fb7d3284a383" providerId="LiveId" clId="{982B21AC-EF39-47A0-8104-8FE4BBE84447}" dt="2022-05-29T00:28:03.411" v="3554" actId="20577"/>
          <ac:spMkLst>
            <pc:docMk/>
            <pc:sldMk cId="2762496726" sldId="358"/>
            <ac:spMk id="3" creationId="{00000000-0000-0000-0000-000000000000}"/>
          </ac:spMkLst>
        </pc:spChg>
      </pc:sldChg>
      <pc:sldChg chg="del">
        <pc:chgData name="dralison37 dralison37" userId="cca6fb7d3284a383" providerId="LiveId" clId="{982B21AC-EF39-47A0-8104-8FE4BBE84447}" dt="2022-05-29T00:24:40.714" v="3188" actId="2696"/>
        <pc:sldMkLst>
          <pc:docMk/>
          <pc:sldMk cId="3919133518" sldId="358"/>
        </pc:sldMkLst>
      </pc:sldChg>
      <pc:sldChg chg="del">
        <pc:chgData name="dralison37 dralison37" userId="cca6fb7d3284a383" providerId="LiveId" clId="{982B21AC-EF39-47A0-8104-8FE4BBE84447}" dt="2022-05-28T23:53:28.143" v="2561" actId="47"/>
        <pc:sldMkLst>
          <pc:docMk/>
          <pc:sldMk cId="763565479" sldId="359"/>
        </pc:sldMkLst>
      </pc:sldChg>
      <pc:sldChg chg="del">
        <pc:chgData name="dralison37 dralison37" userId="cca6fb7d3284a383" providerId="LiveId" clId="{982B21AC-EF39-47A0-8104-8FE4BBE84447}" dt="2022-05-16T20:54:01.611" v="526" actId="2696"/>
        <pc:sldMkLst>
          <pc:docMk/>
          <pc:sldMk cId="2938460628" sldId="480"/>
        </pc:sldMkLst>
      </pc:sldChg>
      <pc:sldChg chg="modSp add mod">
        <pc:chgData name="dralison37 dralison37" userId="cca6fb7d3284a383" providerId="LiveId" clId="{982B21AC-EF39-47A0-8104-8FE4BBE84447}" dt="2022-08-01T20:55:05.172" v="4371" actId="20577"/>
        <pc:sldMkLst>
          <pc:docMk/>
          <pc:sldMk cId="3459059357" sldId="480"/>
        </pc:sldMkLst>
        <pc:spChg chg="mod">
          <ac:chgData name="dralison37 dralison37" userId="cca6fb7d3284a383" providerId="LiveId" clId="{982B21AC-EF39-47A0-8104-8FE4BBE84447}" dt="2022-08-01T20:55:05.172" v="4371" actId="20577"/>
          <ac:spMkLst>
            <pc:docMk/>
            <pc:sldMk cId="3459059357" sldId="480"/>
            <ac:spMk id="3" creationId="{00000000-0000-0000-0000-000000000000}"/>
          </ac:spMkLst>
        </pc:spChg>
      </pc:sldChg>
      <pc:sldChg chg="del">
        <pc:chgData name="dralison37 dralison37" userId="cca6fb7d3284a383" providerId="LiveId" clId="{982B21AC-EF39-47A0-8104-8FE4BBE84447}" dt="2022-05-16T18:34:51.731" v="454" actId="47"/>
        <pc:sldMkLst>
          <pc:docMk/>
          <pc:sldMk cId="3866177474" sldId="529"/>
        </pc:sldMkLst>
      </pc:sldChg>
      <pc:sldChg chg="del">
        <pc:chgData name="dralison37 dralison37" userId="cca6fb7d3284a383" providerId="LiveId" clId="{982B21AC-EF39-47A0-8104-8FE4BBE84447}" dt="2022-05-16T18:34:46.489" v="453" actId="47"/>
        <pc:sldMkLst>
          <pc:docMk/>
          <pc:sldMk cId="702518786" sldId="568"/>
        </pc:sldMkLst>
      </pc:sldChg>
      <pc:sldChg chg="add">
        <pc:chgData name="dralison37 dralison37" userId="cca6fb7d3284a383" providerId="LiveId" clId="{982B21AC-EF39-47A0-8104-8FE4BBE84447}" dt="2022-05-16T18:12:40.503" v="0"/>
        <pc:sldMkLst>
          <pc:docMk/>
          <pc:sldMk cId="4286368935" sldId="571"/>
        </pc:sldMkLst>
      </pc:sldChg>
      <pc:sldChg chg="addSp delSp modSp new mod modClrScheme chgLayout">
        <pc:chgData name="dralison37 dralison37" userId="cca6fb7d3284a383" providerId="LiveId" clId="{982B21AC-EF39-47A0-8104-8FE4BBE84447}" dt="2022-05-16T22:01:08.429" v="1820" actId="20577"/>
        <pc:sldMkLst>
          <pc:docMk/>
          <pc:sldMk cId="1895458599" sldId="572"/>
        </pc:sldMkLst>
        <pc:spChg chg="mod ord">
          <ac:chgData name="dralison37 dralison37" userId="cca6fb7d3284a383" providerId="LiveId" clId="{982B21AC-EF39-47A0-8104-8FE4BBE84447}" dt="2022-05-16T18:28:10.343" v="178" actId="700"/>
          <ac:spMkLst>
            <pc:docMk/>
            <pc:sldMk cId="1895458599" sldId="572"/>
            <ac:spMk id="2" creationId="{5D8663B6-0163-E5CC-D87E-EBDA189C91AE}"/>
          </ac:spMkLst>
        </pc:spChg>
        <pc:spChg chg="del mod ord">
          <ac:chgData name="dralison37 dralison37" userId="cca6fb7d3284a383" providerId="LiveId" clId="{982B21AC-EF39-47A0-8104-8FE4BBE84447}" dt="2022-05-16T18:28:10.343" v="178" actId="700"/>
          <ac:spMkLst>
            <pc:docMk/>
            <pc:sldMk cId="1895458599" sldId="572"/>
            <ac:spMk id="3" creationId="{4176DD06-F5F3-14EC-D229-5EB3C6F388D2}"/>
          </ac:spMkLst>
        </pc:spChg>
        <pc:spChg chg="del">
          <ac:chgData name="dralison37 dralison37" userId="cca6fb7d3284a383" providerId="LiveId" clId="{982B21AC-EF39-47A0-8104-8FE4BBE84447}" dt="2022-05-16T18:28:10.343" v="178" actId="700"/>
          <ac:spMkLst>
            <pc:docMk/>
            <pc:sldMk cId="1895458599" sldId="572"/>
            <ac:spMk id="4" creationId="{6306FA17-048F-EBF4-67EC-8B9080E8DF8F}"/>
          </ac:spMkLst>
        </pc:spChg>
        <pc:spChg chg="add mod ord">
          <ac:chgData name="dralison37 dralison37" userId="cca6fb7d3284a383" providerId="LiveId" clId="{982B21AC-EF39-47A0-8104-8FE4BBE84447}" dt="2022-05-16T22:01:08.429" v="1820" actId="20577"/>
          <ac:spMkLst>
            <pc:docMk/>
            <pc:sldMk cId="1895458599" sldId="572"/>
            <ac:spMk id="5" creationId="{AF88744D-05F0-E10D-CB20-2455C2A672B9}"/>
          </ac:spMkLst>
        </pc:spChg>
      </pc:sldChg>
      <pc:sldChg chg="modSp new mod">
        <pc:chgData name="dralison37 dralison37" userId="cca6fb7d3284a383" providerId="LiveId" clId="{982B21AC-EF39-47A0-8104-8FE4BBE84447}" dt="2022-07-28T20:39:14.490" v="3813" actId="27636"/>
        <pc:sldMkLst>
          <pc:docMk/>
          <pc:sldMk cId="1206394213" sldId="573"/>
        </pc:sldMkLst>
        <pc:spChg chg="mod">
          <ac:chgData name="dralison37 dralison37" userId="cca6fb7d3284a383" providerId="LiveId" clId="{982B21AC-EF39-47A0-8104-8FE4BBE84447}" dt="2022-05-16T18:29:53.920" v="295" actId="20577"/>
          <ac:spMkLst>
            <pc:docMk/>
            <pc:sldMk cId="1206394213" sldId="573"/>
            <ac:spMk id="2" creationId="{A8B2DE2D-7A8D-41BE-1F0F-0AE411A964A7}"/>
          </ac:spMkLst>
        </pc:spChg>
        <pc:spChg chg="mod">
          <ac:chgData name="dralison37 dralison37" userId="cca6fb7d3284a383" providerId="LiveId" clId="{982B21AC-EF39-47A0-8104-8FE4BBE84447}" dt="2022-07-28T20:39:14.490" v="3813" actId="27636"/>
          <ac:spMkLst>
            <pc:docMk/>
            <pc:sldMk cId="1206394213" sldId="573"/>
            <ac:spMk id="3" creationId="{80F381D7-DAEC-87FE-46B9-8F48E75C2724}"/>
          </ac:spMkLst>
        </pc:spChg>
      </pc:sldChg>
      <pc:sldChg chg="modSp new mod">
        <pc:chgData name="dralison37 dralison37" userId="cca6fb7d3284a383" providerId="LiveId" clId="{982B21AC-EF39-47A0-8104-8FE4BBE84447}" dt="2022-05-16T21:39:04.410" v="1183" actId="6549"/>
        <pc:sldMkLst>
          <pc:docMk/>
          <pc:sldMk cId="2906850734" sldId="574"/>
        </pc:sldMkLst>
        <pc:spChg chg="mod">
          <ac:chgData name="dralison37 dralison37" userId="cca6fb7d3284a383" providerId="LiveId" clId="{982B21AC-EF39-47A0-8104-8FE4BBE84447}" dt="2022-05-16T18:30:29.586" v="327" actId="20577"/>
          <ac:spMkLst>
            <pc:docMk/>
            <pc:sldMk cId="2906850734" sldId="574"/>
            <ac:spMk id="2" creationId="{52556877-9083-7688-234E-A0EED0AAF906}"/>
          </ac:spMkLst>
        </pc:spChg>
        <pc:spChg chg="mod">
          <ac:chgData name="dralison37 dralison37" userId="cca6fb7d3284a383" providerId="LiveId" clId="{982B21AC-EF39-47A0-8104-8FE4BBE84447}" dt="2022-05-16T21:39:04.410" v="1183" actId="6549"/>
          <ac:spMkLst>
            <pc:docMk/>
            <pc:sldMk cId="2906850734" sldId="574"/>
            <ac:spMk id="3" creationId="{574D7DFE-38A7-D253-AA37-948748BBF08D}"/>
          </ac:spMkLst>
        </pc:spChg>
      </pc:sldChg>
      <pc:sldChg chg="modSp new mod">
        <pc:chgData name="dralison37 dralison37" userId="cca6fb7d3284a383" providerId="LiveId" clId="{982B21AC-EF39-47A0-8104-8FE4BBE84447}" dt="2022-07-28T20:54:37.395" v="4136" actId="20577"/>
        <pc:sldMkLst>
          <pc:docMk/>
          <pc:sldMk cId="4076575250" sldId="575"/>
        </pc:sldMkLst>
        <pc:spChg chg="mod">
          <ac:chgData name="dralison37 dralison37" userId="cca6fb7d3284a383" providerId="LiveId" clId="{982B21AC-EF39-47A0-8104-8FE4BBE84447}" dt="2022-05-16T18:32:38.082" v="366" actId="20577"/>
          <ac:spMkLst>
            <pc:docMk/>
            <pc:sldMk cId="4076575250" sldId="575"/>
            <ac:spMk id="2" creationId="{18DA72F8-0CD8-7EBF-A260-622F496408CE}"/>
          </ac:spMkLst>
        </pc:spChg>
        <pc:spChg chg="mod">
          <ac:chgData name="dralison37 dralison37" userId="cca6fb7d3284a383" providerId="LiveId" clId="{982B21AC-EF39-47A0-8104-8FE4BBE84447}" dt="2022-07-28T20:54:37.395" v="4136" actId="20577"/>
          <ac:spMkLst>
            <pc:docMk/>
            <pc:sldMk cId="4076575250" sldId="575"/>
            <ac:spMk id="3" creationId="{93411370-BDC3-D7CD-1F03-050692B62BEE}"/>
          </ac:spMkLst>
        </pc:spChg>
      </pc:sldChg>
      <pc:sldChg chg="addSp delSp modSp new mod modClrScheme chgLayout">
        <pc:chgData name="dralison37 dralison37" userId="cca6fb7d3284a383" providerId="LiveId" clId="{982B21AC-EF39-47A0-8104-8FE4BBE84447}" dt="2022-05-16T21:54:34.864" v="1696" actId="20577"/>
        <pc:sldMkLst>
          <pc:docMk/>
          <pc:sldMk cId="3996908027" sldId="576"/>
        </pc:sldMkLst>
        <pc:spChg chg="del mod ord">
          <ac:chgData name="dralison37 dralison37" userId="cca6fb7d3284a383" providerId="LiveId" clId="{982B21AC-EF39-47A0-8104-8FE4BBE84447}" dt="2022-05-16T21:52:32.148" v="1300" actId="700"/>
          <ac:spMkLst>
            <pc:docMk/>
            <pc:sldMk cId="3996908027" sldId="576"/>
            <ac:spMk id="2" creationId="{27E1F5EC-09C7-3AA4-32B6-BE3759885AA3}"/>
          </ac:spMkLst>
        </pc:spChg>
        <pc:spChg chg="del mod ord">
          <ac:chgData name="dralison37 dralison37" userId="cca6fb7d3284a383" providerId="LiveId" clId="{982B21AC-EF39-47A0-8104-8FE4BBE84447}" dt="2022-05-16T21:52:32.148" v="1300" actId="700"/>
          <ac:spMkLst>
            <pc:docMk/>
            <pc:sldMk cId="3996908027" sldId="576"/>
            <ac:spMk id="3" creationId="{562D57F9-68FE-DDF6-311B-B7D00ED50C60}"/>
          </ac:spMkLst>
        </pc:spChg>
        <pc:spChg chg="del">
          <ac:chgData name="dralison37 dralison37" userId="cca6fb7d3284a383" providerId="LiveId" clId="{982B21AC-EF39-47A0-8104-8FE4BBE84447}" dt="2022-05-16T21:52:32.148" v="1300" actId="700"/>
          <ac:spMkLst>
            <pc:docMk/>
            <pc:sldMk cId="3996908027" sldId="576"/>
            <ac:spMk id="4" creationId="{7C0B86C4-2FC1-413F-08A7-E19CAECD9EDB}"/>
          </ac:spMkLst>
        </pc:spChg>
        <pc:spChg chg="add mod ord">
          <ac:chgData name="dralison37 dralison37" userId="cca6fb7d3284a383" providerId="LiveId" clId="{982B21AC-EF39-47A0-8104-8FE4BBE84447}" dt="2022-05-16T21:52:55.181" v="1364" actId="20577"/>
          <ac:spMkLst>
            <pc:docMk/>
            <pc:sldMk cId="3996908027" sldId="576"/>
            <ac:spMk id="5" creationId="{7667D49F-DC13-7552-D8E7-4EC266D24291}"/>
          </ac:spMkLst>
        </pc:spChg>
        <pc:spChg chg="add mod ord">
          <ac:chgData name="dralison37 dralison37" userId="cca6fb7d3284a383" providerId="LiveId" clId="{982B21AC-EF39-47A0-8104-8FE4BBE84447}" dt="2022-05-16T21:54:34.864" v="1696" actId="20577"/>
          <ac:spMkLst>
            <pc:docMk/>
            <pc:sldMk cId="3996908027" sldId="576"/>
            <ac:spMk id="6" creationId="{ACF655D7-7DDE-F919-0739-D430164A8996}"/>
          </ac:spMkLst>
        </pc:spChg>
      </pc:sldChg>
      <pc:sldChg chg="modSp new mod">
        <pc:chgData name="dralison37 dralison37" userId="cca6fb7d3284a383" providerId="LiveId" clId="{982B21AC-EF39-47A0-8104-8FE4BBE84447}" dt="2022-07-28T21:04:01.150" v="4197" actId="20577"/>
        <pc:sldMkLst>
          <pc:docMk/>
          <pc:sldMk cId="3220668791" sldId="577"/>
        </pc:sldMkLst>
        <pc:spChg chg="mod">
          <ac:chgData name="dralison37 dralison37" userId="cca6fb7d3284a383" providerId="LiveId" clId="{982B21AC-EF39-47A0-8104-8FE4BBE84447}" dt="2022-07-28T21:04:01.150" v="4197" actId="20577"/>
          <ac:spMkLst>
            <pc:docMk/>
            <pc:sldMk cId="3220668791" sldId="577"/>
            <ac:spMk id="2" creationId="{AF38C837-4221-72CB-8946-51B2683880FC}"/>
          </ac:spMkLst>
        </pc:spChg>
        <pc:spChg chg="mod">
          <ac:chgData name="dralison37 dralison37" userId="cca6fb7d3284a383" providerId="LiveId" clId="{982B21AC-EF39-47A0-8104-8FE4BBE84447}" dt="2022-05-29T00:19:03.773" v="3099" actId="27636"/>
          <ac:spMkLst>
            <pc:docMk/>
            <pc:sldMk cId="3220668791" sldId="577"/>
            <ac:spMk id="3" creationId="{DCF1B2F6-F6B5-9BA3-0000-F7CA0E5E3F13}"/>
          </ac:spMkLst>
        </pc:spChg>
      </pc:sldChg>
      <pc:sldChg chg="addSp delSp modSp new mod ord">
        <pc:chgData name="dralison37 dralison37" userId="cca6fb7d3284a383" providerId="LiveId" clId="{982B21AC-EF39-47A0-8104-8FE4BBE84447}" dt="2022-05-29T00:17:43.938" v="3073" actId="20577"/>
        <pc:sldMkLst>
          <pc:docMk/>
          <pc:sldMk cId="3807619992" sldId="578"/>
        </pc:sldMkLst>
        <pc:spChg chg="mod">
          <ac:chgData name="dralison37 dralison37" userId="cca6fb7d3284a383" providerId="LiveId" clId="{982B21AC-EF39-47A0-8104-8FE4BBE84447}" dt="2022-05-28T23:44:03.922" v="2310" actId="20577"/>
          <ac:spMkLst>
            <pc:docMk/>
            <pc:sldMk cId="3807619992" sldId="578"/>
            <ac:spMk id="2" creationId="{1DD2D748-3741-98BC-99ED-68025C58ECF4}"/>
          </ac:spMkLst>
        </pc:spChg>
        <pc:spChg chg="mod">
          <ac:chgData name="dralison37 dralison37" userId="cca6fb7d3284a383" providerId="LiveId" clId="{982B21AC-EF39-47A0-8104-8FE4BBE84447}" dt="2022-05-29T00:17:43.938" v="3073" actId="20577"/>
          <ac:spMkLst>
            <pc:docMk/>
            <pc:sldMk cId="3807619992" sldId="578"/>
            <ac:spMk id="3" creationId="{FD643C88-40B6-5BB7-E801-4B30D57F6A9C}"/>
          </ac:spMkLst>
        </pc:spChg>
        <pc:graphicFrameChg chg="add del mod">
          <ac:chgData name="dralison37 dralison37" userId="cca6fb7d3284a383" providerId="LiveId" clId="{982B21AC-EF39-47A0-8104-8FE4BBE84447}" dt="2022-05-28T23:41:04.872" v="2278"/>
          <ac:graphicFrameMkLst>
            <pc:docMk/>
            <pc:sldMk cId="3807619992" sldId="578"/>
            <ac:graphicFrameMk id="4" creationId="{810D575E-BECC-7C7A-8C68-32F365B6F099}"/>
          </ac:graphicFrameMkLst>
        </pc:graphicFrameChg>
      </pc:sldChg>
      <pc:sldChg chg="modSp new mod">
        <pc:chgData name="dralison37 dralison37" userId="cca6fb7d3284a383" providerId="LiveId" clId="{982B21AC-EF39-47A0-8104-8FE4BBE84447}" dt="2022-05-28T23:52:48.947" v="2560" actId="20577"/>
        <pc:sldMkLst>
          <pc:docMk/>
          <pc:sldMk cId="3769365483" sldId="579"/>
        </pc:sldMkLst>
        <pc:spChg chg="mod">
          <ac:chgData name="dralison37 dralison37" userId="cca6fb7d3284a383" providerId="LiveId" clId="{982B21AC-EF39-47A0-8104-8FE4BBE84447}" dt="2022-05-28T23:48:43.576" v="2419" actId="20577"/>
          <ac:spMkLst>
            <pc:docMk/>
            <pc:sldMk cId="3769365483" sldId="579"/>
            <ac:spMk id="2" creationId="{331DE64B-2A9B-75E3-63DB-DCE6B5CBEB20}"/>
          </ac:spMkLst>
        </pc:spChg>
        <pc:spChg chg="mod">
          <ac:chgData name="dralison37 dralison37" userId="cca6fb7d3284a383" providerId="LiveId" clId="{982B21AC-EF39-47A0-8104-8FE4BBE84447}" dt="2022-05-28T23:52:48.947" v="2560" actId="20577"/>
          <ac:spMkLst>
            <pc:docMk/>
            <pc:sldMk cId="3769365483" sldId="579"/>
            <ac:spMk id="3" creationId="{BE3903B2-F0DB-057A-EBA6-5663C5CE6D09}"/>
          </ac:spMkLst>
        </pc:spChg>
      </pc:sldChg>
      <pc:sldChg chg="modSp new mod">
        <pc:chgData name="dralison37 dralison37" userId="cca6fb7d3284a383" providerId="LiveId" clId="{982B21AC-EF39-47A0-8104-8FE4BBE84447}" dt="2022-07-28T21:05:40.085" v="4198" actId="20577"/>
        <pc:sldMkLst>
          <pc:docMk/>
          <pc:sldMk cId="240070017" sldId="580"/>
        </pc:sldMkLst>
        <pc:spChg chg="mod">
          <ac:chgData name="dralison37 dralison37" userId="cca6fb7d3284a383" providerId="LiveId" clId="{982B21AC-EF39-47A0-8104-8FE4BBE84447}" dt="2022-05-29T00:00:37.907" v="2731" actId="20577"/>
          <ac:spMkLst>
            <pc:docMk/>
            <pc:sldMk cId="240070017" sldId="580"/>
            <ac:spMk id="2" creationId="{0641D951-E6E8-D45E-306C-61AC0801BFA2}"/>
          </ac:spMkLst>
        </pc:spChg>
        <pc:spChg chg="mod">
          <ac:chgData name="dralison37 dralison37" userId="cca6fb7d3284a383" providerId="LiveId" clId="{982B21AC-EF39-47A0-8104-8FE4BBE84447}" dt="2022-07-28T21:05:40.085" v="4198" actId="20577"/>
          <ac:spMkLst>
            <pc:docMk/>
            <pc:sldMk cId="240070017" sldId="580"/>
            <ac:spMk id="3" creationId="{04BA6400-0E65-C758-40CD-554F2DB711D1}"/>
          </ac:spMkLst>
        </pc:spChg>
      </pc:sldChg>
      <pc:sldChg chg="modSp new mod ord">
        <pc:chgData name="dralison37 dralison37" userId="cca6fb7d3284a383" providerId="LiveId" clId="{982B21AC-EF39-47A0-8104-8FE4BBE84447}" dt="2022-05-29T00:21:06.573" v="3183" actId="20577"/>
        <pc:sldMkLst>
          <pc:docMk/>
          <pc:sldMk cId="920297215" sldId="581"/>
        </pc:sldMkLst>
        <pc:spChg chg="mod">
          <ac:chgData name="dralison37 dralison37" userId="cca6fb7d3284a383" providerId="LiveId" clId="{982B21AC-EF39-47A0-8104-8FE4BBE84447}" dt="2022-05-29T00:09:48.779" v="2816" actId="20577"/>
          <ac:spMkLst>
            <pc:docMk/>
            <pc:sldMk cId="920297215" sldId="581"/>
            <ac:spMk id="2" creationId="{96C011AB-71EC-A3A6-9068-51AA7DC89020}"/>
          </ac:spMkLst>
        </pc:spChg>
        <pc:spChg chg="mod">
          <ac:chgData name="dralison37 dralison37" userId="cca6fb7d3284a383" providerId="LiveId" clId="{982B21AC-EF39-47A0-8104-8FE4BBE84447}" dt="2022-05-29T00:21:06.573" v="3183" actId="20577"/>
          <ac:spMkLst>
            <pc:docMk/>
            <pc:sldMk cId="920297215" sldId="581"/>
            <ac:spMk id="3" creationId="{AC48042A-A96A-A8D7-E4E6-16F129127C11}"/>
          </ac:spMkLst>
        </pc:spChg>
      </pc:sldChg>
      <pc:sldChg chg="modSp mod">
        <pc:chgData name="dralison37 dralison37" userId="cca6fb7d3284a383" providerId="LiveId" clId="{982B21AC-EF39-47A0-8104-8FE4BBE84447}" dt="2022-08-01T20:52:21.356" v="4261" actId="20577"/>
        <pc:sldMkLst>
          <pc:docMk/>
          <pc:sldMk cId="1173606998" sldId="582"/>
        </pc:sldMkLst>
        <pc:spChg chg="mod">
          <ac:chgData name="dralison37 dralison37" userId="cca6fb7d3284a383" providerId="LiveId" clId="{982B21AC-EF39-47A0-8104-8FE4BBE84447}" dt="2022-08-01T20:52:21.356" v="4261" actId="20577"/>
          <ac:spMkLst>
            <pc:docMk/>
            <pc:sldMk cId="1173606998" sldId="582"/>
            <ac:spMk id="3" creationId="{431F9B9F-F69A-25B3-0CD5-610BA451CF80}"/>
          </ac:spMkLst>
        </pc:spChg>
      </pc:sldChg>
      <pc:sldChg chg="add del">
        <pc:chgData name="dralison37 dralison37" userId="cca6fb7d3284a383" providerId="LiveId" clId="{982B21AC-EF39-47A0-8104-8FE4BBE84447}" dt="2022-05-29T00:26:41.325" v="3365"/>
        <pc:sldMkLst>
          <pc:docMk/>
          <pc:sldMk cId="1303781358" sldId="582"/>
        </pc:sldMkLst>
      </pc:sldChg>
      <pc:sldChg chg="modSp mod">
        <pc:chgData name="dralison37 dralison37" userId="cca6fb7d3284a383" providerId="LiveId" clId="{982B21AC-EF39-47A0-8104-8FE4BBE84447}" dt="2022-07-28T20:55:39.588" v="4140" actId="20577"/>
        <pc:sldMkLst>
          <pc:docMk/>
          <pc:sldMk cId="3125178683" sldId="583"/>
        </pc:sldMkLst>
        <pc:spChg chg="mod">
          <ac:chgData name="dralison37 dralison37" userId="cca6fb7d3284a383" providerId="LiveId" clId="{982B21AC-EF39-47A0-8104-8FE4BBE84447}" dt="2022-07-28T20:55:39.588" v="4140" actId="20577"/>
          <ac:spMkLst>
            <pc:docMk/>
            <pc:sldMk cId="3125178683" sldId="583"/>
            <ac:spMk id="2" creationId="{4EAA8311-9ACD-FCF6-CA35-8EB4F35E9A76}"/>
          </ac:spMkLst>
        </pc:spChg>
      </pc:sldChg>
    </pc:docChg>
  </pc:docChgLst>
  <pc:docChgLst>
    <pc:chgData name="dralison37 dralison37" userId="cca6fb7d3284a383" providerId="LiveId" clId="{6EC3FC8E-AC74-4AED-89B9-16230B6CCDF8}"/>
    <pc:docChg chg="undo custSel addSld delSld modSld sldOrd">
      <pc:chgData name="dralison37 dralison37" userId="cca6fb7d3284a383" providerId="LiveId" clId="{6EC3FC8E-AC74-4AED-89B9-16230B6CCDF8}" dt="2022-07-14T21:52:07.696" v="1448" actId="20577"/>
      <pc:docMkLst>
        <pc:docMk/>
      </pc:docMkLst>
      <pc:sldChg chg="modSp mod">
        <pc:chgData name="dralison37 dralison37" userId="cca6fb7d3284a383" providerId="LiveId" clId="{6EC3FC8E-AC74-4AED-89B9-16230B6CCDF8}" dt="2022-07-14T18:07:26.891" v="118" actId="6549"/>
        <pc:sldMkLst>
          <pc:docMk/>
          <pc:sldMk cId="585844667" sldId="322"/>
        </pc:sldMkLst>
        <pc:spChg chg="mod">
          <ac:chgData name="dralison37 dralison37" userId="cca6fb7d3284a383" providerId="LiveId" clId="{6EC3FC8E-AC74-4AED-89B9-16230B6CCDF8}" dt="2022-07-14T18:07:26.891" v="118" actId="6549"/>
          <ac:spMkLst>
            <pc:docMk/>
            <pc:sldMk cId="585844667" sldId="322"/>
            <ac:spMk id="3" creationId="{00000000-0000-0000-0000-000000000000}"/>
          </ac:spMkLst>
        </pc:spChg>
      </pc:sldChg>
      <pc:sldChg chg="modSp">
        <pc:chgData name="dralison37 dralison37" userId="cca6fb7d3284a383" providerId="LiveId" clId="{6EC3FC8E-AC74-4AED-89B9-16230B6CCDF8}" dt="2022-07-14T18:08:29.128" v="141" actId="20577"/>
        <pc:sldMkLst>
          <pc:docMk/>
          <pc:sldMk cId="879402074" sldId="324"/>
        </pc:sldMkLst>
        <pc:spChg chg="mod">
          <ac:chgData name="dralison37 dralison37" userId="cca6fb7d3284a383" providerId="LiveId" clId="{6EC3FC8E-AC74-4AED-89B9-16230B6CCDF8}" dt="2022-07-14T18:08:29.128" v="141" actId="20577"/>
          <ac:spMkLst>
            <pc:docMk/>
            <pc:sldMk cId="879402074" sldId="324"/>
            <ac:spMk id="3" creationId="{00000000-0000-0000-0000-000000000000}"/>
          </ac:spMkLst>
        </pc:spChg>
      </pc:sldChg>
      <pc:sldChg chg="modSp mod">
        <pc:chgData name="dralison37 dralison37" userId="cca6fb7d3284a383" providerId="LiveId" clId="{6EC3FC8E-AC74-4AED-89B9-16230B6CCDF8}" dt="2022-07-14T18:32:40.643" v="420" actId="20577"/>
        <pc:sldMkLst>
          <pc:docMk/>
          <pc:sldMk cId="4131252133" sldId="326"/>
        </pc:sldMkLst>
        <pc:spChg chg="mod">
          <ac:chgData name="dralison37 dralison37" userId="cca6fb7d3284a383" providerId="LiveId" clId="{6EC3FC8E-AC74-4AED-89B9-16230B6CCDF8}" dt="2022-07-14T18:32:40.643" v="420" actId="20577"/>
          <ac:spMkLst>
            <pc:docMk/>
            <pc:sldMk cId="4131252133" sldId="326"/>
            <ac:spMk id="3" creationId="{00000000-0000-0000-0000-000000000000}"/>
          </ac:spMkLst>
        </pc:spChg>
      </pc:sldChg>
      <pc:sldChg chg="modSp mod">
        <pc:chgData name="dralison37 dralison37" userId="cca6fb7d3284a383" providerId="LiveId" clId="{6EC3FC8E-AC74-4AED-89B9-16230B6CCDF8}" dt="2022-07-14T18:37:27.746" v="422" actId="21"/>
        <pc:sldMkLst>
          <pc:docMk/>
          <pc:sldMk cId="62275252" sldId="329"/>
        </pc:sldMkLst>
        <pc:spChg chg="mod">
          <ac:chgData name="dralison37 dralison37" userId="cca6fb7d3284a383" providerId="LiveId" clId="{6EC3FC8E-AC74-4AED-89B9-16230B6CCDF8}" dt="2022-07-14T18:37:27.746" v="422" actId="21"/>
          <ac:spMkLst>
            <pc:docMk/>
            <pc:sldMk cId="62275252" sldId="329"/>
            <ac:spMk id="3" creationId="{00000000-0000-0000-0000-000000000000}"/>
          </ac:spMkLst>
        </pc:spChg>
      </pc:sldChg>
      <pc:sldChg chg="modSp mod">
        <pc:chgData name="dralison37 dralison37" userId="cca6fb7d3284a383" providerId="LiveId" clId="{6EC3FC8E-AC74-4AED-89B9-16230B6CCDF8}" dt="2022-07-14T18:36:50.677" v="421" actId="20577"/>
        <pc:sldMkLst>
          <pc:docMk/>
          <pc:sldMk cId="1156014942" sldId="330"/>
        </pc:sldMkLst>
        <pc:spChg chg="mod">
          <ac:chgData name="dralison37 dralison37" userId="cca6fb7d3284a383" providerId="LiveId" clId="{6EC3FC8E-AC74-4AED-89B9-16230B6CCDF8}" dt="2022-07-14T18:36:50.677" v="421" actId="20577"/>
          <ac:spMkLst>
            <pc:docMk/>
            <pc:sldMk cId="1156014942" sldId="330"/>
            <ac:spMk id="3" creationId="{00000000-0000-0000-0000-000000000000}"/>
          </ac:spMkLst>
        </pc:spChg>
      </pc:sldChg>
      <pc:sldChg chg="modSp mod ord">
        <pc:chgData name="dralison37 dralison37" userId="cca6fb7d3284a383" providerId="LiveId" clId="{6EC3FC8E-AC74-4AED-89B9-16230B6CCDF8}" dt="2022-07-14T18:23:01.270" v="207" actId="20577"/>
        <pc:sldMkLst>
          <pc:docMk/>
          <pc:sldMk cId="1616984306" sldId="331"/>
        </pc:sldMkLst>
        <pc:spChg chg="mod">
          <ac:chgData name="dralison37 dralison37" userId="cca6fb7d3284a383" providerId="LiveId" clId="{6EC3FC8E-AC74-4AED-89B9-16230B6CCDF8}" dt="2022-07-14T18:23:01.270" v="207" actId="20577"/>
          <ac:spMkLst>
            <pc:docMk/>
            <pc:sldMk cId="1616984306" sldId="331"/>
            <ac:spMk id="3" creationId="{00000000-0000-0000-0000-000000000000}"/>
          </ac:spMkLst>
        </pc:spChg>
      </pc:sldChg>
      <pc:sldChg chg="modSp mod">
        <pc:chgData name="dralison37 dralison37" userId="cca6fb7d3284a383" providerId="LiveId" clId="{6EC3FC8E-AC74-4AED-89B9-16230B6CCDF8}" dt="2022-07-14T18:29:29.394" v="217" actId="20578"/>
        <pc:sldMkLst>
          <pc:docMk/>
          <pc:sldMk cId="1666410923" sldId="332"/>
        </pc:sldMkLst>
        <pc:spChg chg="mod">
          <ac:chgData name="dralison37 dralison37" userId="cca6fb7d3284a383" providerId="LiveId" clId="{6EC3FC8E-AC74-4AED-89B9-16230B6CCDF8}" dt="2022-07-14T18:23:23.389" v="215" actId="20577"/>
          <ac:spMkLst>
            <pc:docMk/>
            <pc:sldMk cId="1666410923" sldId="332"/>
            <ac:spMk id="2" creationId="{00000000-0000-0000-0000-000000000000}"/>
          </ac:spMkLst>
        </pc:spChg>
        <pc:spChg chg="mod">
          <ac:chgData name="dralison37 dralison37" userId="cca6fb7d3284a383" providerId="LiveId" clId="{6EC3FC8E-AC74-4AED-89B9-16230B6CCDF8}" dt="2022-07-14T18:29:29.394" v="217" actId="20578"/>
          <ac:spMkLst>
            <pc:docMk/>
            <pc:sldMk cId="1666410923" sldId="332"/>
            <ac:spMk id="3" creationId="{00000000-0000-0000-0000-000000000000}"/>
          </ac:spMkLst>
        </pc:spChg>
      </pc:sldChg>
      <pc:sldChg chg="modSp mod ord">
        <pc:chgData name="dralison37 dralison37" userId="cca6fb7d3284a383" providerId="LiveId" clId="{6EC3FC8E-AC74-4AED-89B9-16230B6CCDF8}" dt="2022-07-14T18:43:52.515" v="612" actId="12"/>
        <pc:sldMkLst>
          <pc:docMk/>
          <pc:sldMk cId="1075401817" sldId="333"/>
        </pc:sldMkLst>
        <pc:spChg chg="mod">
          <ac:chgData name="dralison37 dralison37" userId="cca6fb7d3284a383" providerId="LiveId" clId="{6EC3FC8E-AC74-4AED-89B9-16230B6CCDF8}" dt="2022-07-14T18:43:52.515" v="612" actId="12"/>
          <ac:spMkLst>
            <pc:docMk/>
            <pc:sldMk cId="1075401817" sldId="333"/>
            <ac:spMk id="3" creationId="{00000000-0000-0000-0000-000000000000}"/>
          </ac:spMkLst>
        </pc:spChg>
      </pc:sldChg>
      <pc:sldChg chg="modSp mod">
        <pc:chgData name="dralison37 dralison37" userId="cca6fb7d3284a383" providerId="LiveId" clId="{6EC3FC8E-AC74-4AED-89B9-16230B6CCDF8}" dt="2022-07-14T20:20:53.214" v="628" actId="20577"/>
        <pc:sldMkLst>
          <pc:docMk/>
          <pc:sldMk cId="4166404417" sldId="334"/>
        </pc:sldMkLst>
        <pc:spChg chg="mod">
          <ac:chgData name="dralison37 dralison37" userId="cca6fb7d3284a383" providerId="LiveId" clId="{6EC3FC8E-AC74-4AED-89B9-16230B6CCDF8}" dt="2022-07-14T20:20:53.214" v="628" actId="20577"/>
          <ac:spMkLst>
            <pc:docMk/>
            <pc:sldMk cId="4166404417" sldId="334"/>
            <ac:spMk id="3" creationId="{00000000-0000-0000-0000-000000000000}"/>
          </ac:spMkLst>
        </pc:spChg>
      </pc:sldChg>
      <pc:sldChg chg="modSp mod">
        <pc:chgData name="dralison37 dralison37" userId="cca6fb7d3284a383" providerId="LiveId" clId="{6EC3FC8E-AC74-4AED-89B9-16230B6CCDF8}" dt="2022-07-14T20:21:13.078" v="632" actId="20577"/>
        <pc:sldMkLst>
          <pc:docMk/>
          <pc:sldMk cId="1225161622" sldId="337"/>
        </pc:sldMkLst>
        <pc:spChg chg="mod">
          <ac:chgData name="dralison37 dralison37" userId="cca6fb7d3284a383" providerId="LiveId" clId="{6EC3FC8E-AC74-4AED-89B9-16230B6CCDF8}" dt="2022-07-14T20:21:13.078" v="632" actId="20577"/>
          <ac:spMkLst>
            <pc:docMk/>
            <pc:sldMk cId="1225161622" sldId="337"/>
            <ac:spMk id="3" creationId="{00000000-0000-0000-0000-000000000000}"/>
          </ac:spMkLst>
        </pc:spChg>
      </pc:sldChg>
      <pc:sldChg chg="modSp mod">
        <pc:chgData name="dralison37 dralison37" userId="cca6fb7d3284a383" providerId="LiveId" clId="{6EC3FC8E-AC74-4AED-89B9-16230B6CCDF8}" dt="2022-07-14T17:57:36.455" v="63" actId="20577"/>
        <pc:sldMkLst>
          <pc:docMk/>
          <pc:sldMk cId="3459059357" sldId="480"/>
        </pc:sldMkLst>
        <pc:spChg chg="mod">
          <ac:chgData name="dralison37 dralison37" userId="cca6fb7d3284a383" providerId="LiveId" clId="{6EC3FC8E-AC74-4AED-89B9-16230B6CCDF8}" dt="2022-07-14T17:57:36.455" v="63" actId="20577"/>
          <ac:spMkLst>
            <pc:docMk/>
            <pc:sldMk cId="3459059357" sldId="480"/>
            <ac:spMk id="3" creationId="{00000000-0000-0000-0000-000000000000}"/>
          </ac:spMkLst>
        </pc:spChg>
      </pc:sldChg>
      <pc:sldChg chg="del">
        <pc:chgData name="dralison37 dralison37" userId="cca6fb7d3284a383" providerId="LiveId" clId="{6EC3FC8E-AC74-4AED-89B9-16230B6CCDF8}" dt="2022-07-14T18:23:09.841" v="208" actId="47"/>
        <pc:sldMkLst>
          <pc:docMk/>
          <pc:sldMk cId="1895458599" sldId="572"/>
        </pc:sldMkLst>
      </pc:sldChg>
      <pc:sldChg chg="modSp mod">
        <pc:chgData name="dralison37 dralison37" userId="cca6fb7d3284a383" providerId="LiveId" clId="{6EC3FC8E-AC74-4AED-89B9-16230B6CCDF8}" dt="2022-07-14T18:30:54.067" v="326" actId="27636"/>
        <pc:sldMkLst>
          <pc:docMk/>
          <pc:sldMk cId="1206394213" sldId="573"/>
        </pc:sldMkLst>
        <pc:spChg chg="mod">
          <ac:chgData name="dralison37 dralison37" userId="cca6fb7d3284a383" providerId="LiveId" clId="{6EC3FC8E-AC74-4AED-89B9-16230B6CCDF8}" dt="2022-07-14T18:30:54.067" v="326" actId="27636"/>
          <ac:spMkLst>
            <pc:docMk/>
            <pc:sldMk cId="1206394213" sldId="573"/>
            <ac:spMk id="3" creationId="{80F381D7-DAEC-87FE-46B9-8F48E75C2724}"/>
          </ac:spMkLst>
        </pc:spChg>
      </pc:sldChg>
      <pc:sldChg chg="modSp del mod">
        <pc:chgData name="dralison37 dralison37" userId="cca6fb7d3284a383" providerId="LiveId" clId="{6EC3FC8E-AC74-4AED-89B9-16230B6CCDF8}" dt="2022-07-14T18:44:02.677" v="613" actId="47"/>
        <pc:sldMkLst>
          <pc:docMk/>
          <pc:sldMk cId="2906850734" sldId="574"/>
        </pc:sldMkLst>
        <pc:spChg chg="mod">
          <ac:chgData name="dralison37 dralison37" userId="cca6fb7d3284a383" providerId="LiveId" clId="{6EC3FC8E-AC74-4AED-89B9-16230B6CCDF8}" dt="2022-07-14T18:41:39.492" v="597" actId="21"/>
          <ac:spMkLst>
            <pc:docMk/>
            <pc:sldMk cId="2906850734" sldId="574"/>
            <ac:spMk id="3" creationId="{574D7DFE-38A7-D253-AA37-948748BBF08D}"/>
          </ac:spMkLst>
        </pc:spChg>
      </pc:sldChg>
      <pc:sldChg chg="modSp mod">
        <pc:chgData name="dralison37 dralison37" userId="cca6fb7d3284a383" providerId="LiveId" clId="{6EC3FC8E-AC74-4AED-89B9-16230B6CCDF8}" dt="2022-07-14T20:23:12.101" v="664" actId="20577"/>
        <pc:sldMkLst>
          <pc:docMk/>
          <pc:sldMk cId="3220668791" sldId="577"/>
        </pc:sldMkLst>
        <pc:spChg chg="mod">
          <ac:chgData name="dralison37 dralison37" userId="cca6fb7d3284a383" providerId="LiveId" clId="{6EC3FC8E-AC74-4AED-89B9-16230B6CCDF8}" dt="2022-07-14T20:23:12.101" v="664" actId="20577"/>
          <ac:spMkLst>
            <pc:docMk/>
            <pc:sldMk cId="3220668791" sldId="577"/>
            <ac:spMk id="3" creationId="{DCF1B2F6-F6B5-9BA3-0000-F7CA0E5E3F13}"/>
          </ac:spMkLst>
        </pc:spChg>
      </pc:sldChg>
      <pc:sldChg chg="modSp new mod">
        <pc:chgData name="dralison37 dralison37" userId="cca6fb7d3284a383" providerId="LiveId" clId="{6EC3FC8E-AC74-4AED-89B9-16230B6CCDF8}" dt="2022-07-14T20:42:27.912" v="1190" actId="20577"/>
        <pc:sldMkLst>
          <pc:docMk/>
          <pc:sldMk cId="1173606998" sldId="582"/>
        </pc:sldMkLst>
        <pc:spChg chg="mod">
          <ac:chgData name="dralison37 dralison37" userId="cca6fb7d3284a383" providerId="LiveId" clId="{6EC3FC8E-AC74-4AED-89B9-16230B6CCDF8}" dt="2022-07-14T20:39:50.049" v="725" actId="20577"/>
          <ac:spMkLst>
            <pc:docMk/>
            <pc:sldMk cId="1173606998" sldId="582"/>
            <ac:spMk id="2" creationId="{0416D2B6-2242-2944-D50A-92F5AF695E0A}"/>
          </ac:spMkLst>
        </pc:spChg>
        <pc:spChg chg="mod">
          <ac:chgData name="dralison37 dralison37" userId="cca6fb7d3284a383" providerId="LiveId" clId="{6EC3FC8E-AC74-4AED-89B9-16230B6CCDF8}" dt="2022-07-14T20:42:27.912" v="1190" actId="20577"/>
          <ac:spMkLst>
            <pc:docMk/>
            <pc:sldMk cId="1173606998" sldId="582"/>
            <ac:spMk id="3" creationId="{431F9B9F-F69A-25B3-0CD5-610BA451CF80}"/>
          </ac:spMkLst>
        </pc:spChg>
      </pc:sldChg>
      <pc:sldChg chg="modSp new mod">
        <pc:chgData name="dralison37 dralison37" userId="cca6fb7d3284a383" providerId="LiveId" clId="{6EC3FC8E-AC74-4AED-89B9-16230B6CCDF8}" dt="2022-07-14T21:52:07.696" v="1448" actId="20577"/>
        <pc:sldMkLst>
          <pc:docMk/>
          <pc:sldMk cId="3125178683" sldId="583"/>
        </pc:sldMkLst>
        <pc:spChg chg="mod">
          <ac:chgData name="dralison37 dralison37" userId="cca6fb7d3284a383" providerId="LiveId" clId="{6EC3FC8E-AC74-4AED-89B9-16230B6CCDF8}" dt="2022-07-14T21:51:05.875" v="1244" actId="20577"/>
          <ac:spMkLst>
            <pc:docMk/>
            <pc:sldMk cId="3125178683" sldId="583"/>
            <ac:spMk id="2" creationId="{4EAA8311-9ACD-FCF6-CA35-8EB4F35E9A76}"/>
          </ac:spMkLst>
        </pc:spChg>
        <pc:spChg chg="mod">
          <ac:chgData name="dralison37 dralison37" userId="cca6fb7d3284a383" providerId="LiveId" clId="{6EC3FC8E-AC74-4AED-89B9-16230B6CCDF8}" dt="2022-07-14T21:52:07.696" v="1448" actId="20577"/>
          <ac:spMkLst>
            <pc:docMk/>
            <pc:sldMk cId="3125178683" sldId="583"/>
            <ac:spMk id="3" creationId="{891735AB-D290-1788-46A6-E0F7E625EE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7BEED-D3C9-4083-BE6F-15850B1557EF}" type="datetimeFigureOut">
              <a:rPr lang="en-CA" smtClean="0"/>
              <a:t>2022-08-01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A0E80-2151-414F-8522-B3CFA0C970A2}" type="slidenum">
              <a:rPr lang="en-CA" smtClean="0"/>
              <a:t>‹#›</a:t>
            </a:fld>
            <a:endParaRPr lang="en-CA"/>
          </a:p>
        </p:txBody>
      </p:sp>
    </p:spTree>
    <p:extLst>
      <p:ext uri="{BB962C8B-B14F-4D97-AF65-F5344CB8AC3E}">
        <p14:creationId xmlns:p14="http://schemas.microsoft.com/office/powerpoint/2010/main" val="4199238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33A0E80-2151-414F-8522-B3CFA0C970A2}" type="slidenum">
              <a:rPr lang="en-CA" smtClean="0"/>
              <a:t>2</a:t>
            </a:fld>
            <a:endParaRPr lang="en-CA"/>
          </a:p>
        </p:txBody>
      </p:sp>
    </p:spTree>
    <p:extLst>
      <p:ext uri="{BB962C8B-B14F-4D97-AF65-F5344CB8AC3E}">
        <p14:creationId xmlns:p14="http://schemas.microsoft.com/office/powerpoint/2010/main" val="899165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solidFill>
                  <a:prstClr val="black"/>
                </a:solidFill>
              </a:rPr>
              <a:pPr/>
              <a:t>25</a:t>
            </a:fld>
            <a:endParaRPr lang="en-US">
              <a:solidFill>
                <a:prstClr val="black"/>
              </a:solidFill>
            </a:endParaRPr>
          </a:p>
        </p:txBody>
      </p:sp>
      <p:sp>
        <p:nvSpPr>
          <p:cNvPr id="5" name="Footer Placeholder 4"/>
          <p:cNvSpPr>
            <a:spLocks noGrp="1"/>
          </p:cNvSpPr>
          <p:nvPr>
            <p:ph type="ftr" sz="quarter" idx="11"/>
          </p:nvPr>
        </p:nvSpPr>
        <p:spPr/>
        <p:txBody>
          <a:bodyPr/>
          <a:lstStyle/>
          <a:p>
            <a:r>
              <a:rPr lang="en-CA">
                <a:solidFill>
                  <a:prstClr val="black"/>
                </a:solidFill>
              </a:rPr>
              <a:t>Alison Miller</a:t>
            </a:r>
          </a:p>
        </p:txBody>
      </p:sp>
      <p:sp>
        <p:nvSpPr>
          <p:cNvPr id="6" name="Header Placeholder 5"/>
          <p:cNvSpPr>
            <a:spLocks noGrp="1"/>
          </p:cNvSpPr>
          <p:nvPr>
            <p:ph type="hdr" sz="quarter" idx="12"/>
          </p:nvPr>
        </p:nvSpPr>
        <p:spPr/>
        <p:txBody>
          <a:bodyPr/>
          <a:lstStyle/>
          <a:p>
            <a:r>
              <a:rPr lang="en-CA">
                <a:solidFill>
                  <a:prstClr val="black"/>
                </a:solidFill>
              </a:rPr>
              <a:t>Treating Mind Control and Ritual Abuse</a:t>
            </a:r>
          </a:p>
        </p:txBody>
      </p:sp>
      <p:sp>
        <p:nvSpPr>
          <p:cNvPr id="7" name="Date Placeholder 6"/>
          <p:cNvSpPr>
            <a:spLocks noGrp="1"/>
          </p:cNvSpPr>
          <p:nvPr>
            <p:ph type="dt" idx="13"/>
          </p:nvPr>
        </p:nvSpPr>
        <p:spPr/>
        <p:txBody>
          <a:bodyPr/>
          <a:lstStyle/>
          <a:p>
            <a:fld id="{9EC06B7D-A528-444A-A82C-EEF8DD359396}" type="datetime1">
              <a:rPr lang="en-CA" smtClean="0">
                <a:solidFill>
                  <a:prstClr val="black"/>
                </a:solidFill>
              </a:rPr>
              <a:pPr/>
              <a:t>2022-08-01</a:t>
            </a:fld>
            <a:endParaRPr lang="en-CA">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33A0E80-2151-414F-8522-B3CFA0C970A2}" type="slidenum">
              <a:rPr lang="en-CA" smtClean="0"/>
              <a:t>3</a:t>
            </a:fld>
            <a:endParaRPr lang="en-CA"/>
          </a:p>
        </p:txBody>
      </p:sp>
    </p:spTree>
    <p:extLst>
      <p:ext uri="{BB962C8B-B14F-4D97-AF65-F5344CB8AC3E}">
        <p14:creationId xmlns:p14="http://schemas.microsoft.com/office/powerpoint/2010/main" val="3197510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60749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solidFill>
                  <a:prstClr val="black"/>
                </a:solidFill>
              </a:rPr>
              <a:pPr/>
              <a:t>8</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CA">
                <a:solidFill>
                  <a:prstClr val="black"/>
                </a:solidFill>
              </a:rPr>
              <a:t>Alison Miller</a:t>
            </a:r>
          </a:p>
        </p:txBody>
      </p:sp>
      <p:sp>
        <p:nvSpPr>
          <p:cNvPr id="6" name="Header Placeholder 5"/>
          <p:cNvSpPr>
            <a:spLocks noGrp="1"/>
          </p:cNvSpPr>
          <p:nvPr>
            <p:ph type="hdr" sz="quarter" idx="12"/>
          </p:nvPr>
        </p:nvSpPr>
        <p:spPr/>
        <p:txBody>
          <a:bodyPr/>
          <a:lstStyle/>
          <a:p>
            <a:r>
              <a:rPr lang="en-CA">
                <a:solidFill>
                  <a:prstClr val="black"/>
                </a:solidFill>
              </a:rPr>
              <a:t>Treating Mind Control and Ritual Abuse</a:t>
            </a:r>
          </a:p>
        </p:txBody>
      </p:sp>
      <p:sp>
        <p:nvSpPr>
          <p:cNvPr id="7" name="Date Placeholder 6"/>
          <p:cNvSpPr>
            <a:spLocks noGrp="1"/>
          </p:cNvSpPr>
          <p:nvPr>
            <p:ph type="dt" idx="13"/>
          </p:nvPr>
        </p:nvSpPr>
        <p:spPr/>
        <p:txBody>
          <a:bodyPr/>
          <a:lstStyle/>
          <a:p>
            <a:fld id="{CB11837E-906C-4397-A42A-CF29392E91C4}" type="datetime1">
              <a:rPr lang="en-CA" smtClean="0">
                <a:solidFill>
                  <a:prstClr val="black"/>
                </a:solidFill>
              </a:rPr>
              <a:pPr/>
              <a:t>2022-08-01</a:t>
            </a:fld>
            <a:endParaRPr lang="en-CA">
              <a:solidFill>
                <a:prstClr val="black"/>
              </a:solidFill>
            </a:endParaRPr>
          </a:p>
        </p:txBody>
      </p:sp>
    </p:spTree>
    <p:extLst>
      <p:ext uri="{BB962C8B-B14F-4D97-AF65-F5344CB8AC3E}">
        <p14:creationId xmlns:p14="http://schemas.microsoft.com/office/powerpoint/2010/main" val="393750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33A0E80-2151-414F-8522-B3CFA0C970A2}" type="slidenum">
              <a:rPr lang="en-CA" smtClean="0"/>
              <a:t>10</a:t>
            </a:fld>
            <a:endParaRPr lang="en-CA"/>
          </a:p>
        </p:txBody>
      </p:sp>
    </p:spTree>
    <p:extLst>
      <p:ext uri="{BB962C8B-B14F-4D97-AF65-F5344CB8AC3E}">
        <p14:creationId xmlns:p14="http://schemas.microsoft.com/office/powerpoint/2010/main" val="181939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solidFill>
                  <a:prstClr val="black"/>
                </a:solidFill>
              </a:rPr>
              <a:pPr/>
              <a:t>11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CA">
                <a:solidFill>
                  <a:prstClr val="black"/>
                </a:solidFill>
              </a:rPr>
              <a:t>Alison Miller</a:t>
            </a:r>
          </a:p>
        </p:txBody>
      </p:sp>
      <p:sp>
        <p:nvSpPr>
          <p:cNvPr id="6" name="Header Placeholder 5"/>
          <p:cNvSpPr>
            <a:spLocks noGrp="1"/>
          </p:cNvSpPr>
          <p:nvPr>
            <p:ph type="hdr" sz="quarter" idx="12"/>
          </p:nvPr>
        </p:nvSpPr>
        <p:spPr/>
        <p:txBody>
          <a:bodyPr/>
          <a:lstStyle/>
          <a:p>
            <a:r>
              <a:rPr lang="en-CA">
                <a:solidFill>
                  <a:prstClr val="black"/>
                </a:solidFill>
              </a:rPr>
              <a:t>Treating Mind Control and Ritual Abuse</a:t>
            </a:r>
          </a:p>
        </p:txBody>
      </p:sp>
      <p:sp>
        <p:nvSpPr>
          <p:cNvPr id="7" name="Date Placeholder 6"/>
          <p:cNvSpPr>
            <a:spLocks noGrp="1"/>
          </p:cNvSpPr>
          <p:nvPr>
            <p:ph type="dt" idx="13"/>
          </p:nvPr>
        </p:nvSpPr>
        <p:spPr/>
        <p:txBody>
          <a:bodyPr/>
          <a:lstStyle/>
          <a:p>
            <a:fld id="{914F45B5-C58B-452A-8CA3-2DE7B7A648EE}" type="datetime1">
              <a:rPr lang="en-CA" smtClean="0">
                <a:solidFill>
                  <a:prstClr val="black"/>
                </a:solidFill>
              </a:rPr>
              <a:pPr/>
              <a:t>2022-08-01</a:t>
            </a:fld>
            <a:endParaRPr lang="en-CA">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solidFill>
                  <a:prstClr val="black"/>
                </a:solidFill>
              </a:rPr>
              <a:pPr/>
              <a:t>13</a:t>
            </a:fld>
            <a:endParaRPr lang="en-US">
              <a:solidFill>
                <a:prstClr val="black"/>
              </a:solidFill>
            </a:endParaRPr>
          </a:p>
        </p:txBody>
      </p:sp>
      <p:sp>
        <p:nvSpPr>
          <p:cNvPr id="5" name="Footer Placeholder 4"/>
          <p:cNvSpPr>
            <a:spLocks noGrp="1"/>
          </p:cNvSpPr>
          <p:nvPr>
            <p:ph type="ftr" sz="quarter" idx="11"/>
          </p:nvPr>
        </p:nvSpPr>
        <p:spPr/>
        <p:txBody>
          <a:bodyPr/>
          <a:lstStyle/>
          <a:p>
            <a:r>
              <a:rPr lang="en-CA">
                <a:solidFill>
                  <a:prstClr val="black"/>
                </a:solidFill>
              </a:rPr>
              <a:t>Alison Miller</a:t>
            </a:r>
          </a:p>
        </p:txBody>
      </p:sp>
      <p:sp>
        <p:nvSpPr>
          <p:cNvPr id="6" name="Header Placeholder 5"/>
          <p:cNvSpPr>
            <a:spLocks noGrp="1"/>
          </p:cNvSpPr>
          <p:nvPr>
            <p:ph type="hdr" sz="quarter" idx="12"/>
          </p:nvPr>
        </p:nvSpPr>
        <p:spPr/>
        <p:txBody>
          <a:bodyPr/>
          <a:lstStyle/>
          <a:p>
            <a:r>
              <a:rPr lang="en-CA">
                <a:solidFill>
                  <a:prstClr val="black"/>
                </a:solidFill>
              </a:rPr>
              <a:t>Treating Mind Control and Ritual Abuse</a:t>
            </a:r>
          </a:p>
        </p:txBody>
      </p:sp>
      <p:sp>
        <p:nvSpPr>
          <p:cNvPr id="7" name="Date Placeholder 6"/>
          <p:cNvSpPr>
            <a:spLocks noGrp="1"/>
          </p:cNvSpPr>
          <p:nvPr>
            <p:ph type="dt" idx="13"/>
          </p:nvPr>
        </p:nvSpPr>
        <p:spPr/>
        <p:txBody>
          <a:bodyPr/>
          <a:lstStyle/>
          <a:p>
            <a:fld id="{F50EAF26-B75D-4F03-8E4C-832192B103CC}" type="datetime1">
              <a:rPr lang="en-CA" smtClean="0">
                <a:solidFill>
                  <a:prstClr val="black"/>
                </a:solidFill>
              </a:rPr>
              <a:pPr/>
              <a:t>2022-08-01</a:t>
            </a:fld>
            <a:endParaRPr lang="en-CA">
              <a:solidFill>
                <a:prstClr val="black"/>
              </a:solidFill>
            </a:endParaRPr>
          </a:p>
        </p:txBody>
      </p:sp>
    </p:spTree>
    <p:extLst>
      <p:ext uri="{BB962C8B-B14F-4D97-AF65-F5344CB8AC3E}">
        <p14:creationId xmlns:p14="http://schemas.microsoft.com/office/powerpoint/2010/main" val="396513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solidFill>
                  <a:prstClr val="black"/>
                </a:solidFill>
              </a:rPr>
              <a:pPr/>
              <a:t>16</a:t>
            </a:fld>
            <a:endParaRPr lang="en-US">
              <a:solidFill>
                <a:prstClr val="black"/>
              </a:solidFill>
            </a:endParaRPr>
          </a:p>
        </p:txBody>
      </p:sp>
      <p:sp>
        <p:nvSpPr>
          <p:cNvPr id="5" name="Footer Placeholder 4"/>
          <p:cNvSpPr>
            <a:spLocks noGrp="1"/>
          </p:cNvSpPr>
          <p:nvPr>
            <p:ph type="ftr" sz="quarter" idx="11"/>
          </p:nvPr>
        </p:nvSpPr>
        <p:spPr/>
        <p:txBody>
          <a:bodyPr/>
          <a:lstStyle/>
          <a:p>
            <a:r>
              <a:rPr lang="en-CA">
                <a:solidFill>
                  <a:prstClr val="black"/>
                </a:solidFill>
              </a:rPr>
              <a:t>Alison Miller</a:t>
            </a:r>
          </a:p>
        </p:txBody>
      </p:sp>
      <p:sp>
        <p:nvSpPr>
          <p:cNvPr id="6" name="Header Placeholder 5"/>
          <p:cNvSpPr>
            <a:spLocks noGrp="1"/>
          </p:cNvSpPr>
          <p:nvPr>
            <p:ph type="hdr" sz="quarter" idx="12"/>
          </p:nvPr>
        </p:nvSpPr>
        <p:spPr/>
        <p:txBody>
          <a:bodyPr/>
          <a:lstStyle/>
          <a:p>
            <a:r>
              <a:rPr lang="en-CA">
                <a:solidFill>
                  <a:prstClr val="black"/>
                </a:solidFill>
              </a:rPr>
              <a:t>Treating Mind Control and Ritual Abuse</a:t>
            </a:r>
          </a:p>
        </p:txBody>
      </p:sp>
      <p:sp>
        <p:nvSpPr>
          <p:cNvPr id="7" name="Date Placeholder 6"/>
          <p:cNvSpPr>
            <a:spLocks noGrp="1"/>
          </p:cNvSpPr>
          <p:nvPr>
            <p:ph type="dt" idx="13"/>
          </p:nvPr>
        </p:nvSpPr>
        <p:spPr/>
        <p:txBody>
          <a:bodyPr/>
          <a:lstStyle/>
          <a:p>
            <a:fld id="{90D9EE48-07F2-4382-B7DA-F6722490C1C5}" type="datetime1">
              <a:rPr lang="en-CA" smtClean="0">
                <a:solidFill>
                  <a:prstClr val="black"/>
                </a:solidFill>
              </a:rPr>
              <a:pPr/>
              <a:t>2022-08-01</a:t>
            </a:fld>
            <a:endParaRPr lang="en-CA">
              <a:solidFill>
                <a:prstClr val="black"/>
              </a:solidFill>
            </a:endParaRPr>
          </a:p>
        </p:txBody>
      </p:sp>
    </p:spTree>
    <p:extLst>
      <p:ext uri="{BB962C8B-B14F-4D97-AF65-F5344CB8AC3E}">
        <p14:creationId xmlns:p14="http://schemas.microsoft.com/office/powerpoint/2010/main" val="360709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solidFill>
                  <a:prstClr val="black"/>
                </a:solidFill>
              </a:rPr>
              <a:pPr/>
              <a:t>19</a:t>
            </a:fld>
            <a:endParaRPr lang="en-US">
              <a:solidFill>
                <a:prstClr val="black"/>
              </a:solidFill>
            </a:endParaRPr>
          </a:p>
        </p:txBody>
      </p:sp>
      <p:sp>
        <p:nvSpPr>
          <p:cNvPr id="5" name="Footer Placeholder 4"/>
          <p:cNvSpPr>
            <a:spLocks noGrp="1"/>
          </p:cNvSpPr>
          <p:nvPr>
            <p:ph type="ftr" sz="quarter" idx="11"/>
          </p:nvPr>
        </p:nvSpPr>
        <p:spPr/>
        <p:txBody>
          <a:bodyPr/>
          <a:lstStyle/>
          <a:p>
            <a:r>
              <a:rPr lang="en-CA">
                <a:solidFill>
                  <a:prstClr val="black"/>
                </a:solidFill>
              </a:rPr>
              <a:t>Alison Miller</a:t>
            </a:r>
          </a:p>
        </p:txBody>
      </p:sp>
      <p:sp>
        <p:nvSpPr>
          <p:cNvPr id="6" name="Header Placeholder 5"/>
          <p:cNvSpPr>
            <a:spLocks noGrp="1"/>
          </p:cNvSpPr>
          <p:nvPr>
            <p:ph type="hdr" sz="quarter" idx="12"/>
          </p:nvPr>
        </p:nvSpPr>
        <p:spPr/>
        <p:txBody>
          <a:bodyPr/>
          <a:lstStyle/>
          <a:p>
            <a:r>
              <a:rPr lang="en-CA">
                <a:solidFill>
                  <a:prstClr val="black"/>
                </a:solidFill>
              </a:rPr>
              <a:t>Treating Mind Control and Ritual Abuse</a:t>
            </a:r>
          </a:p>
        </p:txBody>
      </p:sp>
      <p:sp>
        <p:nvSpPr>
          <p:cNvPr id="7" name="Date Placeholder 6"/>
          <p:cNvSpPr>
            <a:spLocks noGrp="1"/>
          </p:cNvSpPr>
          <p:nvPr>
            <p:ph type="dt" idx="13"/>
          </p:nvPr>
        </p:nvSpPr>
        <p:spPr/>
        <p:txBody>
          <a:bodyPr/>
          <a:lstStyle/>
          <a:p>
            <a:fld id="{90D9EE48-07F2-4382-B7DA-F6722490C1C5}" type="datetime1">
              <a:rPr lang="en-CA" smtClean="0">
                <a:solidFill>
                  <a:prstClr val="black"/>
                </a:solidFill>
              </a:rPr>
              <a:pPr/>
              <a:t>2022-08-01</a:t>
            </a:fld>
            <a:endParaRPr lang="en-CA">
              <a:solidFill>
                <a:prstClr val="black"/>
              </a:solidFill>
            </a:endParaRPr>
          </a:p>
        </p:txBody>
      </p:sp>
    </p:spTree>
    <p:extLst>
      <p:ext uri="{BB962C8B-B14F-4D97-AF65-F5344CB8AC3E}">
        <p14:creationId xmlns:p14="http://schemas.microsoft.com/office/powerpoint/2010/main" val="368439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5611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313291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E94A30-C55E-4DAC-A75A-3DAB6CB648E7}" type="slidenum">
              <a:rPr lang="en-CA" smtClean="0"/>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7261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CA8BC00-10E7-4979-A58C-80A9602052C6}" type="datetimeFigureOut">
              <a:rPr lang="en-CA" smtClean="0"/>
              <a:t>2022-08-01</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1131075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CA8BC00-10E7-4979-A58C-80A9602052C6}" type="datetimeFigureOut">
              <a:rPr lang="en-CA" smtClean="0"/>
              <a:t>2022-08-01</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94A30-C55E-4DAC-A75A-3DAB6CB648E7}" type="slidenum">
              <a:rPr lang="en-CA" smtClean="0"/>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272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CA8BC00-10E7-4979-A58C-80A9602052C6}" type="datetimeFigureOut">
              <a:rPr lang="en-CA" smtClean="0"/>
              <a:t>2022-08-01</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1619488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365318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16753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336354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8BC00-10E7-4979-A58C-80A9602052C6}" type="datetimeFigureOut">
              <a:rPr lang="en-CA" smtClean="0"/>
              <a:t>2022-08-01</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12121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A8BC00-10E7-4979-A58C-80A9602052C6}" type="datetimeFigureOut">
              <a:rPr lang="en-CA" smtClean="0"/>
              <a:t>2022-08-01</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45756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A8BC00-10E7-4979-A58C-80A9602052C6}" type="datetimeFigureOut">
              <a:rPr lang="en-CA" smtClean="0"/>
              <a:t>2022-08-01</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406549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A8BC00-10E7-4979-A58C-80A9602052C6}" type="datetimeFigureOut">
              <a:rPr lang="en-CA" smtClean="0"/>
              <a:t>2022-08-01</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202592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8BC00-10E7-4979-A58C-80A9602052C6}" type="datetimeFigureOut">
              <a:rPr lang="en-CA" smtClean="0"/>
              <a:t>2022-08-01</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396369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8BC00-10E7-4979-A58C-80A9602052C6}" type="datetimeFigureOut">
              <a:rPr lang="en-CA" smtClean="0"/>
              <a:t>2022-08-01</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382409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8BC00-10E7-4979-A58C-80A9602052C6}" type="datetimeFigureOut">
              <a:rPr lang="en-CA" smtClean="0"/>
              <a:t>2022-08-01</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E94A30-C55E-4DAC-A75A-3DAB6CB648E7}" type="slidenum">
              <a:rPr lang="en-CA" smtClean="0"/>
              <a:t>‹#›</a:t>
            </a:fld>
            <a:endParaRPr lang="en-CA"/>
          </a:p>
        </p:txBody>
      </p:sp>
    </p:spTree>
    <p:extLst>
      <p:ext uri="{BB962C8B-B14F-4D97-AF65-F5344CB8AC3E}">
        <p14:creationId xmlns:p14="http://schemas.microsoft.com/office/powerpoint/2010/main" val="90059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CA8BC00-10E7-4979-A58C-80A9602052C6}" type="datetimeFigureOut">
              <a:rPr lang="en-CA" smtClean="0"/>
              <a:t>2022-08-01</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E94A30-C55E-4DAC-A75A-3DAB6CB648E7}" type="slidenum">
              <a:rPr lang="en-CA" smtClean="0"/>
              <a:t>‹#›</a:t>
            </a:fld>
            <a:endParaRPr lang="en-CA"/>
          </a:p>
        </p:txBody>
      </p:sp>
    </p:spTree>
    <p:extLst>
      <p:ext uri="{BB962C8B-B14F-4D97-AF65-F5344CB8AC3E}">
        <p14:creationId xmlns:p14="http://schemas.microsoft.com/office/powerpoint/2010/main" val="1587679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endritualabuse.org/safet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6C67188-5A35-406A-9DA3-416E7494E098}"/>
              </a:ext>
            </a:extLst>
          </p:cNvPr>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a:off x="4726070" y="2846398"/>
            <a:ext cx="3736129" cy="37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dirty="0"/>
              <a:t>Access Programming</a:t>
            </a:r>
          </a:p>
        </p:txBody>
      </p:sp>
      <p:sp>
        <p:nvSpPr>
          <p:cNvPr id="3" name="Content Placeholder 2"/>
          <p:cNvSpPr>
            <a:spLocks noGrp="1"/>
          </p:cNvSpPr>
          <p:nvPr>
            <p:ph idx="1"/>
          </p:nvPr>
        </p:nvSpPr>
        <p:spPr/>
        <p:txBody>
          <a:bodyPr>
            <a:normAutofit/>
          </a:bodyPr>
          <a:lstStyle/>
          <a:p>
            <a:r>
              <a:rPr lang="en-US" dirty="0"/>
              <a:t>All survivors have “access programming” to ensure they make contact with abuser group members and tell the group if they are beginning to remember the abuse, or if any outsider like a therapist is finding out about the memories or inner parts.</a:t>
            </a:r>
          </a:p>
          <a:p>
            <a:r>
              <a:rPr lang="en-CA" dirty="0"/>
              <a:t>Survivors are often not physically safe from abusers. </a:t>
            </a:r>
          </a:p>
          <a:p>
            <a:r>
              <a:rPr lang="en-US" dirty="0"/>
              <a:t>Survivors are often mistaken about whether they’re currently safe. </a:t>
            </a:r>
          </a:p>
          <a:p>
            <a:r>
              <a:rPr lang="en-CA" dirty="0"/>
              <a:t>Healing goes much faster if you can establish and maintain physical safety. Perpetrator groups have more manpower hours available than we do, to undo any gains our clients make.</a:t>
            </a:r>
          </a:p>
          <a:p>
            <a:r>
              <a:rPr lang="en-CA" dirty="0"/>
              <a:t>Perpetrator groups are very bold and aggressive in retraumatizing and threatening survivors who are in therapy.</a:t>
            </a:r>
          </a:p>
          <a:p>
            <a:pPr marL="0" indent="0">
              <a:buNone/>
            </a:pPr>
            <a:endParaRPr lang="en-CA" dirty="0">
              <a:latin typeface="+mj-lt"/>
            </a:endParaRPr>
          </a:p>
        </p:txBody>
      </p:sp>
    </p:spTree>
    <p:extLst>
      <p:ext uri="{BB962C8B-B14F-4D97-AF65-F5344CB8AC3E}">
        <p14:creationId xmlns:p14="http://schemas.microsoft.com/office/powerpoint/2010/main" val="585844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Insiders who Maintain Group Contact</a:t>
            </a:r>
          </a:p>
        </p:txBody>
      </p:sp>
      <p:sp>
        <p:nvSpPr>
          <p:cNvPr id="3" name="Content Placeholder 2"/>
          <p:cNvSpPr>
            <a:spLocks noGrp="1"/>
          </p:cNvSpPr>
          <p:nvPr>
            <p:ph idx="1"/>
          </p:nvPr>
        </p:nvSpPr>
        <p:spPr/>
        <p:txBody>
          <a:bodyPr>
            <a:noAutofit/>
          </a:bodyPr>
          <a:lstStyle/>
          <a:p>
            <a:r>
              <a:rPr lang="en-US" sz="2000" b="1" dirty="0">
                <a:solidFill>
                  <a:srgbClr val="0070C0"/>
                </a:solidFill>
              </a:rPr>
              <a:t>Returners </a:t>
            </a:r>
            <a:r>
              <a:rPr lang="en-US" sz="2000" dirty="0"/>
              <a:t>have been told to return to the group on significant dates like birthdays, or predetermined ritual dates, or years when the survivor reaches a certain age, or if security has been compromised.</a:t>
            </a:r>
          </a:p>
          <a:p>
            <a:r>
              <a:rPr lang="en-US" sz="2000" b="1" dirty="0">
                <a:solidFill>
                  <a:srgbClr val="0070C0"/>
                </a:solidFill>
              </a:rPr>
              <a:t>Reporters</a:t>
            </a:r>
            <a:r>
              <a:rPr lang="en-US" sz="2000" dirty="0"/>
              <a:t> report about disclosures the survivor has made, therapy sessions &amp; plans to relocate.</a:t>
            </a:r>
          </a:p>
          <a:p>
            <a:r>
              <a:rPr lang="en-US" sz="2000" dirty="0"/>
              <a:t>Inside parts who “</a:t>
            </a:r>
            <a:r>
              <a:rPr lang="en-US" sz="2000" b="1" dirty="0">
                <a:solidFill>
                  <a:srgbClr val="0070C0"/>
                </a:solidFill>
              </a:rPr>
              <a:t>come when called</a:t>
            </a:r>
            <a:r>
              <a:rPr lang="en-US" sz="2000" dirty="0"/>
              <a:t>” feel compelled to respond to access triggers (answer the phone, open the door, leave the window open, cross the street in response to a hand signal).</a:t>
            </a:r>
          </a:p>
          <a:p>
            <a:r>
              <a:rPr lang="en-US" sz="2000" dirty="0"/>
              <a:t>“Front people” (parts who handle daily life) are called to go home for supposed family emergencies.</a:t>
            </a:r>
          </a:p>
        </p:txBody>
      </p:sp>
    </p:spTree>
    <p:extLst>
      <p:ext uri="{BB962C8B-B14F-4D97-AF65-F5344CB8AC3E}">
        <p14:creationId xmlns:p14="http://schemas.microsoft.com/office/powerpoint/2010/main" val="8794020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Training to Return</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Often the survivor is supposed to return to the perpetrators if some of his/her parts have been disloyal.</a:t>
            </a:r>
          </a:p>
          <a:p>
            <a:pPr marL="0" indent="0">
              <a:buNone/>
            </a:pPr>
            <a:r>
              <a:rPr lang="en-CA" dirty="0"/>
              <a:t>He or she may feel a desperate need to return to the group to  </a:t>
            </a:r>
          </a:p>
          <a:p>
            <a:r>
              <a:rPr lang="en-CA" dirty="0"/>
              <a:t>avoid punishment, </a:t>
            </a:r>
          </a:p>
          <a:p>
            <a:r>
              <a:rPr lang="en-CA" dirty="0"/>
              <a:t>have a disabling program turned off (be “fixed”),</a:t>
            </a:r>
          </a:p>
          <a:p>
            <a:r>
              <a:rPr lang="en-CA" dirty="0"/>
              <a:t>find out the facts, </a:t>
            </a:r>
          </a:p>
          <a:p>
            <a:r>
              <a:rPr lang="en-CA" dirty="0"/>
              <a:t>save someone else, </a:t>
            </a:r>
          </a:p>
          <a:p>
            <a:r>
              <a:rPr lang="en-CA" dirty="0"/>
              <a:t>get revenge, or</a:t>
            </a:r>
          </a:p>
          <a:p>
            <a:r>
              <a:rPr lang="en-CA" dirty="0"/>
              <a:t>receive rewards—sex, drugs, or a promotion.</a:t>
            </a:r>
          </a:p>
          <a:p>
            <a:pPr marL="0" indent="0">
              <a:buNone/>
            </a:pPr>
            <a:r>
              <a:rPr lang="en-CA" dirty="0"/>
              <a:t>Some parts have memorized specific dates to “wake up” and return to the group. There are scheduled ritual dates and callback dates. </a:t>
            </a:r>
          </a:p>
          <a:p>
            <a:endParaRPr lang="en-CA" dirty="0"/>
          </a:p>
        </p:txBody>
      </p:sp>
    </p:spTree>
    <p:extLst>
      <p:ext uri="{BB962C8B-B14F-4D97-AF65-F5344CB8AC3E}">
        <p14:creationId xmlns:p14="http://schemas.microsoft.com/office/powerpoint/2010/main" val="1616984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If a Survivor Returns after Making Disclosures:</a:t>
            </a:r>
          </a:p>
        </p:txBody>
      </p:sp>
      <p:sp>
        <p:nvSpPr>
          <p:cNvPr id="3" name="Content Placeholder 2"/>
          <p:cNvSpPr>
            <a:spLocks noGrp="1"/>
          </p:cNvSpPr>
          <p:nvPr>
            <p:ph idx="1"/>
          </p:nvPr>
        </p:nvSpPr>
        <p:spPr/>
        <p:txBody>
          <a:bodyPr>
            <a:normAutofit lnSpcReduction="10000"/>
          </a:bodyPr>
          <a:lstStyle/>
          <a:p>
            <a:r>
              <a:rPr lang="en-US" dirty="0"/>
              <a:t>Reporting parts report disclosures the survivor has made.</a:t>
            </a:r>
          </a:p>
          <a:p>
            <a:r>
              <a:rPr lang="en-US" dirty="0"/>
              <a:t>Punishment is administered for disobedience or disloyalty.</a:t>
            </a:r>
          </a:p>
          <a:p>
            <a:r>
              <a:rPr lang="en-US" dirty="0"/>
              <a:t>Disobedient parts are replaced in their jobs with backups.</a:t>
            </a:r>
          </a:p>
          <a:p>
            <a:r>
              <a:rPr lang="en-US" dirty="0"/>
              <a:t>Old program training is repeated.</a:t>
            </a:r>
          </a:p>
          <a:p>
            <a:r>
              <a:rPr lang="en-US" dirty="0"/>
              <a:t>Threats are made to the survivor and others—”If you disobey again, a child will be hurt.”</a:t>
            </a:r>
          </a:p>
          <a:p>
            <a:r>
              <a:rPr lang="en-US" dirty="0"/>
              <a:t>The survivor may be drugged and his or her therapist may be impersonated. The therapist impersonator assaults the survivor verbally, physically or sexually.</a:t>
            </a:r>
          </a:p>
          <a:p>
            <a:r>
              <a:rPr lang="en-US" dirty="0"/>
              <a:t>The survivor may be forced to harm someone else to demonstrate loyalty.</a:t>
            </a:r>
          </a:p>
          <a:p>
            <a:r>
              <a:rPr lang="en-US" dirty="0"/>
              <a:t>There is electroshock to make the survivor forget.</a:t>
            </a:r>
          </a:p>
        </p:txBody>
      </p:sp>
    </p:spTree>
    <p:extLst>
      <p:ext uri="{BB962C8B-B14F-4D97-AF65-F5344CB8AC3E}">
        <p14:creationId xmlns:p14="http://schemas.microsoft.com/office/powerpoint/2010/main" val="1666410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DE2D-7A8D-41BE-1F0F-0AE411A964A7}"/>
              </a:ext>
            </a:extLst>
          </p:cNvPr>
          <p:cNvSpPr>
            <a:spLocks noGrp="1"/>
          </p:cNvSpPr>
          <p:nvPr>
            <p:ph type="title"/>
          </p:nvPr>
        </p:nvSpPr>
        <p:spPr/>
        <p:txBody>
          <a:bodyPr/>
          <a:lstStyle/>
          <a:p>
            <a:r>
              <a:rPr lang="en-CA" dirty="0"/>
              <a:t>Report Programming</a:t>
            </a:r>
          </a:p>
        </p:txBody>
      </p:sp>
      <p:sp>
        <p:nvSpPr>
          <p:cNvPr id="3" name="Content Placeholder 2">
            <a:extLst>
              <a:ext uri="{FF2B5EF4-FFF2-40B4-BE49-F238E27FC236}">
                <a16:creationId xmlns:a16="http://schemas.microsoft.com/office/drawing/2014/main" id="{80F381D7-DAEC-87FE-46B9-8F48E75C2724}"/>
              </a:ext>
            </a:extLst>
          </p:cNvPr>
          <p:cNvSpPr>
            <a:spLocks noGrp="1"/>
          </p:cNvSpPr>
          <p:nvPr>
            <p:ph idx="1"/>
          </p:nvPr>
        </p:nvSpPr>
        <p:spPr/>
        <p:txBody>
          <a:bodyPr>
            <a:normAutofit fontScale="92500" lnSpcReduction="10000"/>
          </a:bodyPr>
          <a:lstStyle/>
          <a:p>
            <a:pPr marL="457200" lvl="1" indent="0">
              <a:buNone/>
            </a:pPr>
            <a:r>
              <a:rPr lang="en-CA" sz="2000" dirty="0">
                <a:solidFill>
                  <a:schemeClr val="tx1"/>
                </a:solidFill>
              </a:rPr>
              <a:t>Reporter parts include </a:t>
            </a:r>
          </a:p>
          <a:p>
            <a:pPr lvl="1"/>
            <a:r>
              <a:rPr lang="en-CA" sz="2000" dirty="0">
                <a:solidFill>
                  <a:schemeClr val="tx1"/>
                </a:solidFill>
              </a:rPr>
              <a:t>innocent kids who just phone an apparently innocent family member, and </a:t>
            </a:r>
          </a:p>
          <a:p>
            <a:pPr lvl="1"/>
            <a:r>
              <a:rPr lang="en-CA" sz="2000" dirty="0">
                <a:solidFill>
                  <a:schemeClr val="tx1"/>
                </a:solidFill>
              </a:rPr>
              <a:t>terrified kids who believe the BIG LIE and must tell the handler </a:t>
            </a:r>
          </a:p>
          <a:p>
            <a:pPr marL="457200" lvl="1" indent="0">
              <a:buNone/>
            </a:pPr>
            <a:endParaRPr lang="en-CA" sz="2000" dirty="0">
              <a:solidFill>
                <a:schemeClr val="tx1"/>
              </a:solidFill>
            </a:endParaRPr>
          </a:p>
          <a:p>
            <a:pPr marL="457200" lvl="1" indent="0">
              <a:buNone/>
            </a:pPr>
            <a:r>
              <a:rPr lang="en-CA" sz="2000" dirty="0">
                <a:solidFill>
                  <a:schemeClr val="tx1"/>
                </a:solidFill>
              </a:rPr>
              <a:t>They report</a:t>
            </a:r>
          </a:p>
          <a:p>
            <a:pPr lvl="1"/>
            <a:r>
              <a:rPr lang="en-CA" sz="2000" dirty="0">
                <a:solidFill>
                  <a:schemeClr val="tx1"/>
                </a:solidFill>
              </a:rPr>
              <a:t>the person’s disclosures</a:t>
            </a:r>
          </a:p>
          <a:p>
            <a:pPr lvl="1"/>
            <a:r>
              <a:rPr lang="en-CA" sz="2000" dirty="0">
                <a:solidFill>
                  <a:schemeClr val="tx1"/>
                </a:solidFill>
              </a:rPr>
              <a:t>relocations</a:t>
            </a:r>
          </a:p>
          <a:p>
            <a:pPr lvl="1"/>
            <a:r>
              <a:rPr lang="en-CA" sz="2000" dirty="0">
                <a:solidFill>
                  <a:schemeClr val="tx1"/>
                </a:solidFill>
              </a:rPr>
              <a:t>Activities of other survivors</a:t>
            </a:r>
          </a:p>
          <a:p>
            <a:pPr marL="457200" lvl="1" indent="0">
              <a:buNone/>
            </a:pPr>
            <a:r>
              <a:rPr lang="en-CA" sz="2000" dirty="0">
                <a:solidFill>
                  <a:schemeClr val="tx1"/>
                </a:solidFill>
              </a:rPr>
              <a:t>Reporters are also observers.</a:t>
            </a:r>
          </a:p>
          <a:p>
            <a:endParaRPr lang="en-CA" dirty="0"/>
          </a:p>
        </p:txBody>
      </p:sp>
    </p:spTree>
    <p:extLst>
      <p:ext uri="{BB962C8B-B14F-4D97-AF65-F5344CB8AC3E}">
        <p14:creationId xmlns:p14="http://schemas.microsoft.com/office/powerpoint/2010/main" val="120639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Calling Home</a:t>
            </a:r>
          </a:p>
        </p:txBody>
      </p:sp>
      <p:sp>
        <p:nvSpPr>
          <p:cNvPr id="3" name="Content Placeholder 2"/>
          <p:cNvSpPr>
            <a:spLocks noGrp="1"/>
          </p:cNvSpPr>
          <p:nvPr>
            <p:ph idx="1"/>
          </p:nvPr>
        </p:nvSpPr>
        <p:spPr/>
        <p:txBody>
          <a:bodyPr>
            <a:normAutofit/>
          </a:bodyPr>
          <a:lstStyle/>
          <a:p>
            <a:r>
              <a:rPr lang="en-CA" sz="2000" dirty="0"/>
              <a:t>If a survivor discloses secrets, a part who loves family may feel an urge to call home.</a:t>
            </a:r>
          </a:p>
          <a:p>
            <a:r>
              <a:rPr lang="en-CA" sz="2000" dirty="0"/>
              <a:t>This part calls (or answers the phone when family calls) and remembers only a normal conversation.</a:t>
            </a:r>
          </a:p>
          <a:p>
            <a:r>
              <a:rPr lang="en-CA" sz="2000" dirty="0"/>
              <a:t>The family member calls out a reporter part who tells what is happening in therapy and describes any disloyalty.</a:t>
            </a:r>
          </a:p>
          <a:p>
            <a:r>
              <a:rPr lang="en-CA" sz="2000" dirty="0"/>
              <a:t>The family member calls out other parts and gives them orders, e.g. harass the therapist, cut your arms, come to the next ritual.</a:t>
            </a:r>
          </a:p>
        </p:txBody>
      </p:sp>
    </p:spTree>
    <p:extLst>
      <p:ext uri="{BB962C8B-B14F-4D97-AF65-F5344CB8AC3E}">
        <p14:creationId xmlns:p14="http://schemas.microsoft.com/office/powerpoint/2010/main" val="62275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Preventing or Stopping Reporting</a:t>
            </a:r>
          </a:p>
        </p:txBody>
      </p:sp>
      <p:sp>
        <p:nvSpPr>
          <p:cNvPr id="3" name="Content Placeholder 2"/>
          <p:cNvSpPr>
            <a:spLocks noGrp="1"/>
          </p:cNvSpPr>
          <p:nvPr>
            <p:ph idx="1"/>
          </p:nvPr>
        </p:nvSpPr>
        <p:spPr/>
        <p:txBody>
          <a:bodyPr>
            <a:noAutofit/>
          </a:bodyPr>
          <a:lstStyle/>
          <a:p>
            <a:pPr lvl="0"/>
            <a:r>
              <a:rPr lang="en-US" sz="2000" dirty="0"/>
              <a:t>Suggest that your client’s internal leaders find out how the abusers said they knew things, and how they proved it. Then have them ask the whole system how the perpetrators’ “magic” knowledge was actually obtained.</a:t>
            </a:r>
          </a:p>
          <a:p>
            <a:pPr lvl="0"/>
            <a:r>
              <a:rPr lang="en-US" sz="2000" dirty="0"/>
              <a:t>Ask to speak with the reporter parts. Help them understand that reporting causes re-abuse. Internal leaders can also tell them this.</a:t>
            </a:r>
          </a:p>
          <a:p>
            <a:r>
              <a:rPr lang="en-CA" sz="2000" dirty="0"/>
              <a:t>Point out that it’s easy for adults to keep track of a child, but not so easy with an adult who’s moved away.</a:t>
            </a:r>
          </a:p>
          <a:p>
            <a:r>
              <a:rPr lang="en-CA" sz="2000" dirty="0"/>
              <a:t>Relocation is useless until reporting is disabled.</a:t>
            </a:r>
          </a:p>
        </p:txBody>
      </p:sp>
      <p:sp>
        <p:nvSpPr>
          <p:cNvPr id="4" name="Slide Number Placeholder 3"/>
          <p:cNvSpPr>
            <a:spLocks noGrp="1"/>
          </p:cNvSpPr>
          <p:nvPr>
            <p:ph type="sldNum" sz="quarter" idx="12"/>
          </p:nvPr>
        </p:nvSpPr>
        <p:spPr/>
        <p:txBody>
          <a:bodyPr/>
          <a:lstStyle/>
          <a:p>
            <a:fld id="{04DCAF22-CE1B-48BA-A085-CB0E5906725E}" type="slidenum">
              <a:rPr lang="en-CA" smtClean="0">
                <a:solidFill>
                  <a:srgbClr val="04617B">
                    <a:shade val="90000"/>
                  </a:srgbClr>
                </a:solidFill>
              </a:rPr>
              <a:pPr/>
              <a:t>16</a:t>
            </a:fld>
            <a:endParaRPr lang="en-CA">
              <a:solidFill>
                <a:srgbClr val="04617B">
                  <a:shade val="90000"/>
                </a:srgbClr>
              </a:solidFill>
            </a:endParaRPr>
          </a:p>
        </p:txBody>
      </p:sp>
    </p:spTree>
    <p:extLst>
      <p:ext uri="{BB962C8B-B14F-4D97-AF65-F5344CB8AC3E}">
        <p14:creationId xmlns:p14="http://schemas.microsoft.com/office/powerpoint/2010/main" val="360425593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4000" dirty="0"/>
              <a:t>Personality System Leaders are not told</a:t>
            </a:r>
          </a:p>
        </p:txBody>
      </p:sp>
      <p:sp>
        <p:nvSpPr>
          <p:cNvPr id="3" name="Content Placeholder 2"/>
          <p:cNvSpPr>
            <a:spLocks noGrp="1"/>
          </p:cNvSpPr>
          <p:nvPr>
            <p:ph idx="1"/>
          </p:nvPr>
        </p:nvSpPr>
        <p:spPr/>
        <p:txBody>
          <a:bodyPr>
            <a:normAutofit/>
          </a:bodyPr>
          <a:lstStyle/>
          <a:p>
            <a:r>
              <a:rPr lang="en-CA" sz="2000" dirty="0">
                <a:latin typeface="+mj-lt"/>
              </a:rPr>
              <a:t>… about the reporters inside, who are usually young kids. Inner leaders are supposed to believe the group knows things by magic or science or surveillance.</a:t>
            </a:r>
          </a:p>
          <a:p>
            <a:r>
              <a:rPr lang="en-CA" sz="2000" dirty="0">
                <a:latin typeface="+mj-lt"/>
              </a:rPr>
              <a:t>… how the perpetrator group gets hold of them. They just find themselves called out by the perpetrators and don’t know how they got there.</a:t>
            </a:r>
          </a:p>
          <a:p>
            <a:pPr marL="0" indent="0" algn="ctr">
              <a:buNone/>
            </a:pPr>
            <a:r>
              <a:rPr lang="en-CA" sz="2000" dirty="0">
                <a:solidFill>
                  <a:schemeClr val="accent1"/>
                </a:solidFill>
                <a:latin typeface="+mj-lt"/>
              </a:rPr>
              <a:t>Instead, they believe the BIG LIE.</a:t>
            </a:r>
          </a:p>
          <a:p>
            <a:r>
              <a:rPr lang="en-CA" sz="2000" dirty="0">
                <a:latin typeface="+mj-lt"/>
              </a:rPr>
              <a:t>They have been told they are in charge of all inside parts. </a:t>
            </a:r>
          </a:p>
          <a:p>
            <a:r>
              <a:rPr lang="en-CA" sz="2000" dirty="0">
                <a:latin typeface="+mj-lt"/>
              </a:rPr>
              <a:t>They will be indignant at discovering (from you) that there are reporter parts who are not under their authority.</a:t>
            </a:r>
          </a:p>
          <a:p>
            <a:endParaRPr lang="en-CA" dirty="0"/>
          </a:p>
        </p:txBody>
      </p:sp>
    </p:spTree>
    <p:extLst>
      <p:ext uri="{BB962C8B-B14F-4D97-AF65-F5344CB8AC3E}">
        <p14:creationId xmlns:p14="http://schemas.microsoft.com/office/powerpoint/2010/main" val="4131252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Speak to Your Client’s Inner Leaders</a:t>
            </a:r>
          </a:p>
        </p:txBody>
      </p:sp>
      <p:sp>
        <p:nvSpPr>
          <p:cNvPr id="3" name="Content Placeholder 2"/>
          <p:cNvSpPr>
            <a:spLocks noGrp="1"/>
          </p:cNvSpPr>
          <p:nvPr>
            <p:ph idx="1"/>
          </p:nvPr>
        </p:nvSpPr>
        <p:spPr/>
        <p:txBody>
          <a:bodyPr>
            <a:normAutofit lnSpcReduction="10000"/>
          </a:bodyPr>
          <a:lstStyle/>
          <a:p>
            <a:pPr marL="0" indent="0">
              <a:buNone/>
            </a:pPr>
            <a:r>
              <a:rPr lang="en-CA" sz="2000" dirty="0">
                <a:latin typeface="+mj-lt"/>
              </a:rPr>
              <a:t>You can talk to them through the presenting part:</a:t>
            </a:r>
          </a:p>
          <a:p>
            <a:r>
              <a:rPr lang="en-CA" sz="2000" dirty="0">
                <a:latin typeface="+mj-lt"/>
              </a:rPr>
              <a:t>“I want your inner leaders to pay attention; I am talking to you, not the front person. You are the key to recovery. You can tell the rest of the system to change their loyalty, to be loyal to your own true self.</a:t>
            </a:r>
          </a:p>
          <a:p>
            <a:r>
              <a:rPr lang="en-CA" sz="2000" dirty="0">
                <a:latin typeface="+mj-lt"/>
              </a:rPr>
              <a:t>“Why should you do this?... </a:t>
            </a:r>
            <a:r>
              <a:rPr lang="en-CA" sz="2000" dirty="0">
                <a:solidFill>
                  <a:schemeClr val="accent1">
                    <a:lumMod val="75000"/>
                  </a:schemeClr>
                </a:solidFill>
                <a:latin typeface="+mj-lt"/>
              </a:rPr>
              <a:t>Because </a:t>
            </a:r>
            <a:r>
              <a:rPr lang="en-CA" sz="2000" b="1" dirty="0">
                <a:solidFill>
                  <a:schemeClr val="accent1">
                    <a:lumMod val="75000"/>
                  </a:schemeClr>
                </a:solidFill>
                <a:latin typeface="+mj-lt"/>
              </a:rPr>
              <a:t>you</a:t>
            </a:r>
            <a:r>
              <a:rPr lang="en-CA" sz="2000" dirty="0">
                <a:solidFill>
                  <a:schemeClr val="accent1">
                    <a:lumMod val="75000"/>
                  </a:schemeClr>
                </a:solidFill>
                <a:latin typeface="+mj-lt"/>
              </a:rPr>
              <a:t> have been deceived by the abusers. </a:t>
            </a:r>
            <a:r>
              <a:rPr lang="en-CA" sz="2000" dirty="0">
                <a:latin typeface="+mj-lt"/>
              </a:rPr>
              <a:t>The biggest deception is that the abusers know everything you do. They don’t. They create reporter parts whom they hide from you. </a:t>
            </a:r>
          </a:p>
          <a:p>
            <a:r>
              <a:rPr lang="en-US" sz="2000" dirty="0">
                <a:solidFill>
                  <a:schemeClr val="accent1">
                    <a:lumMod val="75000"/>
                  </a:schemeClr>
                </a:solidFill>
                <a:latin typeface="+mj-lt"/>
              </a:rPr>
              <a:t>“If the abusers knew everything about you, why would  they need to create reporter parts to tell them things?”</a:t>
            </a:r>
          </a:p>
          <a:p>
            <a:pPr marL="0" indent="0">
              <a:buNone/>
            </a:pPr>
            <a:r>
              <a:rPr lang="en-US" sz="2000" dirty="0">
                <a:solidFill>
                  <a:schemeClr val="tx1"/>
                </a:solidFill>
                <a:latin typeface="+mj-lt"/>
              </a:rPr>
              <a:t>Inner leaders are not little kids and can think this through.</a:t>
            </a:r>
          </a:p>
          <a:p>
            <a:endParaRPr lang="en-CA" sz="3000" dirty="0">
              <a:latin typeface="+mj-lt"/>
            </a:endParaRPr>
          </a:p>
        </p:txBody>
      </p:sp>
    </p:spTree>
    <p:extLst>
      <p:ext uri="{BB962C8B-B14F-4D97-AF65-F5344CB8AC3E}">
        <p14:creationId xmlns:p14="http://schemas.microsoft.com/office/powerpoint/2010/main" val="3093259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If reporter parts are telling perpetrators about therapy sessions</a:t>
            </a:r>
          </a:p>
        </p:txBody>
      </p:sp>
      <p:sp>
        <p:nvSpPr>
          <p:cNvPr id="3" name="Content Placeholder 2"/>
          <p:cNvSpPr>
            <a:spLocks noGrp="1"/>
          </p:cNvSpPr>
          <p:nvPr>
            <p:ph idx="1"/>
          </p:nvPr>
        </p:nvSpPr>
        <p:spPr/>
        <p:txBody>
          <a:bodyPr>
            <a:noAutofit/>
          </a:bodyPr>
          <a:lstStyle/>
          <a:p>
            <a:r>
              <a:rPr lang="en-CA" sz="2400" dirty="0"/>
              <a:t>If reporters won’t cooperate, have the system put them to sleep after the first five minutes of your therapy session and wake up near the end when you’re talking about nothing much.</a:t>
            </a:r>
          </a:p>
          <a:p>
            <a:r>
              <a:rPr lang="en-CA" sz="2400" dirty="0"/>
              <a:t>Another method is to make the reporters forget what happened, substituting a memory of a harmless session,</a:t>
            </a:r>
          </a:p>
          <a:p>
            <a:r>
              <a:rPr lang="en-CA" sz="2400" dirty="0"/>
              <a:t>You can have reporters report to the inner leaders or to inner copies of the abusers instead of to outside people.</a:t>
            </a:r>
          </a:p>
          <a:p>
            <a:r>
              <a:rPr lang="en-CA" sz="2400" dirty="0"/>
              <a:t>Any other ideas?</a:t>
            </a:r>
          </a:p>
        </p:txBody>
      </p:sp>
    </p:spTree>
    <p:extLst>
      <p:ext uri="{BB962C8B-B14F-4D97-AF65-F5344CB8AC3E}">
        <p14:creationId xmlns:p14="http://schemas.microsoft.com/office/powerpoint/2010/main" val="115601494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6809C-4061-4700-AD52-923B63AAD806}"/>
              </a:ext>
            </a:extLst>
          </p:cNvPr>
          <p:cNvSpPr>
            <a:spLocks noGrp="1"/>
          </p:cNvSpPr>
          <p:nvPr>
            <p:ph type="ctrTitle"/>
          </p:nvPr>
        </p:nvSpPr>
        <p:spPr/>
        <p:txBody>
          <a:bodyPr/>
          <a:lstStyle/>
          <a:p>
            <a:r>
              <a:rPr lang="en-CA" dirty="0"/>
              <a:t>Healing the Unimaginable</a:t>
            </a:r>
          </a:p>
        </p:txBody>
      </p:sp>
      <p:sp>
        <p:nvSpPr>
          <p:cNvPr id="3" name="Subtitle 2">
            <a:extLst>
              <a:ext uri="{FF2B5EF4-FFF2-40B4-BE49-F238E27FC236}">
                <a16:creationId xmlns:a16="http://schemas.microsoft.com/office/drawing/2014/main" id="{BC71A1CF-9428-4FC2-91A8-B30C344BA633}"/>
              </a:ext>
            </a:extLst>
          </p:cNvPr>
          <p:cNvSpPr>
            <a:spLocks noGrp="1"/>
          </p:cNvSpPr>
          <p:nvPr>
            <p:ph type="subTitle" idx="1"/>
          </p:nvPr>
        </p:nvSpPr>
        <p:spPr/>
        <p:txBody>
          <a:bodyPr/>
          <a:lstStyle/>
          <a:p>
            <a:r>
              <a:rPr lang="en-CA" dirty="0"/>
              <a:t>Treating Survivors of Extreme Organized Abuse</a:t>
            </a:r>
          </a:p>
        </p:txBody>
      </p:sp>
    </p:spTree>
    <p:extLst>
      <p:ext uri="{BB962C8B-B14F-4D97-AF65-F5344CB8AC3E}">
        <p14:creationId xmlns:p14="http://schemas.microsoft.com/office/powerpoint/2010/main" val="1621032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Training to Respond to Signals</a:t>
            </a:r>
          </a:p>
        </p:txBody>
      </p:sp>
      <p:sp>
        <p:nvSpPr>
          <p:cNvPr id="3" name="Content Placeholder 2"/>
          <p:cNvSpPr>
            <a:spLocks noGrp="1"/>
          </p:cNvSpPr>
          <p:nvPr>
            <p:ph idx="1"/>
          </p:nvPr>
        </p:nvSpPr>
        <p:spPr>
          <a:xfrm>
            <a:off x="2589212" y="2163745"/>
            <a:ext cx="8915400" cy="3777622"/>
          </a:xfrm>
        </p:spPr>
        <p:txBody>
          <a:bodyPr>
            <a:normAutofit fontScale="32500" lnSpcReduction="20000"/>
          </a:bodyPr>
          <a:lstStyle/>
          <a:p>
            <a:pPr marL="0" indent="0">
              <a:buNone/>
            </a:pPr>
            <a:r>
              <a:rPr lang="en-CA" sz="5500" dirty="0">
                <a:solidFill>
                  <a:schemeClr val="tx1"/>
                </a:solidFill>
              </a:rPr>
              <a:t>When the survivor is no longer returning or reporting, he or she may still be accessible because of parts trained to respond to cues from the perpetrators.</a:t>
            </a:r>
          </a:p>
          <a:p>
            <a:r>
              <a:rPr lang="en-CA" sz="5500" dirty="0">
                <a:solidFill>
                  <a:schemeClr val="tx1"/>
                </a:solidFill>
              </a:rPr>
              <a:t>Cards or gifts or emails or texts from family may contain deliberate triggers to set off programs or give instructions. </a:t>
            </a:r>
            <a:endParaRPr kumimoji="0" lang="en-CA" sz="5500" b="0" i="0" u="none" strike="noStrike" kern="1200" cap="none" spc="0" normalizeH="0" baseline="0" noProof="0" dirty="0">
              <a:ln>
                <a:noFill/>
              </a:ln>
              <a:solidFill>
                <a:schemeClr val="tx1"/>
              </a:solidFill>
              <a:effectLst/>
              <a:uLnTx/>
              <a:uFillTx/>
              <a:ea typeface="+mn-ea"/>
              <a:cs typeface="+mn-cs"/>
            </a:endParaRPr>
          </a:p>
          <a:p>
            <a:r>
              <a:rPr lang="en-CA" sz="5500" dirty="0">
                <a:solidFill>
                  <a:schemeClr val="tx1"/>
                </a:solidFill>
              </a:rPr>
              <a:t>Specific auditory triggers such as 3 phone rings, a car honk, beeping sounds, or a pattern of knocks on the door</a:t>
            </a:r>
          </a:p>
          <a:p>
            <a:r>
              <a:rPr lang="en-CA" sz="5500" dirty="0">
                <a:solidFill>
                  <a:schemeClr val="tx1"/>
                </a:solidFill>
              </a:rPr>
              <a:t>Visual hand signals and face signals. </a:t>
            </a:r>
          </a:p>
          <a:p>
            <a:r>
              <a:rPr lang="en-CA" sz="5500" dirty="0">
                <a:solidFill>
                  <a:schemeClr val="tx1"/>
                </a:solidFill>
              </a:rPr>
              <a:t>Some parts are trained to answer the phone or open the door or go to the handler, afraid for their lives if they don’t. “Always answer when Satan calls.”</a:t>
            </a:r>
          </a:p>
          <a:p>
            <a:r>
              <a:rPr lang="en-CA" sz="5500" dirty="0">
                <a:solidFill>
                  <a:schemeClr val="tx1"/>
                </a:solidFill>
              </a:rPr>
              <a:t>Addicted parts are trained to go outside to get drugs; they feel withdrawal when triggered.</a:t>
            </a:r>
          </a:p>
          <a:p>
            <a:r>
              <a:rPr lang="en-CA" sz="5500" dirty="0">
                <a:solidFill>
                  <a:schemeClr val="tx1"/>
                </a:solidFill>
              </a:rPr>
              <a:t>A touch on the left shoulder with the name of a part forces that part out. </a:t>
            </a:r>
          </a:p>
          <a:p>
            <a:pPr marL="0" indent="0">
              <a:buNone/>
            </a:pPr>
            <a:endParaRPr lang="en-CA" dirty="0"/>
          </a:p>
        </p:txBody>
      </p:sp>
    </p:spTree>
    <p:extLst>
      <p:ext uri="{BB962C8B-B14F-4D97-AF65-F5344CB8AC3E}">
        <p14:creationId xmlns:p14="http://schemas.microsoft.com/office/powerpoint/2010/main" val="1075401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More about Hand (and Face)Signals	</a:t>
            </a:r>
          </a:p>
        </p:txBody>
      </p:sp>
      <p:sp>
        <p:nvSpPr>
          <p:cNvPr id="3" name="Content Placeholder 2"/>
          <p:cNvSpPr>
            <a:spLocks noGrp="1"/>
          </p:cNvSpPr>
          <p:nvPr>
            <p:ph idx="1"/>
          </p:nvPr>
        </p:nvSpPr>
        <p:spPr/>
        <p:txBody>
          <a:bodyPr>
            <a:normAutofit fontScale="92500" lnSpcReduction="10000"/>
          </a:bodyPr>
          <a:lstStyle/>
          <a:p>
            <a:r>
              <a:rPr lang="en-CA" dirty="0">
                <a:latin typeface="+mj-lt"/>
              </a:rPr>
              <a:t>Hand signals are used to give messages to particular parts in a mind-controlled personality system. They may say “Come here,” “Don’t listen to that person,” “Turn on the flashbacks” or various other things.</a:t>
            </a:r>
          </a:p>
          <a:p>
            <a:r>
              <a:rPr lang="en-CA" sz="1800" dirty="0">
                <a:solidFill>
                  <a:schemeClr val="tx1"/>
                </a:solidFill>
              </a:rPr>
              <a:t>Perpetrator group leaders take leadership positions in churches and support groups in order to give these signals.</a:t>
            </a:r>
            <a:endParaRPr lang="en-CA" dirty="0">
              <a:latin typeface="+mj-lt"/>
            </a:endParaRPr>
          </a:p>
          <a:p>
            <a:r>
              <a:rPr lang="en-CA" dirty="0">
                <a:latin typeface="+mj-lt"/>
              </a:rPr>
              <a:t>When survivors are going to be around other survivors, perpetrators may give some people’s insiders instructions to use hand signals on the other survivors.</a:t>
            </a:r>
          </a:p>
          <a:p>
            <a:r>
              <a:rPr lang="en-CA" dirty="0">
                <a:latin typeface="+mj-lt"/>
              </a:rPr>
              <a:t>An survivor may give another survivor a hand signal while their front parts are unaware it is happening.</a:t>
            </a:r>
          </a:p>
          <a:p>
            <a:r>
              <a:rPr lang="en-CA" dirty="0">
                <a:latin typeface="+mj-lt"/>
              </a:rPr>
              <a:t>Many hand signals are disguised as ordinary movements, such as brushing hair back from your face or adjusting your glasses. </a:t>
            </a:r>
          </a:p>
          <a:p>
            <a:r>
              <a:rPr lang="en-CA" dirty="0">
                <a:latin typeface="+mj-lt"/>
              </a:rPr>
              <a:t>Cult members hang around downtowns flashing signals to find survivors from other groups.</a:t>
            </a:r>
          </a:p>
        </p:txBody>
      </p:sp>
    </p:spTree>
    <p:extLst>
      <p:ext uri="{BB962C8B-B14F-4D97-AF65-F5344CB8AC3E}">
        <p14:creationId xmlns:p14="http://schemas.microsoft.com/office/powerpoint/2010/main" val="4166404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72F8-0CD8-7EBF-A260-622F496408CE}"/>
              </a:ext>
            </a:extLst>
          </p:cNvPr>
          <p:cNvSpPr>
            <a:spLocks noGrp="1"/>
          </p:cNvSpPr>
          <p:nvPr>
            <p:ph type="title"/>
          </p:nvPr>
        </p:nvSpPr>
        <p:spPr/>
        <p:txBody>
          <a:bodyPr/>
          <a:lstStyle/>
          <a:p>
            <a:r>
              <a:rPr lang="en-CA" dirty="0"/>
              <a:t>Availability Programming</a:t>
            </a:r>
          </a:p>
        </p:txBody>
      </p:sp>
      <p:sp>
        <p:nvSpPr>
          <p:cNvPr id="3" name="Content Placeholder 2">
            <a:extLst>
              <a:ext uri="{FF2B5EF4-FFF2-40B4-BE49-F238E27FC236}">
                <a16:creationId xmlns:a16="http://schemas.microsoft.com/office/drawing/2014/main" id="{93411370-BDC3-D7CD-1F03-050692B62BEE}"/>
              </a:ext>
            </a:extLst>
          </p:cNvPr>
          <p:cNvSpPr>
            <a:spLocks noGrp="1"/>
          </p:cNvSpPr>
          <p:nvPr>
            <p:ph idx="1"/>
          </p:nvPr>
        </p:nvSpPr>
        <p:spPr/>
        <p:txBody>
          <a:bodyPr/>
          <a:lstStyle/>
          <a:p>
            <a:pPr lvl="1"/>
            <a:r>
              <a:rPr lang="en-CA" sz="2000" dirty="0"/>
              <a:t>Leave the door unlocked or the window open (survivor may feel suffocated if it is closed)</a:t>
            </a:r>
          </a:p>
          <a:p>
            <a:pPr lvl="1"/>
            <a:r>
              <a:rPr lang="en-CA" sz="2000" dirty="0"/>
              <a:t>Don’t leave town (taught with simulated crashes)</a:t>
            </a:r>
          </a:p>
          <a:p>
            <a:pPr lvl="1"/>
            <a:r>
              <a:rPr lang="en-CA" sz="2000" dirty="0"/>
              <a:t>Don’t run </a:t>
            </a:r>
          </a:p>
          <a:p>
            <a:pPr lvl="1"/>
            <a:r>
              <a:rPr lang="en-CA" sz="2000" dirty="0"/>
              <a:t>Don’t make a noise</a:t>
            </a:r>
          </a:p>
          <a:p>
            <a:pPr lvl="1"/>
            <a:r>
              <a:rPr lang="en-CA" sz="2000" dirty="0"/>
              <a:t>Don’t move</a:t>
            </a:r>
          </a:p>
          <a:p>
            <a:endParaRPr lang="en-CA" dirty="0"/>
          </a:p>
        </p:txBody>
      </p:sp>
    </p:spTree>
    <p:extLst>
      <p:ext uri="{BB962C8B-B14F-4D97-AF65-F5344CB8AC3E}">
        <p14:creationId xmlns:p14="http://schemas.microsoft.com/office/powerpoint/2010/main" val="407657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Handlers</a:t>
            </a:r>
          </a:p>
        </p:txBody>
      </p:sp>
      <p:sp>
        <p:nvSpPr>
          <p:cNvPr id="3" name="Content Placeholder 2"/>
          <p:cNvSpPr>
            <a:spLocks noGrp="1"/>
          </p:cNvSpPr>
          <p:nvPr>
            <p:ph idx="1"/>
          </p:nvPr>
        </p:nvSpPr>
        <p:spPr/>
        <p:txBody>
          <a:bodyPr>
            <a:normAutofit/>
          </a:bodyPr>
          <a:lstStyle/>
          <a:p>
            <a:r>
              <a:rPr lang="en-CA" dirty="0">
                <a:latin typeface="+mj-lt"/>
              </a:rPr>
              <a:t>Disobedient survivors of organized abuse may be sent handlers—persons who keep contact with them on behalf of the perpetrator group.</a:t>
            </a:r>
          </a:p>
          <a:p>
            <a:r>
              <a:rPr lang="en-CA" dirty="0">
                <a:latin typeface="+mj-lt"/>
              </a:rPr>
              <a:t>Often a spouse is a handler.</a:t>
            </a:r>
          </a:p>
          <a:p>
            <a:r>
              <a:rPr lang="en-CA" dirty="0">
                <a:latin typeface="+mj-lt"/>
              </a:rPr>
              <a:t>Be suspicious of a new boyfriend or a new bosom buddy who appears in a survivor’s life suddenly.</a:t>
            </a:r>
          </a:p>
          <a:p>
            <a:r>
              <a:rPr lang="en-CA" dirty="0">
                <a:latin typeface="+mj-lt"/>
              </a:rPr>
              <a:t>There are also travelling programmers who pay visits to survivors to keep them in line.</a:t>
            </a:r>
          </a:p>
          <a:p>
            <a:r>
              <a:rPr lang="en-CA" dirty="0">
                <a:latin typeface="+mj-lt"/>
              </a:rPr>
              <a:t>Such people are sent when reporter parts alert the group that the survivor is making disclosures.</a:t>
            </a:r>
          </a:p>
        </p:txBody>
      </p:sp>
    </p:spTree>
    <p:extLst>
      <p:ext uri="{BB962C8B-B14F-4D97-AF65-F5344CB8AC3E}">
        <p14:creationId xmlns:p14="http://schemas.microsoft.com/office/powerpoint/2010/main" val="1349330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 Little Pessimism</a:t>
            </a:r>
          </a:p>
        </p:txBody>
      </p:sp>
      <p:sp>
        <p:nvSpPr>
          <p:cNvPr id="3" name="Content Placeholder 2"/>
          <p:cNvSpPr>
            <a:spLocks noGrp="1"/>
          </p:cNvSpPr>
          <p:nvPr>
            <p:ph idx="1"/>
          </p:nvPr>
        </p:nvSpPr>
        <p:spPr/>
        <p:txBody>
          <a:bodyPr/>
          <a:lstStyle/>
          <a:p>
            <a:r>
              <a:rPr lang="en-CA" dirty="0">
                <a:latin typeface="+mj-lt"/>
              </a:rPr>
              <a:t>If your client comes from a family with important status in a big multigenerational group, it may be very difficult to achieve physical safety, as she may be followed and tortured repeatedly.</a:t>
            </a:r>
          </a:p>
          <a:p>
            <a:r>
              <a:rPr lang="en-CA" dirty="0">
                <a:latin typeface="+mj-lt"/>
              </a:rPr>
              <a:t>If your client has been publicly disclosing important secrets of the perpetrator group, it may be very difficult for the client to remain safe.</a:t>
            </a:r>
          </a:p>
          <a:p>
            <a:r>
              <a:rPr lang="en-CA" dirty="0">
                <a:latin typeface="+mj-lt"/>
              </a:rPr>
              <a:t>Groups are aggressive and bold in harassing survivors; they rely on the survivor’s dissociation to keep their harassment from memory but maintain obedience.</a:t>
            </a:r>
          </a:p>
        </p:txBody>
      </p:sp>
    </p:spTree>
    <p:extLst>
      <p:ext uri="{BB962C8B-B14F-4D97-AF65-F5344CB8AC3E}">
        <p14:creationId xmlns:p14="http://schemas.microsoft.com/office/powerpoint/2010/main" val="2678277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Some Safety Precautions for Survivors</a:t>
            </a:r>
          </a:p>
        </p:txBody>
      </p:sp>
      <p:sp>
        <p:nvSpPr>
          <p:cNvPr id="3" name="Content Placeholder 2"/>
          <p:cNvSpPr>
            <a:spLocks noGrp="1"/>
          </p:cNvSpPr>
          <p:nvPr>
            <p:ph idx="1"/>
          </p:nvPr>
        </p:nvSpPr>
        <p:spPr/>
        <p:txBody>
          <a:bodyPr>
            <a:noAutofit/>
          </a:bodyPr>
          <a:lstStyle/>
          <a:p>
            <a:r>
              <a:rPr lang="en-CA" sz="1600" dirty="0"/>
              <a:t>If there’s current danger, try to have a safe spouse or roommate who can be informed and stay with you whenever you go out.</a:t>
            </a:r>
          </a:p>
          <a:p>
            <a:r>
              <a:rPr lang="en-CA" sz="1600" dirty="0"/>
              <a:t>Turn off the phone ringer. Erase texts without reading them except from people you know are safe.</a:t>
            </a:r>
          </a:p>
          <a:p>
            <a:r>
              <a:rPr lang="en-CA" sz="1600" dirty="0"/>
              <a:t>Leave your cellphone in the fridge or remove its battery so it can’t be tracked.</a:t>
            </a:r>
          </a:p>
          <a:p>
            <a:r>
              <a:rPr lang="en-CA" sz="1600" dirty="0"/>
              <a:t>Change your email address.</a:t>
            </a:r>
          </a:p>
          <a:p>
            <a:r>
              <a:rPr lang="en-CA" sz="1600" dirty="0"/>
              <a:t>Open letters and parcels only in the therapy office, where you can discuss the meaning of any triggers with your therapist.</a:t>
            </a:r>
          </a:p>
          <a:p>
            <a:r>
              <a:rPr lang="en-CA" sz="1600" dirty="0"/>
              <a:t>If you are ready, work through the memories of the access trainings so that the parts involved no longer feel the urge to do their jobs. </a:t>
            </a:r>
          </a:p>
          <a:p>
            <a:pPr lvl="0"/>
            <a:r>
              <a:rPr lang="en-US" sz="1600" dirty="0"/>
              <a:t>Record all information about present abusers, and give it to more than one person unknown to abusers who will give this information to police if any harm comes to you. Make sure the abusers know you have done this.</a:t>
            </a:r>
          </a:p>
          <a:p>
            <a:endParaRPr lang="en-CA" sz="1800" dirty="0">
              <a:latin typeface="Calibri" pitchFamily="34" charset="0"/>
            </a:endParaRPr>
          </a:p>
        </p:txBody>
      </p:sp>
    </p:spTree>
    <p:extLst>
      <p:ext uri="{BB962C8B-B14F-4D97-AF65-F5344CB8AC3E}">
        <p14:creationId xmlns:p14="http://schemas.microsoft.com/office/powerpoint/2010/main" val="1225161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8311-9ACD-FCF6-CA35-8EB4F35E9A76}"/>
              </a:ext>
            </a:extLst>
          </p:cNvPr>
          <p:cNvSpPr>
            <a:spLocks noGrp="1"/>
          </p:cNvSpPr>
          <p:nvPr>
            <p:ph type="title"/>
          </p:nvPr>
        </p:nvSpPr>
        <p:spPr/>
        <p:txBody>
          <a:bodyPr/>
          <a:lstStyle/>
          <a:p>
            <a:r>
              <a:rPr lang="en-CA" dirty="0">
                <a:solidFill>
                  <a:schemeClr val="tx1"/>
                </a:solidFill>
                <a:hlinkClick r:id="rId2">
                  <a:extLst>
                    <a:ext uri="{A12FA001-AC4F-418D-AE19-62706E023703}">
                      <ahyp:hlinkClr xmlns:ahyp="http://schemas.microsoft.com/office/drawing/2018/hyperlinkcolor" val="tx"/>
                    </a:ext>
                  </a:extLst>
                </a:hlinkClick>
              </a:rPr>
              <a:t>www.endritualabuse.org/safety</a:t>
            </a:r>
            <a:br>
              <a:rPr lang="en-CA" dirty="0">
                <a:solidFill>
                  <a:schemeClr val="tx1"/>
                </a:solidFill>
              </a:rPr>
            </a:br>
            <a:r>
              <a:rPr lang="en-CA" dirty="0">
                <a:solidFill>
                  <a:schemeClr val="tx1"/>
                </a:solidFill>
              </a:rPr>
              <a:t> (</a:t>
            </a:r>
            <a:r>
              <a:rPr lang="en-CA" dirty="0"/>
              <a:t>Ellen </a:t>
            </a:r>
            <a:r>
              <a:rPr lang="en-CA" dirty="0" err="1"/>
              <a:t>Lacter’s</a:t>
            </a:r>
            <a:r>
              <a:rPr lang="en-CA" dirty="0"/>
              <a:t> website)</a:t>
            </a:r>
          </a:p>
        </p:txBody>
      </p:sp>
      <p:sp>
        <p:nvSpPr>
          <p:cNvPr id="3" name="Content Placeholder 2">
            <a:extLst>
              <a:ext uri="{FF2B5EF4-FFF2-40B4-BE49-F238E27FC236}">
                <a16:creationId xmlns:a16="http://schemas.microsoft.com/office/drawing/2014/main" id="{891735AB-D290-1788-46A6-E0F7E625EE5E}"/>
              </a:ext>
            </a:extLst>
          </p:cNvPr>
          <p:cNvSpPr>
            <a:spLocks noGrp="1"/>
          </p:cNvSpPr>
          <p:nvPr>
            <p:ph idx="1"/>
          </p:nvPr>
        </p:nvSpPr>
        <p:spPr/>
        <p:txBody>
          <a:bodyPr/>
          <a:lstStyle/>
          <a:p>
            <a:r>
              <a:rPr lang="en-CA" dirty="0"/>
              <a:t>This has quite a few good ideas, and also references to other articles on safety for survivors.</a:t>
            </a:r>
          </a:p>
          <a:p>
            <a:r>
              <a:rPr lang="en-CA" dirty="0"/>
              <a:t>Kathleen Sullivan recommends being as public as you can about being a survivor. </a:t>
            </a:r>
          </a:p>
        </p:txBody>
      </p:sp>
    </p:spTree>
    <p:extLst>
      <p:ext uri="{BB962C8B-B14F-4D97-AF65-F5344CB8AC3E}">
        <p14:creationId xmlns:p14="http://schemas.microsoft.com/office/powerpoint/2010/main" val="3125178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D748-3741-98BC-99ED-68025C58ECF4}"/>
              </a:ext>
            </a:extLst>
          </p:cNvPr>
          <p:cNvSpPr>
            <a:spLocks noGrp="1"/>
          </p:cNvSpPr>
          <p:nvPr>
            <p:ph type="title"/>
          </p:nvPr>
        </p:nvSpPr>
        <p:spPr/>
        <p:txBody>
          <a:bodyPr>
            <a:normAutofit/>
          </a:bodyPr>
          <a:lstStyle/>
          <a:p>
            <a:r>
              <a:rPr lang="en-CA" dirty="0"/>
              <a:t>Perpetrator Groups’ Motivation</a:t>
            </a:r>
            <a:br>
              <a:rPr lang="en-CA" sz="2000" dirty="0"/>
            </a:br>
            <a:r>
              <a:rPr lang="en-CA" sz="2000" dirty="0"/>
              <a:t>(Bas Kremer of the Netherlands on the OEA discussion list of ISSTD)</a:t>
            </a:r>
          </a:p>
        </p:txBody>
      </p:sp>
      <p:sp>
        <p:nvSpPr>
          <p:cNvPr id="3" name="Content Placeholder 2">
            <a:extLst>
              <a:ext uri="{FF2B5EF4-FFF2-40B4-BE49-F238E27FC236}">
                <a16:creationId xmlns:a16="http://schemas.microsoft.com/office/drawing/2014/main" id="{FD643C88-40B6-5BB7-E801-4B30D57F6A9C}"/>
              </a:ext>
            </a:extLst>
          </p:cNvPr>
          <p:cNvSpPr>
            <a:spLocks noGrp="1"/>
          </p:cNvSpPr>
          <p:nvPr>
            <p:ph idx="1"/>
          </p:nvPr>
        </p:nvSpPr>
        <p:spPr/>
        <p:txBody>
          <a:bodyPr>
            <a:normAutofit/>
          </a:bodyPr>
          <a:lstStyle/>
          <a:p>
            <a:r>
              <a:rPr lang="en-CA" sz="1800" dirty="0">
                <a:solidFill>
                  <a:schemeClr val="tx1"/>
                </a:solidFill>
                <a:effectLst/>
                <a:ea typeface="Times New Roman" panose="02020603050405020304" pitchFamily="18" charset="0"/>
              </a:rPr>
              <a:t>We do not only have to deal with the intelligence of a few cross-border perpetrators, but with the combined intelligence of generations in exercising total control and above all [the groups] being able to stay safe and silence and isolate their victims. We are dealing not only with the most serious crime imaginable, but also with networks that over generations have refined how to protect themselves. </a:t>
            </a:r>
          </a:p>
          <a:p>
            <a:r>
              <a:rPr lang="en-CA" sz="1800" dirty="0">
                <a:solidFill>
                  <a:schemeClr val="tx1"/>
                </a:solidFill>
                <a:effectLst/>
                <a:ea typeface="Times New Roman" panose="02020603050405020304" pitchFamily="18" charset="0"/>
              </a:rPr>
              <a:t>This is literally about the survival of these networks. This means that often a cluster of parts is involved in reporting and must do everything possible to keep the network safe and eliminate anything threatening. This is not only about reporting, but also, for example, that a lot of attention has been paid to sabotaging a therapeutic process.</a:t>
            </a:r>
          </a:p>
          <a:p>
            <a:endParaRPr lang="en-CA" sz="1800" dirty="0">
              <a:solidFill>
                <a:schemeClr val="tx1"/>
              </a:solidFill>
              <a:effectLst/>
              <a:ea typeface="Times New Roman" panose="02020603050405020304" pitchFamily="18" charset="0"/>
            </a:endParaRPr>
          </a:p>
          <a:p>
            <a:endParaRPr lang="en-CA" sz="1800" dirty="0">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3807619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C837-4221-72CB-8946-51B2683880FC}"/>
              </a:ext>
            </a:extLst>
          </p:cNvPr>
          <p:cNvSpPr>
            <a:spLocks noGrp="1"/>
          </p:cNvSpPr>
          <p:nvPr>
            <p:ph type="title"/>
          </p:nvPr>
        </p:nvSpPr>
        <p:spPr/>
        <p:txBody>
          <a:bodyPr/>
          <a:lstStyle/>
          <a:p>
            <a:r>
              <a:rPr lang="en-CA" dirty="0"/>
              <a:t>Attempts to Intimidate the Therapist</a:t>
            </a:r>
            <a:br>
              <a:rPr lang="en-CA" sz="2400" dirty="0"/>
            </a:br>
            <a:r>
              <a:rPr lang="en-CA" sz="2400" dirty="0"/>
              <a:t>	(quotations from other therapists)</a:t>
            </a:r>
          </a:p>
        </p:txBody>
      </p:sp>
      <p:sp>
        <p:nvSpPr>
          <p:cNvPr id="3" name="Content Placeholder 2">
            <a:extLst>
              <a:ext uri="{FF2B5EF4-FFF2-40B4-BE49-F238E27FC236}">
                <a16:creationId xmlns:a16="http://schemas.microsoft.com/office/drawing/2014/main" id="{DCF1B2F6-F6B5-9BA3-0000-F7CA0E5E3F13}"/>
              </a:ext>
            </a:extLst>
          </p:cNvPr>
          <p:cNvSpPr>
            <a:spLocks noGrp="1"/>
          </p:cNvSpPr>
          <p:nvPr>
            <p:ph idx="1"/>
          </p:nvPr>
        </p:nvSpPr>
        <p:spPr/>
        <p:txBody>
          <a:bodyPr>
            <a:normAutofit fontScale="85000" lnSpcReduction="10000"/>
          </a:bodyPr>
          <a:lstStyle/>
          <a:p>
            <a:r>
              <a:rPr lang="en-CA" sz="1900" dirty="0"/>
              <a:t>In a discussion on the OEA special interest group of the ISSTD, a therapist reported that a drone flew over her back yard, and her ritually abused client reported that the abuser group often flew drones over her home. Should she be worried?</a:t>
            </a:r>
          </a:p>
          <a:p>
            <a:r>
              <a:rPr lang="en-CA" sz="1900" dirty="0">
                <a:solidFill>
                  <a:srgbClr val="333333"/>
                </a:solidFill>
                <a:effectLst/>
                <a:ea typeface="Times New Roman" panose="02020603050405020304" pitchFamily="18" charset="0"/>
              </a:rPr>
              <a:t>In my years of working with this population intimidation has come in many forms, from survivors </a:t>
            </a:r>
            <a:r>
              <a:rPr lang="en-CA" sz="1900" dirty="0">
                <a:solidFill>
                  <a:srgbClr val="333333"/>
                </a:solidFill>
                <a:ea typeface="Times New Roman" panose="02020603050405020304" pitchFamily="18" charset="0"/>
              </a:rPr>
              <a:t>telling me that </a:t>
            </a:r>
            <a:r>
              <a:rPr lang="en-CA" sz="1900" dirty="0">
                <a:solidFill>
                  <a:srgbClr val="333333"/>
                </a:solidFill>
                <a:effectLst/>
                <a:ea typeface="Times New Roman" panose="02020603050405020304" pitchFamily="18" charset="0"/>
              </a:rPr>
              <a:t>insect nanotechnology is in my home, to the "white van" intimidation, to weaponry in the session room, to finally the disclosure of what orders and threats had been given, to a military chopper flying through my yard so low the ground trembled.  These are just a few. (Amy Bradley) </a:t>
            </a:r>
          </a:p>
          <a:p>
            <a:r>
              <a:rPr lang="en-CA" sz="1900" dirty="0">
                <a:solidFill>
                  <a:schemeClr val="tx1"/>
                </a:solidFill>
                <a:effectLst/>
                <a:ea typeface="Times New Roman" panose="02020603050405020304" pitchFamily="18" charset="0"/>
              </a:rPr>
              <a:t>BIG DUH: going up against organized crime and government projects means pushback - especially when we are successful…</a:t>
            </a:r>
            <a:r>
              <a:rPr lang="en-CA" sz="1900" dirty="0">
                <a:solidFill>
                  <a:schemeClr val="tx1"/>
                </a:solidFill>
                <a:ea typeface="Times New Roman" panose="02020603050405020304" pitchFamily="18" charset="0"/>
              </a:rPr>
              <a:t>  They know who you are. They know who everybody is doing this work. "The good news is you're not paranoid. The bad news is you're not paranoid!"  (Susan Pease Banitt)</a:t>
            </a:r>
          </a:p>
          <a:p>
            <a:r>
              <a:rPr lang="en-CA" sz="1900" dirty="0">
                <a:solidFill>
                  <a:schemeClr val="tx1"/>
                </a:solidFill>
                <a:ea typeface="Times New Roman" panose="02020603050405020304" pitchFamily="18" charset="0"/>
              </a:rPr>
              <a:t>They </a:t>
            </a:r>
            <a:r>
              <a:rPr lang="en-CA" sz="1900" dirty="0">
                <a:solidFill>
                  <a:schemeClr val="tx1"/>
                </a:solidFill>
                <a:effectLst/>
                <a:ea typeface="Times New Roman" panose="02020603050405020304" pitchFamily="18" charset="0"/>
              </a:rPr>
              <a:t>can only tip their hand so far without us networking with each other or becoming too "real" in the eyes of the public</a:t>
            </a:r>
            <a:r>
              <a:rPr lang="en-CA" sz="1900" dirty="0">
                <a:solidFill>
                  <a:schemeClr val="tx1"/>
                </a:solidFill>
                <a:ea typeface="Times New Roman" panose="02020603050405020304" pitchFamily="18" charset="0"/>
              </a:rPr>
              <a:t>. Take reasonable precautions. Get the highest levels of insurance and licensure defense. </a:t>
            </a:r>
            <a:r>
              <a:rPr lang="en-CA" sz="1900" dirty="0">
                <a:solidFill>
                  <a:schemeClr val="tx1"/>
                </a:solidFill>
                <a:effectLst/>
                <a:ea typeface="Times New Roman" panose="02020603050405020304" pitchFamily="18" charset="0"/>
              </a:rPr>
              <a:t>(Susan Pease Banitt)</a:t>
            </a:r>
          </a:p>
          <a:p>
            <a:endParaRPr lang="en-CA" sz="1800" dirty="0">
              <a:solidFill>
                <a:srgbClr val="333333"/>
              </a:solidFill>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3220668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DE64B-2A9B-75E3-63DB-DCE6B5CBEB20}"/>
              </a:ext>
            </a:extLst>
          </p:cNvPr>
          <p:cNvSpPr>
            <a:spLocks noGrp="1"/>
          </p:cNvSpPr>
          <p:nvPr>
            <p:ph type="title"/>
          </p:nvPr>
        </p:nvSpPr>
        <p:spPr/>
        <p:txBody>
          <a:bodyPr/>
          <a:lstStyle/>
          <a:p>
            <a:r>
              <a:rPr lang="en-CA" dirty="0"/>
              <a:t>Technology for Spying on Therapy</a:t>
            </a:r>
          </a:p>
        </p:txBody>
      </p:sp>
      <p:sp>
        <p:nvSpPr>
          <p:cNvPr id="3" name="Content Placeholder 2">
            <a:extLst>
              <a:ext uri="{FF2B5EF4-FFF2-40B4-BE49-F238E27FC236}">
                <a16:creationId xmlns:a16="http://schemas.microsoft.com/office/drawing/2014/main" id="{BE3903B2-F0DB-057A-EBA6-5663C5CE6D09}"/>
              </a:ext>
            </a:extLst>
          </p:cNvPr>
          <p:cNvSpPr>
            <a:spLocks noGrp="1"/>
          </p:cNvSpPr>
          <p:nvPr>
            <p:ph idx="1"/>
          </p:nvPr>
        </p:nvSpPr>
        <p:spPr/>
        <p:txBody>
          <a:bodyPr>
            <a:normAutofit fontScale="77500" lnSpcReduction="20000"/>
          </a:bodyPr>
          <a:lstStyle/>
          <a:p>
            <a:r>
              <a:rPr lang="en-CA" sz="1800" dirty="0">
                <a:solidFill>
                  <a:schemeClr val="tx1"/>
                </a:solidFill>
                <a:effectLst/>
                <a:ea typeface="Times New Roman" panose="02020603050405020304" pitchFamily="18" charset="0"/>
              </a:rPr>
              <a:t>There are of course specialized apps to monitor or eavesdrop on someone via his or her smartphone. Even in a standard app like </a:t>
            </a:r>
            <a:r>
              <a:rPr lang="en-CA" sz="1800" dirty="0" err="1">
                <a:solidFill>
                  <a:schemeClr val="tx1"/>
                </a:solidFill>
                <a:effectLst/>
                <a:ea typeface="Times New Roman" panose="02020603050405020304" pitchFamily="18" charset="0"/>
              </a:rPr>
              <a:t>Whatsapp</a:t>
            </a:r>
            <a:r>
              <a:rPr lang="en-CA" sz="1800" dirty="0">
                <a:solidFill>
                  <a:schemeClr val="tx1"/>
                </a:solidFill>
                <a:effectLst/>
                <a:ea typeface="Times New Roman" panose="02020603050405020304" pitchFamily="18" charset="0"/>
              </a:rPr>
              <a:t> it is easy to turn on your location and make it specifically visible where you are. These types of apps will no doubt be used, including by network loyal parts inside our clients. It is also always a good idea to ask your client in case of ongoing abuse or doubt about it, to physically switch off your smartphone completely [in the therapy session]. (Bas Kremer)</a:t>
            </a:r>
          </a:p>
          <a:p>
            <a:r>
              <a:rPr lang="en-CA" sz="1800" dirty="0">
                <a:solidFill>
                  <a:srgbClr val="333333"/>
                </a:solidFill>
                <a:effectLst/>
                <a:ea typeface="Times New Roman" panose="02020603050405020304" pitchFamily="18" charset="0"/>
              </a:rPr>
              <a:t>It makes sense they are using drones now - cheaper and less obtrusive than the old school helicopter/light plane surveillance that older patients of mind reported. That being said, I'd go out and give that drone the finger - consider that a clinical boundary setting intervention. (Susan Pease Banitt)</a:t>
            </a:r>
            <a:endParaRPr lang="en-CA" sz="1800" dirty="0">
              <a:solidFill>
                <a:srgbClr val="333333"/>
              </a:solidFill>
              <a:effectLst/>
              <a:ea typeface="Calibri" panose="020F0502020204030204" pitchFamily="34" charset="0"/>
            </a:endParaRPr>
          </a:p>
          <a:p>
            <a:r>
              <a:rPr lang="en-CA" sz="1800" dirty="0">
                <a:solidFill>
                  <a:srgbClr val="333333"/>
                </a:solidFill>
                <a:effectLst/>
                <a:ea typeface="Times New Roman" panose="02020603050405020304" pitchFamily="18" charset="0"/>
              </a:rPr>
              <a:t>If it were me, I think I might make a report to law enforcement, with a photo of the drone if I could catch one, and state that I believe it was sent by people who are endangering one of my clients, but that I cannot disclose the identity of the client or the perpetrators I suspect for client confidentiality and client safety reasons, but that if any harm were to come to me, that inform</a:t>
            </a:r>
            <a:r>
              <a:rPr lang="en-CA" sz="1800" dirty="0">
                <a:solidFill>
                  <a:schemeClr val="tx1"/>
                </a:solidFill>
                <a:effectLst/>
                <a:ea typeface="Times New Roman" panose="02020603050405020304" pitchFamily="18" charset="0"/>
              </a:rPr>
              <a:t>ation will be held by my legal representative and turned over to the police at such time. The fact that I made such a report might find its way back to the perpetrators and make them think twice about continuing to do harass me. </a:t>
            </a:r>
          </a:p>
          <a:p>
            <a:r>
              <a:rPr lang="en-CA" sz="1800" dirty="0">
                <a:solidFill>
                  <a:schemeClr val="tx1"/>
                </a:solidFill>
                <a:effectLst/>
                <a:ea typeface="Times New Roman" panose="02020603050405020304" pitchFamily="18" charset="0"/>
              </a:rPr>
              <a:t>I would think and consult quite a bit before doing anything[about the spying]. (Ellen Lacter)</a:t>
            </a:r>
            <a:br>
              <a:rPr lang="en-CA" sz="1800" dirty="0">
                <a:solidFill>
                  <a:schemeClr val="tx1"/>
                </a:solidFill>
                <a:effectLst/>
                <a:ea typeface="Times New Roman" panose="02020603050405020304" pitchFamily="18" charset="0"/>
              </a:rPr>
            </a:br>
            <a:endParaRPr lang="en-CA" dirty="0">
              <a:solidFill>
                <a:schemeClr val="tx1"/>
              </a:solidFill>
            </a:endParaRPr>
          </a:p>
          <a:p>
            <a:endParaRPr lang="en-CA" dirty="0"/>
          </a:p>
        </p:txBody>
      </p:sp>
    </p:spTree>
    <p:extLst>
      <p:ext uri="{BB962C8B-B14F-4D97-AF65-F5344CB8AC3E}">
        <p14:creationId xmlns:p14="http://schemas.microsoft.com/office/powerpoint/2010/main" val="376936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dirty="0"/>
              <a:t>Present-Day Physical Safety	</a:t>
            </a:r>
          </a:p>
        </p:txBody>
      </p:sp>
      <p:sp>
        <p:nvSpPr>
          <p:cNvPr id="5" name="Text Placeholder 4"/>
          <p:cNvSpPr>
            <a:spLocks noGrp="1"/>
          </p:cNvSpPr>
          <p:nvPr>
            <p:ph type="body" idx="1"/>
          </p:nvPr>
        </p:nvSpPr>
        <p:spPr/>
        <p:txBody>
          <a:bodyPr/>
          <a:lstStyle/>
          <a:p>
            <a:pPr algn="ctr"/>
            <a:r>
              <a:rPr lang="en-CA" dirty="0">
                <a:latin typeface="+mj-lt"/>
              </a:rPr>
              <a:t>Avoiding Ongoing or Renewed Contact with Perpetrators</a:t>
            </a:r>
          </a:p>
        </p:txBody>
      </p:sp>
    </p:spTree>
    <p:extLst>
      <p:ext uri="{BB962C8B-B14F-4D97-AF65-F5344CB8AC3E}">
        <p14:creationId xmlns:p14="http://schemas.microsoft.com/office/powerpoint/2010/main" val="883441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11AB-71EC-A3A6-9068-51AA7DC89020}"/>
              </a:ext>
            </a:extLst>
          </p:cNvPr>
          <p:cNvSpPr>
            <a:spLocks noGrp="1"/>
          </p:cNvSpPr>
          <p:nvPr>
            <p:ph type="title"/>
          </p:nvPr>
        </p:nvSpPr>
        <p:spPr/>
        <p:txBody>
          <a:bodyPr/>
          <a:lstStyle/>
          <a:p>
            <a:r>
              <a:rPr lang="en-CA" dirty="0"/>
              <a:t>Psychic Attacks</a:t>
            </a:r>
          </a:p>
        </p:txBody>
      </p:sp>
      <p:sp>
        <p:nvSpPr>
          <p:cNvPr id="3" name="Content Placeholder 2">
            <a:extLst>
              <a:ext uri="{FF2B5EF4-FFF2-40B4-BE49-F238E27FC236}">
                <a16:creationId xmlns:a16="http://schemas.microsoft.com/office/drawing/2014/main" id="{AC48042A-A96A-A8D7-E4E6-16F129127C11}"/>
              </a:ext>
            </a:extLst>
          </p:cNvPr>
          <p:cNvSpPr>
            <a:spLocks noGrp="1"/>
          </p:cNvSpPr>
          <p:nvPr>
            <p:ph idx="1"/>
          </p:nvPr>
        </p:nvSpPr>
        <p:spPr/>
        <p:txBody>
          <a:bodyPr/>
          <a:lstStyle/>
          <a:p>
            <a:r>
              <a:rPr lang="en-CA" sz="1800" dirty="0">
                <a:solidFill>
                  <a:srgbClr val="333333"/>
                </a:solidFill>
                <a:effectLst/>
                <a:ea typeface="Times New Roman" panose="02020603050405020304" pitchFamily="18" charset="0"/>
              </a:rPr>
              <a:t>Whether or not you believe it is real, these groups do use their psychic adepts to attack us, our mental health, and our physical health. It is useful to put up boundaries for this. </a:t>
            </a:r>
          </a:p>
          <a:p>
            <a:r>
              <a:rPr lang="en-CA" sz="1800" dirty="0">
                <a:solidFill>
                  <a:srgbClr val="333333"/>
                </a:solidFill>
                <a:effectLst/>
                <a:ea typeface="Times New Roman" panose="02020603050405020304" pitchFamily="18" charset="0"/>
              </a:rPr>
              <a:t>These groups are knowledgeable about karmic blow back. They know if they attack saintly beings (who most of us are) who are doing divine work they are limited in what they can do to us without tremendous karmic repercussions for themselves and their organizations. (Susan Pease Banitt)</a:t>
            </a:r>
            <a:endParaRPr lang="en-CA" dirty="0"/>
          </a:p>
        </p:txBody>
      </p:sp>
    </p:spTree>
    <p:extLst>
      <p:ext uri="{BB962C8B-B14F-4D97-AF65-F5344CB8AC3E}">
        <p14:creationId xmlns:p14="http://schemas.microsoft.com/office/powerpoint/2010/main" val="920297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1D951-E6E8-D45E-306C-61AC0801BFA2}"/>
              </a:ext>
            </a:extLst>
          </p:cNvPr>
          <p:cNvSpPr>
            <a:spLocks noGrp="1"/>
          </p:cNvSpPr>
          <p:nvPr>
            <p:ph type="title"/>
          </p:nvPr>
        </p:nvSpPr>
        <p:spPr>
          <a:xfrm>
            <a:off x="2592925" y="509810"/>
            <a:ext cx="8911687" cy="1280890"/>
          </a:xfrm>
        </p:spPr>
        <p:txBody>
          <a:bodyPr/>
          <a:lstStyle/>
          <a:p>
            <a:r>
              <a:rPr lang="en-CA" dirty="0"/>
              <a:t>How to Handle Intimidation Attempts</a:t>
            </a:r>
            <a:r>
              <a:rPr lang="en-CA" sz="1800" dirty="0"/>
              <a:t> (Amy Bradley on the OEA Discussion List)</a:t>
            </a:r>
          </a:p>
        </p:txBody>
      </p:sp>
      <p:sp>
        <p:nvSpPr>
          <p:cNvPr id="3" name="Content Placeholder 2">
            <a:extLst>
              <a:ext uri="{FF2B5EF4-FFF2-40B4-BE49-F238E27FC236}">
                <a16:creationId xmlns:a16="http://schemas.microsoft.com/office/drawing/2014/main" id="{04BA6400-0E65-C758-40CD-554F2DB711D1}"/>
              </a:ext>
            </a:extLst>
          </p:cNvPr>
          <p:cNvSpPr>
            <a:spLocks noGrp="1"/>
          </p:cNvSpPr>
          <p:nvPr>
            <p:ph idx="1"/>
          </p:nvPr>
        </p:nvSpPr>
        <p:spPr/>
        <p:txBody>
          <a:bodyPr>
            <a:normAutofit fontScale="92500" lnSpcReduction="20000"/>
          </a:bodyPr>
          <a:lstStyle/>
          <a:p>
            <a:r>
              <a:rPr lang="en-CA" dirty="0">
                <a:solidFill>
                  <a:schemeClr val="tx1"/>
                </a:solidFill>
                <a:ea typeface="Times New Roman" panose="02020603050405020304" pitchFamily="18" charset="0"/>
              </a:rPr>
              <a:t>RAMC survivors first come to us extremely skilled and often with alternative motives at first, perhaps sent by their networks and with very little awareness of who they are collectively.  This brings about the important consideration that they might be there with an intent to program us. Early on they are watching me, as well, to perceive my responses and reactions and to figure out how quickly I will jump to where they direct me.  It is important they feel my solidity, security, and steady nature so that the whole system can assess what space I am capable of holding with them.</a:t>
            </a:r>
            <a:endParaRPr lang="en-CA" dirty="0">
              <a:solidFill>
                <a:schemeClr val="tx1"/>
              </a:solidFill>
            </a:endParaRPr>
          </a:p>
          <a:p>
            <a:r>
              <a:rPr lang="en-CA" sz="1800" dirty="0">
                <a:solidFill>
                  <a:schemeClr val="tx1"/>
                </a:solidFill>
                <a:effectLst/>
                <a:ea typeface="Times New Roman" panose="02020603050405020304" pitchFamily="18" charset="0"/>
              </a:rPr>
              <a:t>If they are trying to program me, they will be unsuccessful </a:t>
            </a:r>
            <a:r>
              <a:rPr lang="en-CA" sz="1800">
                <a:solidFill>
                  <a:schemeClr val="tx1"/>
                </a:solidFill>
                <a:effectLst/>
                <a:ea typeface="Times New Roman" panose="02020603050405020304" pitchFamily="18" charset="0"/>
              </a:rPr>
              <a:t>(i.e</a:t>
            </a:r>
            <a:r>
              <a:rPr lang="en-CA" sz="1800" dirty="0">
                <a:solidFill>
                  <a:schemeClr val="tx1"/>
                </a:solidFill>
                <a:effectLst/>
                <a:ea typeface="Times New Roman" panose="02020603050405020304" pitchFamily="18" charset="0"/>
              </a:rPr>
              <a:t>. if I recognize intimidation tactics I refuse to be intimidated.).  This takes a progressive calm sense of introspection, reasoning, planning, and acting (b/c what safety steps are possible need to be considered)… I feel it is important to model "out here" what it looks like to not stay in secrecy from a place of intimidation.</a:t>
            </a:r>
          </a:p>
          <a:p>
            <a:r>
              <a:rPr lang="en-CA" sz="1800" dirty="0">
                <a:solidFill>
                  <a:schemeClr val="tx1"/>
                </a:solidFill>
                <a:effectLst/>
                <a:ea typeface="Times New Roman" panose="02020603050405020304" pitchFamily="18" charset="0"/>
              </a:rPr>
              <a:t>I will always be checking in with myself internally about my own state of regulation because the world we live in is the world we live in and we are important too. </a:t>
            </a:r>
          </a:p>
        </p:txBody>
      </p:sp>
    </p:spTree>
    <p:extLst>
      <p:ext uri="{BB962C8B-B14F-4D97-AF65-F5344CB8AC3E}">
        <p14:creationId xmlns:p14="http://schemas.microsoft.com/office/powerpoint/2010/main" val="240070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External Safety – Summary</a:t>
            </a:r>
          </a:p>
        </p:txBody>
      </p:sp>
      <p:sp>
        <p:nvSpPr>
          <p:cNvPr id="3" name="Content Placeholder 2"/>
          <p:cNvSpPr>
            <a:spLocks noGrp="1"/>
          </p:cNvSpPr>
          <p:nvPr>
            <p:ph idx="1"/>
          </p:nvPr>
        </p:nvSpPr>
        <p:spPr/>
        <p:txBody>
          <a:bodyPr/>
          <a:lstStyle/>
          <a:p>
            <a:r>
              <a:rPr lang="en-CA" dirty="0">
                <a:latin typeface="+mj-lt"/>
              </a:rPr>
              <a:t>Be aware that many if not most survivors of RA/MC/OA are still involved with perpetrators and will report to them any disclosures they make.</a:t>
            </a:r>
          </a:p>
          <a:p>
            <a:r>
              <a:rPr lang="en-CA" dirty="0">
                <a:latin typeface="+mj-lt"/>
              </a:rPr>
              <a:t>Be aware that pressing for memories too soon will trigger this. The work is much easier if they are not reporting. </a:t>
            </a:r>
          </a:p>
          <a:p>
            <a:r>
              <a:rPr lang="en-CA" dirty="0">
                <a:latin typeface="+mj-lt"/>
              </a:rPr>
              <a:t>Look for signs of ongoing abuse and group involvement.</a:t>
            </a:r>
          </a:p>
          <a:p>
            <a:r>
              <a:rPr lang="en-CA" dirty="0">
                <a:latin typeface="+mj-lt"/>
              </a:rPr>
              <a:t>Recognize that your client’s front person probably does not know whether or not s/he is safe. Make it a priority for them to gain awareness of present intimidation.</a:t>
            </a:r>
          </a:p>
          <a:p>
            <a:r>
              <a:rPr lang="en-CA" dirty="0">
                <a:latin typeface="+mj-lt"/>
              </a:rPr>
              <a:t>Recognize that your client may be re-abused and tortured regularly, but it is their decision whether to continue in therapy and they may well decide that it is worth it. You can’t keep them physically safe.</a:t>
            </a:r>
          </a:p>
          <a:p>
            <a:endParaRPr lang="en-CA" dirty="0">
              <a:latin typeface="+mj-lt"/>
            </a:endParaRPr>
          </a:p>
        </p:txBody>
      </p:sp>
    </p:spTree>
    <p:extLst>
      <p:ext uri="{BB962C8B-B14F-4D97-AF65-F5344CB8AC3E}">
        <p14:creationId xmlns:p14="http://schemas.microsoft.com/office/powerpoint/2010/main" val="276249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Extreme Abuse Survey: </a:t>
            </a:r>
            <a:br>
              <a:rPr lang="en-US" dirty="0"/>
            </a:br>
            <a:r>
              <a:rPr lang="en-US" dirty="0"/>
              <a:t>Heightened Safety Issues for Client</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latin typeface="+mj-lt"/>
              </a:rPr>
              <a:t>Therapist discovered survivor was reporting to perpetrators about therapy:  </a:t>
            </a:r>
          </a:p>
          <a:p>
            <a:pPr lvl="6"/>
            <a:r>
              <a:rPr lang="en-US" sz="2800" dirty="0">
                <a:latin typeface="+mj-lt"/>
              </a:rPr>
              <a:t>Other EA  20%</a:t>
            </a:r>
          </a:p>
          <a:p>
            <a:pPr lvl="6"/>
            <a:r>
              <a:rPr lang="en-US" sz="2800" dirty="0">
                <a:latin typeface="+mj-lt"/>
              </a:rPr>
              <a:t>RA/MC   50%</a:t>
            </a:r>
          </a:p>
          <a:p>
            <a:endParaRPr lang="en-US" dirty="0">
              <a:latin typeface="+mj-lt"/>
            </a:endParaRPr>
          </a:p>
          <a:p>
            <a:r>
              <a:rPr lang="en-US" dirty="0">
                <a:latin typeface="+mj-lt"/>
              </a:rPr>
              <a:t>Therapist discovered abuse was ongoing: </a:t>
            </a:r>
          </a:p>
          <a:p>
            <a:pPr lvl="7"/>
            <a:r>
              <a:rPr lang="en-US" sz="2800" dirty="0">
                <a:latin typeface="+mj-lt"/>
              </a:rPr>
              <a:t>Other EA   40%</a:t>
            </a:r>
          </a:p>
          <a:p>
            <a:pPr lvl="7"/>
            <a:r>
              <a:rPr lang="en-US" sz="2800" dirty="0">
                <a:latin typeface="+mj-lt"/>
              </a:rPr>
              <a:t>RA/MC   64%</a:t>
            </a:r>
          </a:p>
          <a:p>
            <a:pPr marL="365760" lvl="1" indent="0">
              <a:buNone/>
            </a:pPr>
            <a:r>
              <a:rPr lang="en-US" dirty="0">
                <a:latin typeface="+mj-lt"/>
              </a:rPr>
              <a:t>… </a:t>
            </a:r>
            <a:r>
              <a:rPr lang="en-US" sz="1800" dirty="0">
                <a:latin typeface="+mj-lt"/>
              </a:rPr>
              <a:t>and this is when the therapist had found out about it.</a:t>
            </a:r>
          </a:p>
          <a:p>
            <a:pPr marL="365760" lvl="1" indent="0">
              <a:buNone/>
            </a:pPr>
            <a:endParaRPr lang="en-US" dirty="0">
              <a:latin typeface="+mj-lt"/>
            </a:endParaRPr>
          </a:p>
          <a:p>
            <a:pPr marL="342900" indent="-342900"/>
            <a:r>
              <a:rPr lang="en-US" dirty="0">
                <a:latin typeface="+mj-lt"/>
              </a:rPr>
              <a:t>It took me a long time to discover my first RA/MC clients were still involved with the perpetrator group.</a:t>
            </a:r>
          </a:p>
          <a:p>
            <a:pPr>
              <a:buNone/>
            </a:pPr>
            <a:endParaRPr lang="en-US" dirty="0"/>
          </a:p>
        </p:txBody>
      </p:sp>
    </p:spTree>
    <p:extLst>
      <p:ext uri="{BB962C8B-B14F-4D97-AF65-F5344CB8AC3E}">
        <p14:creationId xmlns:p14="http://schemas.microsoft.com/office/powerpoint/2010/main" val="3703157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6D2B6-2242-2944-D50A-92F5AF695E0A}"/>
              </a:ext>
            </a:extLst>
          </p:cNvPr>
          <p:cNvSpPr>
            <a:spLocks noGrp="1"/>
          </p:cNvSpPr>
          <p:nvPr>
            <p:ph type="title"/>
          </p:nvPr>
        </p:nvSpPr>
        <p:spPr/>
        <p:txBody>
          <a:bodyPr/>
          <a:lstStyle/>
          <a:p>
            <a:r>
              <a:rPr lang="en-CA" dirty="0"/>
              <a:t>Problems with Assessing Safety</a:t>
            </a:r>
          </a:p>
        </p:txBody>
      </p:sp>
      <p:sp>
        <p:nvSpPr>
          <p:cNvPr id="3" name="Content Placeholder 2">
            <a:extLst>
              <a:ext uri="{FF2B5EF4-FFF2-40B4-BE49-F238E27FC236}">
                <a16:creationId xmlns:a16="http://schemas.microsoft.com/office/drawing/2014/main" id="{431F9B9F-F69A-25B3-0CD5-610BA451CF80}"/>
              </a:ext>
            </a:extLst>
          </p:cNvPr>
          <p:cNvSpPr>
            <a:spLocks noGrp="1"/>
          </p:cNvSpPr>
          <p:nvPr>
            <p:ph idx="1"/>
          </p:nvPr>
        </p:nvSpPr>
        <p:spPr/>
        <p:txBody>
          <a:bodyPr/>
          <a:lstStyle/>
          <a:p>
            <a:r>
              <a:rPr lang="en-CA" dirty="0"/>
              <a:t>Child parts are brought out by perpetrators for re-abuse and retraining.</a:t>
            </a:r>
          </a:p>
          <a:p>
            <a:r>
              <a:rPr lang="en-CA" dirty="0"/>
              <a:t>Survivors experience body memories of abuse frequently, usually as punishment for disobedience.</a:t>
            </a:r>
          </a:p>
          <a:p>
            <a:r>
              <a:rPr lang="en-CA" dirty="0"/>
              <a:t>Survivors are frequently in pain. </a:t>
            </a:r>
          </a:p>
          <a:p>
            <a:r>
              <a:rPr lang="en-CA" dirty="0"/>
              <a:t>Survivors have difficulty telling the difference between current illness, recent injury, and body memories.</a:t>
            </a:r>
          </a:p>
          <a:p>
            <a:r>
              <a:rPr lang="en-CA" dirty="0"/>
              <a:t>Young parts live in the past, and don’t realize much time has gone by. They may believe perpetrators are around when they are dead and/or gone.</a:t>
            </a:r>
          </a:p>
          <a:p>
            <a:r>
              <a:rPr lang="en-CA" dirty="0"/>
              <a:t>There is usually extensive programming for the front parts not to remember current events involving the abuser group. ‘This did not happen.’ Front parts are switched out when abuser contact happens. </a:t>
            </a:r>
          </a:p>
        </p:txBody>
      </p:sp>
    </p:spTree>
    <p:extLst>
      <p:ext uri="{BB962C8B-B14F-4D97-AF65-F5344CB8AC3E}">
        <p14:creationId xmlns:p14="http://schemas.microsoft.com/office/powerpoint/2010/main" val="117360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Use of Internal Children for Deceiving Adults Being Currently Abused</a:t>
            </a:r>
          </a:p>
        </p:txBody>
      </p:sp>
      <p:sp>
        <p:nvSpPr>
          <p:cNvPr id="3" name="Content Placeholder 2"/>
          <p:cNvSpPr>
            <a:spLocks noGrp="1"/>
          </p:cNvSpPr>
          <p:nvPr>
            <p:ph idx="1"/>
          </p:nvPr>
        </p:nvSpPr>
        <p:spPr/>
        <p:txBody>
          <a:bodyPr>
            <a:normAutofit fontScale="92500" lnSpcReduction="10000"/>
          </a:bodyPr>
          <a:lstStyle/>
          <a:p>
            <a:r>
              <a:rPr lang="en-CA" dirty="0">
                <a:latin typeface="+mj-lt"/>
              </a:rPr>
              <a:t>During rituals, </a:t>
            </a:r>
            <a:r>
              <a:rPr lang="en-CA" dirty="0" err="1">
                <a:latin typeface="+mj-lt"/>
              </a:rPr>
              <a:t>retrainings</a:t>
            </a:r>
            <a:r>
              <a:rPr lang="en-CA" dirty="0">
                <a:latin typeface="+mj-lt"/>
              </a:rPr>
              <a:t>, and other significant events where belief is important, only child parts are brought out.</a:t>
            </a:r>
          </a:p>
          <a:p>
            <a:r>
              <a:rPr lang="en-CA" dirty="0">
                <a:latin typeface="+mj-lt"/>
              </a:rPr>
              <a:t>Current abusers have the victim’s ‘black book’ and know which parts to call out with </a:t>
            </a:r>
            <a:r>
              <a:rPr lang="en-CA">
                <a:latin typeface="+mj-lt"/>
              </a:rPr>
              <a:t>which signals.</a:t>
            </a:r>
            <a:endParaRPr lang="en-CA" dirty="0">
              <a:latin typeface="+mj-lt"/>
            </a:endParaRPr>
          </a:p>
          <a:p>
            <a:r>
              <a:rPr lang="en-CA" dirty="0">
                <a:latin typeface="+mj-lt"/>
              </a:rPr>
              <a:t>Young child parts believe the deceptions that were originally used on them as well as new deceptions. They believe the BIG LIE.</a:t>
            </a:r>
          </a:p>
          <a:p>
            <a:r>
              <a:rPr lang="en-CA" dirty="0">
                <a:latin typeface="+mj-lt"/>
              </a:rPr>
              <a:t>They live in the past, at the point where their growth stopped.</a:t>
            </a:r>
          </a:p>
          <a:p>
            <a:r>
              <a:rPr lang="en-CA" dirty="0">
                <a:latin typeface="+mj-lt"/>
              </a:rPr>
              <a:t>They don’t understand lying.</a:t>
            </a:r>
          </a:p>
          <a:p>
            <a:r>
              <a:rPr lang="en-CA" dirty="0">
                <a:latin typeface="+mj-lt"/>
              </a:rPr>
              <a:t>They don’t understand past vs. present, or hallucination vs. reality.</a:t>
            </a:r>
          </a:p>
          <a:p>
            <a:r>
              <a:rPr lang="en-CA" dirty="0">
                <a:latin typeface="+mj-lt"/>
              </a:rPr>
              <a:t>To help them disbelieve in deceptions and to understand concepts they are not developmentally ready for, they may need to join at least temporarily with older parts, or be supervised by older parts.</a:t>
            </a:r>
          </a:p>
        </p:txBody>
      </p:sp>
    </p:spTree>
    <p:extLst>
      <p:ext uri="{BB962C8B-B14F-4D97-AF65-F5344CB8AC3E}">
        <p14:creationId xmlns:p14="http://schemas.microsoft.com/office/powerpoint/2010/main" val="3459059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The Perpetrators’ BIG LIE</a:t>
            </a:r>
          </a:p>
        </p:txBody>
      </p:sp>
      <p:sp>
        <p:nvSpPr>
          <p:cNvPr id="3" name="Content Placeholder 2"/>
          <p:cNvSpPr>
            <a:spLocks noGrp="1"/>
          </p:cNvSpPr>
          <p:nvPr>
            <p:ph idx="1"/>
          </p:nvPr>
        </p:nvSpPr>
        <p:spPr>
          <a:xfrm>
            <a:off x="1991544" y="1916832"/>
            <a:ext cx="8229600" cy="4389120"/>
          </a:xfrm>
        </p:spPr>
        <p:txBody>
          <a:bodyPr>
            <a:noAutofit/>
          </a:bodyPr>
          <a:lstStyle/>
          <a:p>
            <a:pPr marL="0" indent="0">
              <a:spcBef>
                <a:spcPts val="600"/>
              </a:spcBef>
              <a:buNone/>
            </a:pPr>
            <a:r>
              <a:rPr lang="en-US" sz="1800" dirty="0"/>
              <a:t>“</a:t>
            </a:r>
            <a:r>
              <a:rPr lang="en-US" sz="1600" dirty="0"/>
              <a:t>We know everything and are all-powerful. We have magical (for young children) or technological (for older children) ways of knowing what you think and do and say.”</a:t>
            </a:r>
          </a:p>
          <a:p>
            <a:pPr lvl="1">
              <a:spcBef>
                <a:spcPts val="600"/>
              </a:spcBef>
            </a:pPr>
            <a:r>
              <a:rPr lang="en-US" dirty="0"/>
              <a:t>The walls have ears.</a:t>
            </a:r>
          </a:p>
          <a:p>
            <a:pPr lvl="1">
              <a:spcBef>
                <a:spcPts val="600"/>
              </a:spcBef>
            </a:pPr>
            <a:r>
              <a:rPr lang="en-US" dirty="0"/>
              <a:t>Satan’s eyes/the All-Seeing Eye watch you.</a:t>
            </a:r>
          </a:p>
          <a:p>
            <a:pPr lvl="1">
              <a:spcBef>
                <a:spcPts val="600"/>
              </a:spcBef>
            </a:pPr>
            <a:r>
              <a:rPr lang="en-US" dirty="0"/>
              <a:t>We live in the shadows or in the walls.</a:t>
            </a:r>
          </a:p>
          <a:p>
            <a:pPr lvl="1">
              <a:spcBef>
                <a:spcPts val="600"/>
              </a:spcBef>
            </a:pPr>
            <a:r>
              <a:rPr lang="en-US" dirty="0"/>
              <a:t>The crows/squirrels/spiders report to us.</a:t>
            </a:r>
          </a:p>
          <a:p>
            <a:pPr lvl="1">
              <a:spcBef>
                <a:spcPts val="600"/>
              </a:spcBef>
            </a:pPr>
            <a:r>
              <a:rPr lang="en-US" dirty="0"/>
              <a:t>Your stuffed animals report to us.</a:t>
            </a:r>
          </a:p>
          <a:p>
            <a:pPr lvl="1">
              <a:spcBef>
                <a:spcPts val="600"/>
              </a:spcBef>
            </a:pPr>
            <a:r>
              <a:rPr lang="en-US" dirty="0"/>
              <a:t>A microchip/device implanted in your body tell us where you are and what you are thinking/saying.</a:t>
            </a:r>
          </a:p>
          <a:p>
            <a:pPr lvl="1">
              <a:spcBef>
                <a:spcPts val="600"/>
              </a:spcBef>
            </a:pPr>
            <a:r>
              <a:rPr lang="en-US" dirty="0"/>
              <a:t>Everyone you know is linked to us and will report to us.</a:t>
            </a:r>
          </a:p>
          <a:p>
            <a:pPr lvl="1">
              <a:spcBef>
                <a:spcPts val="600"/>
              </a:spcBef>
            </a:pPr>
            <a:r>
              <a:rPr lang="en-US" dirty="0"/>
              <a:t>God/Lucifer/Satan (who is omnipotent, omniscient, and </a:t>
            </a:r>
            <a:r>
              <a:rPr lang="en-US" dirty="0" err="1"/>
              <a:t>omni</a:t>
            </a:r>
            <a:r>
              <a:rPr lang="en-US" dirty="0"/>
              <a:t>-present) is always watching you.</a:t>
            </a:r>
          </a:p>
          <a:p>
            <a:pPr marL="0" indent="0">
              <a:spcBef>
                <a:spcPts val="600"/>
              </a:spcBef>
              <a:buNone/>
            </a:pPr>
            <a:r>
              <a:rPr lang="en-US" sz="1600" dirty="0"/>
              <a:t>Taught with hidden microphones, one-way mirrors, fake surgeries, and other deceptions.</a:t>
            </a:r>
            <a:endParaRPr lang="en-CA" sz="1600" dirty="0"/>
          </a:p>
        </p:txBody>
      </p:sp>
    </p:spTree>
    <p:extLst>
      <p:ext uri="{BB962C8B-B14F-4D97-AF65-F5344CB8AC3E}">
        <p14:creationId xmlns:p14="http://schemas.microsoft.com/office/powerpoint/2010/main" val="293080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2 Common Mistakes of Therapists </a:t>
            </a:r>
          </a:p>
        </p:txBody>
      </p:sp>
      <p:sp>
        <p:nvSpPr>
          <p:cNvPr id="3" name="Content Placeholder 2"/>
          <p:cNvSpPr>
            <a:spLocks noGrp="1"/>
          </p:cNvSpPr>
          <p:nvPr>
            <p:ph sz="half" idx="1"/>
          </p:nvPr>
        </p:nvSpPr>
        <p:spPr/>
        <p:txBody>
          <a:bodyPr>
            <a:normAutofit/>
          </a:bodyPr>
          <a:lstStyle/>
          <a:p>
            <a:pPr algn="ctr">
              <a:buNone/>
            </a:pPr>
            <a:r>
              <a:rPr lang="en-US" dirty="0"/>
              <a:t>Not recognizing</a:t>
            </a:r>
          </a:p>
          <a:p>
            <a:pPr algn="ctr">
              <a:buNone/>
            </a:pPr>
            <a:r>
              <a:rPr lang="en-US" dirty="0"/>
              <a:t>that current  or renewed contact with perpetrators</a:t>
            </a:r>
          </a:p>
          <a:p>
            <a:pPr algn="ctr">
              <a:buNone/>
            </a:pPr>
            <a:r>
              <a:rPr lang="en-US" dirty="0"/>
              <a:t>and possible re-abuse</a:t>
            </a:r>
          </a:p>
          <a:p>
            <a:pPr algn="ctr">
              <a:buNone/>
            </a:pPr>
            <a:r>
              <a:rPr lang="en-US" dirty="0"/>
              <a:t>is a major concern,</a:t>
            </a:r>
          </a:p>
          <a:p>
            <a:pPr algn="ctr">
              <a:buNone/>
            </a:pPr>
            <a:r>
              <a:rPr lang="en-US" dirty="0"/>
              <a:t>and that client may report</a:t>
            </a:r>
          </a:p>
          <a:p>
            <a:pPr algn="ctr">
              <a:buNone/>
            </a:pPr>
            <a:r>
              <a:rPr lang="en-US" dirty="0"/>
              <a:t>anything disclosed in therapy</a:t>
            </a:r>
          </a:p>
          <a:p>
            <a:pPr algn="ctr">
              <a:buNone/>
            </a:pPr>
            <a:r>
              <a:rPr lang="en-US" dirty="0"/>
              <a:t>to perpetrators</a:t>
            </a:r>
          </a:p>
          <a:p>
            <a:pPr algn="ctr">
              <a:buNone/>
            </a:pPr>
            <a:r>
              <a:rPr lang="en-US" dirty="0"/>
              <a:t>and be punished for disclosures.</a:t>
            </a:r>
          </a:p>
        </p:txBody>
      </p:sp>
      <p:sp>
        <p:nvSpPr>
          <p:cNvPr id="4" name="Content Placeholder 3"/>
          <p:cNvSpPr>
            <a:spLocks noGrp="1"/>
          </p:cNvSpPr>
          <p:nvPr>
            <p:ph sz="half" idx="2"/>
          </p:nvPr>
        </p:nvSpPr>
        <p:spPr/>
        <p:txBody>
          <a:bodyPr>
            <a:normAutofit/>
          </a:bodyPr>
          <a:lstStyle/>
          <a:p>
            <a:pPr algn="ctr">
              <a:buNone/>
            </a:pPr>
            <a:r>
              <a:rPr lang="en-US" dirty="0"/>
              <a:t>Buying into the </a:t>
            </a:r>
          </a:p>
          <a:p>
            <a:pPr algn="ctr">
              <a:buNone/>
            </a:pPr>
            <a:r>
              <a:rPr lang="en-US" dirty="0"/>
              <a:t>survivor’s belief </a:t>
            </a:r>
          </a:p>
          <a:p>
            <a:pPr algn="ctr">
              <a:buNone/>
            </a:pPr>
            <a:r>
              <a:rPr lang="en-US" dirty="0"/>
              <a:t>that perpetrators know everything </a:t>
            </a:r>
          </a:p>
          <a:p>
            <a:pPr algn="ctr">
              <a:buNone/>
            </a:pPr>
            <a:r>
              <a:rPr lang="en-US" dirty="0"/>
              <a:t>and are everywhere </a:t>
            </a:r>
          </a:p>
          <a:p>
            <a:pPr algn="ctr">
              <a:buNone/>
            </a:pPr>
            <a:r>
              <a:rPr lang="en-US" dirty="0"/>
              <a:t>and all-powerful</a:t>
            </a:r>
          </a:p>
          <a:p>
            <a:pPr algn="ctr">
              <a:buNone/>
            </a:pPr>
            <a:r>
              <a:rPr lang="en-US" dirty="0"/>
              <a:t>and that the client</a:t>
            </a:r>
          </a:p>
          <a:p>
            <a:pPr algn="ctr">
              <a:buNone/>
            </a:pPr>
            <a:r>
              <a:rPr lang="en-US" dirty="0"/>
              <a:t>and/or the therapist</a:t>
            </a:r>
          </a:p>
          <a:p>
            <a:pPr algn="ctr">
              <a:buNone/>
            </a:pPr>
            <a:r>
              <a:rPr lang="en-US" dirty="0"/>
              <a:t>will be killed for talking.</a:t>
            </a:r>
          </a:p>
          <a:p>
            <a:pPr marL="0" indent="0">
              <a:buNone/>
            </a:pPr>
            <a:endParaRPr lang="en-CA" dirty="0"/>
          </a:p>
        </p:txBody>
      </p:sp>
    </p:spTree>
    <p:extLst>
      <p:ext uri="{BB962C8B-B14F-4D97-AF65-F5344CB8AC3E}">
        <p14:creationId xmlns:p14="http://schemas.microsoft.com/office/powerpoint/2010/main" val="69168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67D49F-DC13-7552-D8E7-4EC266D24291}"/>
              </a:ext>
            </a:extLst>
          </p:cNvPr>
          <p:cNvSpPr>
            <a:spLocks noGrp="1"/>
          </p:cNvSpPr>
          <p:nvPr>
            <p:ph type="title"/>
          </p:nvPr>
        </p:nvSpPr>
        <p:spPr/>
        <p:txBody>
          <a:bodyPr/>
          <a:lstStyle/>
          <a:p>
            <a:r>
              <a:rPr lang="en-CA" dirty="0"/>
              <a:t>Slow Down Disclosures</a:t>
            </a:r>
            <a:br>
              <a:rPr lang="en-CA" dirty="0"/>
            </a:br>
            <a:r>
              <a:rPr lang="en-CA" dirty="0"/>
              <a:t>in early Stages of Therapy</a:t>
            </a:r>
          </a:p>
        </p:txBody>
      </p:sp>
      <p:sp>
        <p:nvSpPr>
          <p:cNvPr id="6" name="Content Placeholder 5">
            <a:extLst>
              <a:ext uri="{FF2B5EF4-FFF2-40B4-BE49-F238E27FC236}">
                <a16:creationId xmlns:a16="http://schemas.microsoft.com/office/drawing/2014/main" id="{ACF655D7-7DDE-F919-0739-D430164A8996}"/>
              </a:ext>
            </a:extLst>
          </p:cNvPr>
          <p:cNvSpPr>
            <a:spLocks noGrp="1"/>
          </p:cNvSpPr>
          <p:nvPr>
            <p:ph idx="1"/>
          </p:nvPr>
        </p:nvSpPr>
        <p:spPr/>
        <p:txBody>
          <a:bodyPr/>
          <a:lstStyle/>
          <a:p>
            <a:r>
              <a:rPr lang="en-CA" dirty="0"/>
              <a:t>Access programming is designed by the perpetrators to immediately put the survivor in contact with the perpetrator group if any disclosures are made about the abuse.</a:t>
            </a:r>
          </a:p>
          <a:p>
            <a:r>
              <a:rPr lang="en-CA" dirty="0"/>
              <a:t>Reassure the client that your purpose is not to make them tell what happened.</a:t>
            </a:r>
          </a:p>
          <a:p>
            <a:r>
              <a:rPr lang="en-CA" dirty="0"/>
              <a:t>Work in early stages on establishing rapport and safety.</a:t>
            </a:r>
          </a:p>
        </p:txBody>
      </p:sp>
    </p:spTree>
    <p:extLst>
      <p:ext uri="{BB962C8B-B14F-4D97-AF65-F5344CB8AC3E}">
        <p14:creationId xmlns:p14="http://schemas.microsoft.com/office/powerpoint/2010/main" val="39969080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6333</TotalTime>
  <Words>3619</Words>
  <Application>Microsoft Office PowerPoint</Application>
  <PresentationFormat>Widescreen</PresentationFormat>
  <Paragraphs>227</Paragraphs>
  <Slides>32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Century Gothic</vt:lpstr>
      <vt:lpstr>Wingdings 3</vt:lpstr>
      <vt:lpstr>Wisp</vt:lpstr>
      <vt:lpstr>PowerPoint Presentation</vt:lpstr>
      <vt:lpstr>Healing the Unimaginable</vt:lpstr>
      <vt:lpstr>Present-Day Physical Safety </vt:lpstr>
      <vt:lpstr>Extreme Abuse Survey:  Heightened Safety Issues for Client</vt:lpstr>
      <vt:lpstr>Problems with Assessing Safety</vt:lpstr>
      <vt:lpstr>Use of Internal Children for Deceiving Adults Being Currently Abused</vt:lpstr>
      <vt:lpstr>The Perpetrators’ BIG LIE</vt:lpstr>
      <vt:lpstr>2 Common Mistakes of Therapists </vt:lpstr>
      <vt:lpstr>Slow Down Disclosures in early Stages of Therapy</vt:lpstr>
      <vt:lpstr>Access Programming</vt:lpstr>
      <vt:lpstr>Insiders who Maintain Group Contact</vt:lpstr>
      <vt:lpstr>Training to Return</vt:lpstr>
      <vt:lpstr>If a Survivor Returns after Making Disclosures:</vt:lpstr>
      <vt:lpstr>Report Programming</vt:lpstr>
      <vt:lpstr>Calling Home</vt:lpstr>
      <vt:lpstr>Preventing or Stopping Reporting</vt:lpstr>
      <vt:lpstr>Personality System Leaders are not told</vt:lpstr>
      <vt:lpstr>Speak to Your Client’s Inner Leaders</vt:lpstr>
      <vt:lpstr>If reporter parts are telling perpetrators about therapy sessions</vt:lpstr>
      <vt:lpstr>Training to Respond to Signals</vt:lpstr>
      <vt:lpstr>More about Hand (and Face)Signals </vt:lpstr>
      <vt:lpstr>Availability Programming</vt:lpstr>
      <vt:lpstr>Handlers</vt:lpstr>
      <vt:lpstr>A Little Pessimism</vt:lpstr>
      <vt:lpstr>Some Safety Precautions for Survivors</vt:lpstr>
      <vt:lpstr>www.endritualabuse.org/safety  (Ellen Lacter’s website)</vt:lpstr>
      <vt:lpstr>Perpetrator Groups’ Motivation (Bas Kremer of the Netherlands on the OEA discussion list of ISSTD)</vt:lpstr>
      <vt:lpstr>Attempts to Intimidate the Therapist  (quotations from other therapists)</vt:lpstr>
      <vt:lpstr>Technology for Spying on Therapy</vt:lpstr>
      <vt:lpstr>Psychic Attacks</vt:lpstr>
      <vt:lpstr>How to Handle Intimidation Attempts (Amy Bradley on the OEA Discussion List)</vt:lpstr>
      <vt:lpstr>External Safety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the Unimaginable</dc:title>
  <dc:creator>dralison37 dralison37</dc:creator>
  <cp:lastModifiedBy>dralison37 dralison37</cp:lastModifiedBy>
  <cp:revision>2</cp:revision>
  <dcterms:created xsi:type="dcterms:W3CDTF">2020-10-02T16:55:04Z</dcterms:created>
  <dcterms:modified xsi:type="dcterms:W3CDTF">2022-08-01T20:55:16Z</dcterms:modified>
</cp:coreProperties>
</file>