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6" r:id="rId1"/>
  </p:sldMasterIdLst>
  <p:notesMasterIdLst>
    <p:notesMasterId r:id="rId38"/>
  </p:notesMasterIdLst>
  <p:sldIdLst>
    <p:sldId id="571" r:id="rId2"/>
    <p:sldId id="257" r:id="rId3"/>
    <p:sldId id="605" r:id="rId4"/>
    <p:sldId id="610" r:id="rId5"/>
    <p:sldId id="493" r:id="rId6"/>
    <p:sldId id="494" r:id="rId7"/>
    <p:sldId id="265" r:id="rId8"/>
    <p:sldId id="294" r:id="rId9"/>
    <p:sldId id="289" r:id="rId10"/>
    <p:sldId id="620" r:id="rId11"/>
    <p:sldId id="611" r:id="rId12"/>
    <p:sldId id="606" r:id="rId13"/>
    <p:sldId id="371" r:id="rId14"/>
    <p:sldId id="321" r:id="rId15"/>
    <p:sldId id="540" r:id="rId16"/>
    <p:sldId id="541" r:id="rId17"/>
    <p:sldId id="542" r:id="rId18"/>
    <p:sldId id="543" r:id="rId19"/>
    <p:sldId id="544" r:id="rId20"/>
    <p:sldId id="375" r:id="rId21"/>
    <p:sldId id="374" r:id="rId22"/>
    <p:sldId id="376" r:id="rId23"/>
    <p:sldId id="338" r:id="rId24"/>
    <p:sldId id="339" r:id="rId25"/>
    <p:sldId id="340" r:id="rId26"/>
    <p:sldId id="538" r:id="rId27"/>
    <p:sldId id="342" r:id="rId28"/>
    <p:sldId id="560" r:id="rId29"/>
    <p:sldId id="343" r:id="rId30"/>
    <p:sldId id="609" r:id="rId31"/>
    <p:sldId id="607" r:id="rId32"/>
    <p:sldId id="345" r:id="rId33"/>
    <p:sldId id="608" r:id="rId34"/>
    <p:sldId id="344" r:id="rId35"/>
    <p:sldId id="510" r:id="rId36"/>
    <p:sldId id="539"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B34F73-B372-4641-AD1D-36A0F057C9A5}" v="12" dt="2022-07-02T02:14:16.5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4" autoAdjust="0"/>
    <p:restoredTop sz="94660"/>
  </p:normalViewPr>
  <p:slideViewPr>
    <p:cSldViewPr snapToGrid="0">
      <p:cViewPr varScale="1">
        <p:scale>
          <a:sx n="63" d="100"/>
          <a:sy n="63" d="100"/>
        </p:scale>
        <p:origin x="-114" y="-32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alison37 dralison37" userId="cca6fb7d3284a383" providerId="LiveId" clId="{09D17980-B90D-4764-9E5A-3342BC655CD9}"/>
    <pc:docChg chg="undo custSel addSld delSld modSld sldOrd">
      <pc:chgData name="dralison37 dralison37" userId="cca6fb7d3284a383" providerId="LiveId" clId="{09D17980-B90D-4764-9E5A-3342BC655CD9}" dt="2022-07-02T17:20:00.770" v="3984"/>
      <pc:docMkLst>
        <pc:docMk/>
      </pc:docMkLst>
      <pc:sldChg chg="del">
        <pc:chgData name="dralison37 dralison37" userId="cca6fb7d3284a383" providerId="LiveId" clId="{09D17980-B90D-4764-9E5A-3342BC655CD9}" dt="2022-05-14T23:36:14.711" v="1" actId="47"/>
        <pc:sldMkLst>
          <pc:docMk/>
          <pc:sldMk cId="3197690748" sldId="256"/>
        </pc:sldMkLst>
      </pc:sldChg>
      <pc:sldChg chg="modSp add">
        <pc:chgData name="dralison37 dralison37" userId="cca6fb7d3284a383" providerId="LiveId" clId="{09D17980-B90D-4764-9E5A-3342BC655CD9}" dt="2022-07-02T15:54:06.580" v="3354"/>
        <pc:sldMkLst>
          <pc:docMk/>
          <pc:sldMk cId="3405917417" sldId="257"/>
        </pc:sldMkLst>
        <pc:spChg chg="mod">
          <ac:chgData name="dralison37 dralison37" userId="cca6fb7d3284a383" providerId="LiveId" clId="{09D17980-B90D-4764-9E5A-3342BC655CD9}" dt="2022-07-02T15:54:06.580" v="3354"/>
          <ac:spMkLst>
            <pc:docMk/>
            <pc:sldMk cId="3405917417" sldId="257"/>
            <ac:spMk id="2" creationId="{FBF81DEA-6F1A-4D36-A95D-AFCA40D60A5D}"/>
          </ac:spMkLst>
        </pc:spChg>
        <pc:spChg chg="mod">
          <ac:chgData name="dralison37 dralison37" userId="cca6fb7d3284a383" providerId="LiveId" clId="{09D17980-B90D-4764-9E5A-3342BC655CD9}" dt="2022-07-02T15:54:06.580" v="3354"/>
          <ac:spMkLst>
            <pc:docMk/>
            <pc:sldMk cId="3405917417" sldId="257"/>
            <ac:spMk id="3" creationId="{06A0691F-A897-4131-9F28-84A235F95B28}"/>
          </ac:spMkLst>
        </pc:spChg>
      </pc:sldChg>
      <pc:sldChg chg="add">
        <pc:chgData name="dralison37 dralison37" userId="cca6fb7d3284a383" providerId="LiveId" clId="{09D17980-B90D-4764-9E5A-3342BC655CD9}" dt="2022-07-02T16:00:16.378" v="3434"/>
        <pc:sldMkLst>
          <pc:docMk/>
          <pc:sldMk cId="1856657398" sldId="265"/>
        </pc:sldMkLst>
      </pc:sldChg>
      <pc:sldChg chg="add">
        <pc:chgData name="dralison37 dralison37" userId="cca6fb7d3284a383" providerId="LiveId" clId="{09D17980-B90D-4764-9E5A-3342BC655CD9}" dt="2022-07-02T16:01:26.306" v="3435"/>
        <pc:sldMkLst>
          <pc:docMk/>
          <pc:sldMk cId="1015434675" sldId="289"/>
        </pc:sldMkLst>
      </pc:sldChg>
      <pc:sldChg chg="add">
        <pc:chgData name="dralison37 dralison37" userId="cca6fb7d3284a383" providerId="LiveId" clId="{09D17980-B90D-4764-9E5A-3342BC655CD9}" dt="2022-07-02T16:00:16.378" v="3434"/>
        <pc:sldMkLst>
          <pc:docMk/>
          <pc:sldMk cId="3875587624" sldId="294"/>
        </pc:sldMkLst>
      </pc:sldChg>
      <pc:sldChg chg="modSp mod">
        <pc:chgData name="dralison37 dralison37" userId="cca6fb7d3284a383" providerId="LiveId" clId="{09D17980-B90D-4764-9E5A-3342BC655CD9}" dt="2022-07-02T17:03:29.967" v="3503" actId="27636"/>
        <pc:sldMkLst>
          <pc:docMk/>
          <pc:sldMk cId="994117256" sldId="321"/>
        </pc:sldMkLst>
        <pc:spChg chg="mod">
          <ac:chgData name="dralison37 dralison37" userId="cca6fb7d3284a383" providerId="LiveId" clId="{09D17980-B90D-4764-9E5A-3342BC655CD9}" dt="2022-07-02T17:03:29.967" v="3503" actId="27636"/>
          <ac:spMkLst>
            <pc:docMk/>
            <pc:sldMk cId="994117256" sldId="321"/>
            <ac:spMk id="2" creationId="{00000000-0000-0000-0000-000000000000}"/>
          </ac:spMkLst>
        </pc:spChg>
        <pc:spChg chg="mod">
          <ac:chgData name="dralison37 dralison37" userId="cca6fb7d3284a383" providerId="LiveId" clId="{09D17980-B90D-4764-9E5A-3342BC655CD9}" dt="2022-07-02T15:54:06.580" v="3354"/>
          <ac:spMkLst>
            <pc:docMk/>
            <pc:sldMk cId="994117256" sldId="321"/>
            <ac:spMk id="3" creationId="{00000000-0000-0000-0000-000000000000}"/>
          </ac:spMkLst>
        </pc:spChg>
        <pc:spChg chg="mod">
          <ac:chgData name="dralison37 dralison37" userId="cca6fb7d3284a383" providerId="LiveId" clId="{09D17980-B90D-4764-9E5A-3342BC655CD9}" dt="2022-07-02T15:54:06.580" v="3354"/>
          <ac:spMkLst>
            <pc:docMk/>
            <pc:sldMk cId="994117256" sldId="321"/>
            <ac:spMk id="4" creationId="{00000000-0000-0000-0000-000000000000}"/>
          </ac:spMkLst>
        </pc:spChg>
      </pc:sldChg>
      <pc:sldChg chg="modSp mod">
        <pc:chgData name="dralison37 dralison37" userId="cca6fb7d3284a383" providerId="LiveId" clId="{09D17980-B90D-4764-9E5A-3342BC655CD9}" dt="2022-07-02T17:12:11.230" v="3780" actId="20577"/>
        <pc:sldMkLst>
          <pc:docMk/>
          <pc:sldMk cId="1032556153" sldId="338"/>
        </pc:sldMkLst>
        <pc:spChg chg="mod">
          <ac:chgData name="dralison37 dralison37" userId="cca6fb7d3284a383" providerId="LiveId" clId="{09D17980-B90D-4764-9E5A-3342BC655CD9}" dt="2022-07-02T15:54:06.580" v="3354"/>
          <ac:spMkLst>
            <pc:docMk/>
            <pc:sldMk cId="1032556153" sldId="338"/>
            <ac:spMk id="2" creationId="{00000000-0000-0000-0000-000000000000}"/>
          </ac:spMkLst>
        </pc:spChg>
        <pc:spChg chg="mod">
          <ac:chgData name="dralison37 dralison37" userId="cca6fb7d3284a383" providerId="LiveId" clId="{09D17980-B90D-4764-9E5A-3342BC655CD9}" dt="2022-07-02T17:12:11.230" v="3780" actId="20577"/>
          <ac:spMkLst>
            <pc:docMk/>
            <pc:sldMk cId="1032556153" sldId="338"/>
            <ac:spMk id="3" creationId="{00000000-0000-0000-0000-000000000000}"/>
          </ac:spMkLst>
        </pc:spChg>
        <pc:spChg chg="mod">
          <ac:chgData name="dralison37 dralison37" userId="cca6fb7d3284a383" providerId="LiveId" clId="{09D17980-B90D-4764-9E5A-3342BC655CD9}" dt="2022-07-02T15:54:06.580" v="3354"/>
          <ac:spMkLst>
            <pc:docMk/>
            <pc:sldMk cId="1032556153" sldId="338"/>
            <ac:spMk id="4" creationId="{00000000-0000-0000-0000-000000000000}"/>
          </ac:spMkLst>
        </pc:spChg>
      </pc:sldChg>
      <pc:sldChg chg="modSp mod">
        <pc:chgData name="dralison37 dralison37" userId="cca6fb7d3284a383" providerId="LiveId" clId="{09D17980-B90D-4764-9E5A-3342BC655CD9}" dt="2022-07-02T17:12:51.570" v="3821" actId="20577"/>
        <pc:sldMkLst>
          <pc:docMk/>
          <pc:sldMk cId="3132385997" sldId="339"/>
        </pc:sldMkLst>
        <pc:spChg chg="mod">
          <ac:chgData name="dralison37 dralison37" userId="cca6fb7d3284a383" providerId="LiveId" clId="{09D17980-B90D-4764-9E5A-3342BC655CD9}" dt="2022-07-02T17:12:51.570" v="3821" actId="20577"/>
          <ac:spMkLst>
            <pc:docMk/>
            <pc:sldMk cId="3132385997" sldId="339"/>
            <ac:spMk id="2" creationId="{00000000-0000-0000-0000-000000000000}"/>
          </ac:spMkLst>
        </pc:spChg>
        <pc:spChg chg="mod">
          <ac:chgData name="dralison37 dralison37" userId="cca6fb7d3284a383" providerId="LiveId" clId="{09D17980-B90D-4764-9E5A-3342BC655CD9}" dt="2022-07-02T15:54:06.580" v="3354"/>
          <ac:spMkLst>
            <pc:docMk/>
            <pc:sldMk cId="3132385997" sldId="339"/>
            <ac:spMk id="3" creationId="{00000000-0000-0000-0000-000000000000}"/>
          </ac:spMkLst>
        </pc:spChg>
        <pc:spChg chg="mod">
          <ac:chgData name="dralison37 dralison37" userId="cca6fb7d3284a383" providerId="LiveId" clId="{09D17980-B90D-4764-9E5A-3342BC655CD9}" dt="2022-07-02T15:54:06.580" v="3354"/>
          <ac:spMkLst>
            <pc:docMk/>
            <pc:sldMk cId="3132385997" sldId="339"/>
            <ac:spMk id="4" creationId="{00000000-0000-0000-0000-000000000000}"/>
          </ac:spMkLst>
        </pc:spChg>
      </pc:sldChg>
      <pc:sldChg chg="modSp mod">
        <pc:chgData name="dralison37 dralison37" userId="cca6fb7d3284a383" providerId="LiveId" clId="{09D17980-B90D-4764-9E5A-3342BC655CD9}" dt="2022-07-02T17:14:02.858" v="3864" actId="20577"/>
        <pc:sldMkLst>
          <pc:docMk/>
          <pc:sldMk cId="2571796301" sldId="340"/>
        </pc:sldMkLst>
        <pc:spChg chg="mod">
          <ac:chgData name="dralison37 dralison37" userId="cca6fb7d3284a383" providerId="LiveId" clId="{09D17980-B90D-4764-9E5A-3342BC655CD9}" dt="2022-07-02T15:54:06.580" v="3354"/>
          <ac:spMkLst>
            <pc:docMk/>
            <pc:sldMk cId="2571796301" sldId="340"/>
            <ac:spMk id="2" creationId="{00000000-0000-0000-0000-000000000000}"/>
          </ac:spMkLst>
        </pc:spChg>
        <pc:spChg chg="mod">
          <ac:chgData name="dralison37 dralison37" userId="cca6fb7d3284a383" providerId="LiveId" clId="{09D17980-B90D-4764-9E5A-3342BC655CD9}" dt="2022-07-02T17:14:02.858" v="3864" actId="20577"/>
          <ac:spMkLst>
            <pc:docMk/>
            <pc:sldMk cId="2571796301" sldId="340"/>
            <ac:spMk id="3" creationId="{00000000-0000-0000-0000-000000000000}"/>
          </ac:spMkLst>
        </pc:spChg>
        <pc:spChg chg="mod">
          <ac:chgData name="dralison37 dralison37" userId="cca6fb7d3284a383" providerId="LiveId" clId="{09D17980-B90D-4764-9E5A-3342BC655CD9}" dt="2022-07-02T15:54:06.580" v="3354"/>
          <ac:spMkLst>
            <pc:docMk/>
            <pc:sldMk cId="2571796301" sldId="340"/>
            <ac:spMk id="4" creationId="{00000000-0000-0000-0000-000000000000}"/>
          </ac:spMkLst>
        </pc:spChg>
      </pc:sldChg>
      <pc:sldChg chg="modSp mod">
        <pc:chgData name="dralison37 dralison37" userId="cca6fb7d3284a383" providerId="LiveId" clId="{09D17980-B90D-4764-9E5A-3342BC655CD9}" dt="2022-07-02T17:17:19.966" v="3952" actId="20577"/>
        <pc:sldMkLst>
          <pc:docMk/>
          <pc:sldMk cId="3478999117" sldId="342"/>
        </pc:sldMkLst>
        <pc:spChg chg="mod">
          <ac:chgData name="dralison37 dralison37" userId="cca6fb7d3284a383" providerId="LiveId" clId="{09D17980-B90D-4764-9E5A-3342BC655CD9}" dt="2022-07-02T15:54:06.580" v="3354"/>
          <ac:spMkLst>
            <pc:docMk/>
            <pc:sldMk cId="3478999117" sldId="342"/>
            <ac:spMk id="2" creationId="{00000000-0000-0000-0000-000000000000}"/>
          </ac:spMkLst>
        </pc:spChg>
        <pc:spChg chg="mod">
          <ac:chgData name="dralison37 dralison37" userId="cca6fb7d3284a383" providerId="LiveId" clId="{09D17980-B90D-4764-9E5A-3342BC655CD9}" dt="2022-07-02T17:17:19.966" v="3952" actId="20577"/>
          <ac:spMkLst>
            <pc:docMk/>
            <pc:sldMk cId="3478999117" sldId="342"/>
            <ac:spMk id="3" creationId="{00000000-0000-0000-0000-000000000000}"/>
          </ac:spMkLst>
        </pc:spChg>
        <pc:spChg chg="mod">
          <ac:chgData name="dralison37 dralison37" userId="cca6fb7d3284a383" providerId="LiveId" clId="{09D17980-B90D-4764-9E5A-3342BC655CD9}" dt="2022-07-02T15:54:06.580" v="3354"/>
          <ac:spMkLst>
            <pc:docMk/>
            <pc:sldMk cId="3478999117" sldId="342"/>
            <ac:spMk id="4" creationId="{00000000-0000-0000-0000-000000000000}"/>
          </ac:spMkLst>
        </pc:spChg>
      </pc:sldChg>
      <pc:sldChg chg="modSp mod">
        <pc:chgData name="dralison37 dralison37" userId="cca6fb7d3284a383" providerId="LiveId" clId="{09D17980-B90D-4764-9E5A-3342BC655CD9}" dt="2022-07-02T17:18:05.727" v="3964" actId="20577"/>
        <pc:sldMkLst>
          <pc:docMk/>
          <pc:sldMk cId="3905969496" sldId="343"/>
        </pc:sldMkLst>
        <pc:spChg chg="mod">
          <ac:chgData name="dralison37 dralison37" userId="cca6fb7d3284a383" providerId="LiveId" clId="{09D17980-B90D-4764-9E5A-3342BC655CD9}" dt="2022-07-02T15:54:06.580" v="3354"/>
          <ac:spMkLst>
            <pc:docMk/>
            <pc:sldMk cId="3905969496" sldId="343"/>
            <ac:spMk id="2" creationId="{00000000-0000-0000-0000-000000000000}"/>
          </ac:spMkLst>
        </pc:spChg>
        <pc:spChg chg="mod">
          <ac:chgData name="dralison37 dralison37" userId="cca6fb7d3284a383" providerId="LiveId" clId="{09D17980-B90D-4764-9E5A-3342BC655CD9}" dt="2022-07-02T17:18:05.727" v="3964" actId="20577"/>
          <ac:spMkLst>
            <pc:docMk/>
            <pc:sldMk cId="3905969496" sldId="343"/>
            <ac:spMk id="3" creationId="{00000000-0000-0000-0000-000000000000}"/>
          </ac:spMkLst>
        </pc:spChg>
        <pc:spChg chg="mod">
          <ac:chgData name="dralison37 dralison37" userId="cca6fb7d3284a383" providerId="LiveId" clId="{09D17980-B90D-4764-9E5A-3342BC655CD9}" dt="2022-07-02T15:54:06.580" v="3354"/>
          <ac:spMkLst>
            <pc:docMk/>
            <pc:sldMk cId="3905969496" sldId="343"/>
            <ac:spMk id="4" creationId="{00000000-0000-0000-0000-000000000000}"/>
          </ac:spMkLst>
        </pc:spChg>
      </pc:sldChg>
      <pc:sldChg chg="modSp mod ord">
        <pc:chgData name="dralison37 dralison37" userId="cca6fb7d3284a383" providerId="LiveId" clId="{09D17980-B90D-4764-9E5A-3342BC655CD9}" dt="2022-07-02T17:19:51.603" v="3982"/>
        <pc:sldMkLst>
          <pc:docMk/>
          <pc:sldMk cId="3647193617" sldId="344"/>
        </pc:sldMkLst>
        <pc:spChg chg="mod">
          <ac:chgData name="dralison37 dralison37" userId="cca6fb7d3284a383" providerId="LiveId" clId="{09D17980-B90D-4764-9E5A-3342BC655CD9}" dt="2022-07-02T15:54:06.580" v="3354"/>
          <ac:spMkLst>
            <pc:docMk/>
            <pc:sldMk cId="3647193617" sldId="344"/>
            <ac:spMk id="2" creationId="{00000000-0000-0000-0000-000000000000}"/>
          </ac:spMkLst>
        </pc:spChg>
        <pc:spChg chg="mod">
          <ac:chgData name="dralison37 dralison37" userId="cca6fb7d3284a383" providerId="LiveId" clId="{09D17980-B90D-4764-9E5A-3342BC655CD9}" dt="2022-07-02T15:54:06.580" v="3354"/>
          <ac:spMkLst>
            <pc:docMk/>
            <pc:sldMk cId="3647193617" sldId="344"/>
            <ac:spMk id="3" creationId="{00000000-0000-0000-0000-000000000000}"/>
          </ac:spMkLst>
        </pc:spChg>
        <pc:spChg chg="mod">
          <ac:chgData name="dralison37 dralison37" userId="cca6fb7d3284a383" providerId="LiveId" clId="{09D17980-B90D-4764-9E5A-3342BC655CD9}" dt="2022-07-02T15:54:06.580" v="3354"/>
          <ac:spMkLst>
            <pc:docMk/>
            <pc:sldMk cId="3647193617" sldId="344"/>
            <ac:spMk id="4" creationId="{00000000-0000-0000-0000-000000000000}"/>
          </ac:spMkLst>
        </pc:spChg>
      </pc:sldChg>
      <pc:sldChg chg="modSp mod ord">
        <pc:chgData name="dralison37 dralison37" userId="cca6fb7d3284a383" providerId="LiveId" clId="{09D17980-B90D-4764-9E5A-3342BC655CD9}" dt="2022-07-02T15:54:06.580" v="3354"/>
        <pc:sldMkLst>
          <pc:docMk/>
          <pc:sldMk cId="3687946687" sldId="345"/>
        </pc:sldMkLst>
        <pc:spChg chg="mod">
          <ac:chgData name="dralison37 dralison37" userId="cca6fb7d3284a383" providerId="LiveId" clId="{09D17980-B90D-4764-9E5A-3342BC655CD9}" dt="2022-07-02T15:54:06.580" v="3354"/>
          <ac:spMkLst>
            <pc:docMk/>
            <pc:sldMk cId="3687946687" sldId="345"/>
            <ac:spMk id="2" creationId="{00000000-0000-0000-0000-000000000000}"/>
          </ac:spMkLst>
        </pc:spChg>
        <pc:spChg chg="mod">
          <ac:chgData name="dralison37 dralison37" userId="cca6fb7d3284a383" providerId="LiveId" clId="{09D17980-B90D-4764-9E5A-3342BC655CD9}" dt="2022-07-02T15:54:06.580" v="3354"/>
          <ac:spMkLst>
            <pc:docMk/>
            <pc:sldMk cId="3687946687" sldId="345"/>
            <ac:spMk id="3" creationId="{00000000-0000-0000-0000-000000000000}"/>
          </ac:spMkLst>
        </pc:spChg>
        <pc:spChg chg="mod">
          <ac:chgData name="dralison37 dralison37" userId="cca6fb7d3284a383" providerId="LiveId" clId="{09D17980-B90D-4764-9E5A-3342BC655CD9}" dt="2022-07-02T15:54:06.580" v="3354"/>
          <ac:spMkLst>
            <pc:docMk/>
            <pc:sldMk cId="3687946687" sldId="345"/>
            <ac:spMk id="4" creationId="{00000000-0000-0000-0000-000000000000}"/>
          </ac:spMkLst>
        </pc:spChg>
      </pc:sldChg>
      <pc:sldChg chg="modSp mod">
        <pc:chgData name="dralison37 dralison37" userId="cca6fb7d3284a383" providerId="LiveId" clId="{09D17980-B90D-4764-9E5A-3342BC655CD9}" dt="2022-07-02T15:54:06.580" v="3354"/>
        <pc:sldMkLst>
          <pc:docMk/>
          <pc:sldMk cId="844672967" sldId="371"/>
        </pc:sldMkLst>
        <pc:spChg chg="mod">
          <ac:chgData name="dralison37 dralison37" userId="cca6fb7d3284a383" providerId="LiveId" clId="{09D17980-B90D-4764-9E5A-3342BC655CD9}" dt="2022-07-02T15:54:06.580" v="3354"/>
          <ac:spMkLst>
            <pc:docMk/>
            <pc:sldMk cId="844672967" sldId="371"/>
            <ac:spMk id="2" creationId="{00000000-0000-0000-0000-000000000000}"/>
          </ac:spMkLst>
        </pc:spChg>
        <pc:spChg chg="mod">
          <ac:chgData name="dralison37 dralison37" userId="cca6fb7d3284a383" providerId="LiveId" clId="{09D17980-B90D-4764-9E5A-3342BC655CD9}" dt="2022-07-02T15:54:06.580" v="3354"/>
          <ac:spMkLst>
            <pc:docMk/>
            <pc:sldMk cId="844672967" sldId="371"/>
            <ac:spMk id="3" creationId="{00000000-0000-0000-0000-000000000000}"/>
          </ac:spMkLst>
        </pc:spChg>
        <pc:spChg chg="mod">
          <ac:chgData name="dralison37 dralison37" userId="cca6fb7d3284a383" providerId="LiveId" clId="{09D17980-B90D-4764-9E5A-3342BC655CD9}" dt="2022-07-02T15:54:06.580" v="3354"/>
          <ac:spMkLst>
            <pc:docMk/>
            <pc:sldMk cId="844672967" sldId="371"/>
            <ac:spMk id="4" creationId="{00000000-0000-0000-0000-000000000000}"/>
          </ac:spMkLst>
        </pc:spChg>
      </pc:sldChg>
      <pc:sldChg chg="modSp">
        <pc:chgData name="dralison37 dralison37" userId="cca6fb7d3284a383" providerId="LiveId" clId="{09D17980-B90D-4764-9E5A-3342BC655CD9}" dt="2022-07-02T15:54:06.580" v="3354"/>
        <pc:sldMkLst>
          <pc:docMk/>
          <pc:sldMk cId="1788939997" sldId="374"/>
        </pc:sldMkLst>
        <pc:spChg chg="mod">
          <ac:chgData name="dralison37 dralison37" userId="cca6fb7d3284a383" providerId="LiveId" clId="{09D17980-B90D-4764-9E5A-3342BC655CD9}" dt="2022-07-02T15:54:06.580" v="3354"/>
          <ac:spMkLst>
            <pc:docMk/>
            <pc:sldMk cId="1788939997" sldId="374"/>
            <ac:spMk id="2" creationId="{00000000-0000-0000-0000-000000000000}"/>
          </ac:spMkLst>
        </pc:spChg>
        <pc:spChg chg="mod">
          <ac:chgData name="dralison37 dralison37" userId="cca6fb7d3284a383" providerId="LiveId" clId="{09D17980-B90D-4764-9E5A-3342BC655CD9}" dt="2022-07-02T15:54:06.580" v="3354"/>
          <ac:spMkLst>
            <pc:docMk/>
            <pc:sldMk cId="1788939997" sldId="374"/>
            <ac:spMk id="3" creationId="{00000000-0000-0000-0000-000000000000}"/>
          </ac:spMkLst>
        </pc:spChg>
        <pc:spChg chg="mod">
          <ac:chgData name="dralison37 dralison37" userId="cca6fb7d3284a383" providerId="LiveId" clId="{09D17980-B90D-4764-9E5A-3342BC655CD9}" dt="2022-07-02T15:54:06.580" v="3354"/>
          <ac:spMkLst>
            <pc:docMk/>
            <pc:sldMk cId="1788939997" sldId="374"/>
            <ac:spMk id="4" creationId="{00000000-0000-0000-0000-000000000000}"/>
          </ac:spMkLst>
        </pc:spChg>
      </pc:sldChg>
      <pc:sldChg chg="delSp modSp mod ord">
        <pc:chgData name="dralison37 dralison37" userId="cca6fb7d3284a383" providerId="LiveId" clId="{09D17980-B90D-4764-9E5A-3342BC655CD9}" dt="2022-07-02T17:10:17.786" v="3648" actId="20577"/>
        <pc:sldMkLst>
          <pc:docMk/>
          <pc:sldMk cId="2279265711" sldId="375"/>
        </pc:sldMkLst>
        <pc:spChg chg="mod">
          <ac:chgData name="dralison37 dralison37" userId="cca6fb7d3284a383" providerId="LiveId" clId="{09D17980-B90D-4764-9E5A-3342BC655CD9}" dt="2022-07-02T15:54:06.580" v="3354"/>
          <ac:spMkLst>
            <pc:docMk/>
            <pc:sldMk cId="2279265711" sldId="375"/>
            <ac:spMk id="2" creationId="{00000000-0000-0000-0000-000000000000}"/>
          </ac:spMkLst>
        </pc:spChg>
        <pc:spChg chg="mod">
          <ac:chgData name="dralison37 dralison37" userId="cca6fb7d3284a383" providerId="LiveId" clId="{09D17980-B90D-4764-9E5A-3342BC655CD9}" dt="2022-07-02T17:10:17.786" v="3648" actId="20577"/>
          <ac:spMkLst>
            <pc:docMk/>
            <pc:sldMk cId="2279265711" sldId="375"/>
            <ac:spMk id="3" creationId="{00000000-0000-0000-0000-000000000000}"/>
          </ac:spMkLst>
        </pc:spChg>
        <pc:spChg chg="del">
          <ac:chgData name="dralison37 dralison37" userId="cca6fb7d3284a383" providerId="LiveId" clId="{09D17980-B90D-4764-9E5A-3342BC655CD9}" dt="2022-07-02T17:09:58.657" v="3646" actId="21"/>
          <ac:spMkLst>
            <pc:docMk/>
            <pc:sldMk cId="2279265711" sldId="375"/>
            <ac:spMk id="4" creationId="{00000000-0000-0000-0000-000000000000}"/>
          </ac:spMkLst>
        </pc:spChg>
      </pc:sldChg>
      <pc:sldChg chg="modSp mod">
        <pc:chgData name="dralison37 dralison37" userId="cca6fb7d3284a383" providerId="LiveId" clId="{09D17980-B90D-4764-9E5A-3342BC655CD9}" dt="2022-07-02T17:11:19.187" v="3741" actId="20577"/>
        <pc:sldMkLst>
          <pc:docMk/>
          <pc:sldMk cId="3250058828" sldId="376"/>
        </pc:sldMkLst>
        <pc:spChg chg="mod">
          <ac:chgData name="dralison37 dralison37" userId="cca6fb7d3284a383" providerId="LiveId" clId="{09D17980-B90D-4764-9E5A-3342BC655CD9}" dt="2022-07-02T15:54:06.580" v="3354"/>
          <ac:spMkLst>
            <pc:docMk/>
            <pc:sldMk cId="3250058828" sldId="376"/>
            <ac:spMk id="2" creationId="{45111BA0-E691-4AE2-A6FD-69DBC953E5F5}"/>
          </ac:spMkLst>
        </pc:spChg>
        <pc:spChg chg="mod">
          <ac:chgData name="dralison37 dralison37" userId="cca6fb7d3284a383" providerId="LiveId" clId="{09D17980-B90D-4764-9E5A-3342BC655CD9}" dt="2022-07-02T17:11:19.187" v="3741" actId="20577"/>
          <ac:spMkLst>
            <pc:docMk/>
            <pc:sldMk cId="3250058828" sldId="376"/>
            <ac:spMk id="3" creationId="{166E04B6-775D-41A7-8543-7BFD2F56E0B4}"/>
          </ac:spMkLst>
        </pc:spChg>
      </pc:sldChg>
      <pc:sldChg chg="add">
        <pc:chgData name="dralison37 dralison37" userId="cca6fb7d3284a383" providerId="LiveId" clId="{09D17980-B90D-4764-9E5A-3342BC655CD9}" dt="2022-07-02T15:58:14.643" v="3433"/>
        <pc:sldMkLst>
          <pc:docMk/>
          <pc:sldMk cId="300226996" sldId="493"/>
        </pc:sldMkLst>
      </pc:sldChg>
      <pc:sldChg chg="add">
        <pc:chgData name="dralison37 dralison37" userId="cca6fb7d3284a383" providerId="LiveId" clId="{09D17980-B90D-4764-9E5A-3342BC655CD9}" dt="2022-07-02T15:58:14.643" v="3433"/>
        <pc:sldMkLst>
          <pc:docMk/>
          <pc:sldMk cId="2955348215" sldId="494"/>
        </pc:sldMkLst>
      </pc:sldChg>
      <pc:sldChg chg="modSp mod ord">
        <pc:chgData name="dralison37 dralison37" userId="cca6fb7d3284a383" providerId="LiveId" clId="{09D17980-B90D-4764-9E5A-3342BC655CD9}" dt="2022-07-02T15:54:06.580" v="3354"/>
        <pc:sldMkLst>
          <pc:docMk/>
          <pc:sldMk cId="430500850" sldId="510"/>
        </pc:sldMkLst>
        <pc:spChg chg="mod">
          <ac:chgData name="dralison37 dralison37" userId="cca6fb7d3284a383" providerId="LiveId" clId="{09D17980-B90D-4764-9E5A-3342BC655CD9}" dt="2022-07-02T15:54:06.580" v="3354"/>
          <ac:spMkLst>
            <pc:docMk/>
            <pc:sldMk cId="430500850" sldId="510"/>
            <ac:spMk id="2" creationId="{91B8E787-220B-47B0-ABC3-02E7DAFDD305}"/>
          </ac:spMkLst>
        </pc:spChg>
        <pc:spChg chg="mod">
          <ac:chgData name="dralison37 dralison37" userId="cca6fb7d3284a383" providerId="LiveId" clId="{09D17980-B90D-4764-9E5A-3342BC655CD9}" dt="2022-07-02T15:54:06.580" v="3354"/>
          <ac:spMkLst>
            <pc:docMk/>
            <pc:sldMk cId="430500850" sldId="510"/>
            <ac:spMk id="3" creationId="{7FA8F415-490F-47DE-B5EE-AEE39E2822A4}"/>
          </ac:spMkLst>
        </pc:spChg>
      </pc:sldChg>
      <pc:sldChg chg="modSp mod">
        <pc:chgData name="dralison37 dralison37" userId="cca6fb7d3284a383" providerId="LiveId" clId="{09D17980-B90D-4764-9E5A-3342BC655CD9}" dt="2022-07-02T17:16:08.650" v="3895" actId="6549"/>
        <pc:sldMkLst>
          <pc:docMk/>
          <pc:sldMk cId="1558890466" sldId="538"/>
        </pc:sldMkLst>
        <pc:spChg chg="mod">
          <ac:chgData name="dralison37 dralison37" userId="cca6fb7d3284a383" providerId="LiveId" clId="{09D17980-B90D-4764-9E5A-3342BC655CD9}" dt="2022-07-02T15:54:06.580" v="3354"/>
          <ac:spMkLst>
            <pc:docMk/>
            <pc:sldMk cId="1558890466" sldId="538"/>
            <ac:spMk id="2" creationId="{00000000-0000-0000-0000-000000000000}"/>
          </ac:spMkLst>
        </pc:spChg>
        <pc:spChg chg="mod">
          <ac:chgData name="dralison37 dralison37" userId="cca6fb7d3284a383" providerId="LiveId" clId="{09D17980-B90D-4764-9E5A-3342BC655CD9}" dt="2022-07-02T17:16:08.650" v="3895" actId="6549"/>
          <ac:spMkLst>
            <pc:docMk/>
            <pc:sldMk cId="1558890466" sldId="538"/>
            <ac:spMk id="3" creationId="{00000000-0000-0000-0000-000000000000}"/>
          </ac:spMkLst>
        </pc:spChg>
        <pc:spChg chg="mod">
          <ac:chgData name="dralison37 dralison37" userId="cca6fb7d3284a383" providerId="LiveId" clId="{09D17980-B90D-4764-9E5A-3342BC655CD9}" dt="2022-07-02T15:54:06.580" v="3354"/>
          <ac:spMkLst>
            <pc:docMk/>
            <pc:sldMk cId="1558890466" sldId="538"/>
            <ac:spMk id="4" creationId="{00000000-0000-0000-0000-000000000000}"/>
          </ac:spMkLst>
        </pc:spChg>
      </pc:sldChg>
      <pc:sldChg chg="modSp del">
        <pc:chgData name="dralison37 dralison37" userId="cca6fb7d3284a383" providerId="LiveId" clId="{09D17980-B90D-4764-9E5A-3342BC655CD9}" dt="2022-05-15T22:53:44.144" v="3303" actId="2696"/>
        <pc:sldMkLst>
          <pc:docMk/>
          <pc:sldMk cId="700800465" sldId="539"/>
        </pc:sldMkLst>
        <pc:spChg chg="mod">
          <ac:chgData name="dralison37 dralison37" userId="cca6fb7d3284a383" providerId="LiveId" clId="{09D17980-B90D-4764-9E5A-3342BC655CD9}" dt="2022-05-14T23:36:30.962" v="2"/>
          <ac:spMkLst>
            <pc:docMk/>
            <pc:sldMk cId="700800465" sldId="539"/>
            <ac:spMk id="2" creationId="{00000000-0000-0000-0000-000000000000}"/>
          </ac:spMkLst>
        </pc:spChg>
        <pc:spChg chg="mod">
          <ac:chgData name="dralison37 dralison37" userId="cca6fb7d3284a383" providerId="LiveId" clId="{09D17980-B90D-4764-9E5A-3342BC655CD9}" dt="2022-05-14T23:36:30.962" v="2"/>
          <ac:spMkLst>
            <pc:docMk/>
            <pc:sldMk cId="700800465" sldId="539"/>
            <ac:spMk id="3" creationId="{00000000-0000-0000-0000-000000000000}"/>
          </ac:spMkLst>
        </pc:spChg>
        <pc:spChg chg="mod">
          <ac:chgData name="dralison37 dralison37" userId="cca6fb7d3284a383" providerId="LiveId" clId="{09D17980-B90D-4764-9E5A-3342BC655CD9}" dt="2022-05-14T23:36:30.962" v="2"/>
          <ac:spMkLst>
            <pc:docMk/>
            <pc:sldMk cId="700800465" sldId="539"/>
            <ac:spMk id="4" creationId="{00000000-0000-0000-0000-000000000000}"/>
          </ac:spMkLst>
        </pc:spChg>
      </pc:sldChg>
      <pc:sldChg chg="modSp add">
        <pc:chgData name="dralison37 dralison37" userId="cca6fb7d3284a383" providerId="LiveId" clId="{09D17980-B90D-4764-9E5A-3342BC655CD9}" dt="2022-07-02T15:54:06.580" v="3354"/>
        <pc:sldMkLst>
          <pc:docMk/>
          <pc:sldMk cId="741920256" sldId="539"/>
        </pc:sldMkLst>
        <pc:spChg chg="mod">
          <ac:chgData name="dralison37 dralison37" userId="cca6fb7d3284a383" providerId="LiveId" clId="{09D17980-B90D-4764-9E5A-3342BC655CD9}" dt="2022-07-02T15:54:06.580" v="3354"/>
          <ac:spMkLst>
            <pc:docMk/>
            <pc:sldMk cId="741920256" sldId="539"/>
            <ac:spMk id="2" creationId="{00000000-0000-0000-0000-000000000000}"/>
          </ac:spMkLst>
        </pc:spChg>
        <pc:spChg chg="mod">
          <ac:chgData name="dralison37 dralison37" userId="cca6fb7d3284a383" providerId="LiveId" clId="{09D17980-B90D-4764-9E5A-3342BC655CD9}" dt="2022-07-02T15:54:06.580" v="3354"/>
          <ac:spMkLst>
            <pc:docMk/>
            <pc:sldMk cId="741920256" sldId="539"/>
            <ac:spMk id="3" creationId="{00000000-0000-0000-0000-000000000000}"/>
          </ac:spMkLst>
        </pc:spChg>
        <pc:spChg chg="mod">
          <ac:chgData name="dralison37 dralison37" userId="cca6fb7d3284a383" providerId="LiveId" clId="{09D17980-B90D-4764-9E5A-3342BC655CD9}" dt="2022-07-02T15:54:06.580" v="3354"/>
          <ac:spMkLst>
            <pc:docMk/>
            <pc:sldMk cId="741920256" sldId="539"/>
            <ac:spMk id="4" creationId="{00000000-0000-0000-0000-000000000000}"/>
          </ac:spMkLst>
        </pc:spChg>
      </pc:sldChg>
      <pc:sldChg chg="modSp">
        <pc:chgData name="dralison37 dralison37" userId="cca6fb7d3284a383" providerId="LiveId" clId="{09D17980-B90D-4764-9E5A-3342BC655CD9}" dt="2022-07-02T15:54:06.580" v="3354"/>
        <pc:sldMkLst>
          <pc:docMk/>
          <pc:sldMk cId="4125581403" sldId="540"/>
        </pc:sldMkLst>
        <pc:spChg chg="mod">
          <ac:chgData name="dralison37 dralison37" userId="cca6fb7d3284a383" providerId="LiveId" clId="{09D17980-B90D-4764-9E5A-3342BC655CD9}" dt="2022-07-02T15:54:06.580" v="3354"/>
          <ac:spMkLst>
            <pc:docMk/>
            <pc:sldMk cId="4125581403" sldId="540"/>
            <ac:spMk id="2" creationId="{00000000-0000-0000-0000-000000000000}"/>
          </ac:spMkLst>
        </pc:spChg>
        <pc:spChg chg="mod">
          <ac:chgData name="dralison37 dralison37" userId="cca6fb7d3284a383" providerId="LiveId" clId="{09D17980-B90D-4764-9E5A-3342BC655CD9}" dt="2022-07-02T15:54:06.580" v="3354"/>
          <ac:spMkLst>
            <pc:docMk/>
            <pc:sldMk cId="4125581403" sldId="540"/>
            <ac:spMk id="3" creationId="{00000000-0000-0000-0000-000000000000}"/>
          </ac:spMkLst>
        </pc:spChg>
        <pc:spChg chg="mod">
          <ac:chgData name="dralison37 dralison37" userId="cca6fb7d3284a383" providerId="LiveId" clId="{09D17980-B90D-4764-9E5A-3342BC655CD9}" dt="2022-07-02T15:54:06.580" v="3354"/>
          <ac:spMkLst>
            <pc:docMk/>
            <pc:sldMk cId="4125581403" sldId="540"/>
            <ac:spMk id="4" creationId="{00000000-0000-0000-0000-000000000000}"/>
          </ac:spMkLst>
        </pc:spChg>
      </pc:sldChg>
      <pc:sldChg chg="modSp mod">
        <pc:chgData name="dralison37 dralison37" userId="cca6fb7d3284a383" providerId="LiveId" clId="{09D17980-B90D-4764-9E5A-3342BC655CD9}" dt="2022-07-02T15:54:06.580" v="3354"/>
        <pc:sldMkLst>
          <pc:docMk/>
          <pc:sldMk cId="3434050372" sldId="541"/>
        </pc:sldMkLst>
        <pc:spChg chg="mod">
          <ac:chgData name="dralison37 dralison37" userId="cca6fb7d3284a383" providerId="LiveId" clId="{09D17980-B90D-4764-9E5A-3342BC655CD9}" dt="2022-07-02T15:54:06.580" v="3354"/>
          <ac:spMkLst>
            <pc:docMk/>
            <pc:sldMk cId="3434050372" sldId="541"/>
            <ac:spMk id="2" creationId="{00000000-0000-0000-0000-000000000000}"/>
          </ac:spMkLst>
        </pc:spChg>
        <pc:spChg chg="mod">
          <ac:chgData name="dralison37 dralison37" userId="cca6fb7d3284a383" providerId="LiveId" clId="{09D17980-B90D-4764-9E5A-3342BC655CD9}" dt="2022-07-02T15:54:06.580" v="3354"/>
          <ac:spMkLst>
            <pc:docMk/>
            <pc:sldMk cId="3434050372" sldId="541"/>
            <ac:spMk id="3" creationId="{00000000-0000-0000-0000-000000000000}"/>
          </ac:spMkLst>
        </pc:spChg>
        <pc:spChg chg="mod">
          <ac:chgData name="dralison37 dralison37" userId="cca6fb7d3284a383" providerId="LiveId" clId="{09D17980-B90D-4764-9E5A-3342BC655CD9}" dt="2022-07-02T15:54:06.580" v="3354"/>
          <ac:spMkLst>
            <pc:docMk/>
            <pc:sldMk cId="3434050372" sldId="541"/>
            <ac:spMk id="4" creationId="{00000000-0000-0000-0000-000000000000}"/>
          </ac:spMkLst>
        </pc:spChg>
      </pc:sldChg>
      <pc:sldChg chg="modSp">
        <pc:chgData name="dralison37 dralison37" userId="cca6fb7d3284a383" providerId="LiveId" clId="{09D17980-B90D-4764-9E5A-3342BC655CD9}" dt="2022-07-02T15:54:06.580" v="3354"/>
        <pc:sldMkLst>
          <pc:docMk/>
          <pc:sldMk cId="3004740298" sldId="542"/>
        </pc:sldMkLst>
        <pc:spChg chg="mod">
          <ac:chgData name="dralison37 dralison37" userId="cca6fb7d3284a383" providerId="LiveId" clId="{09D17980-B90D-4764-9E5A-3342BC655CD9}" dt="2022-07-02T15:54:06.580" v="3354"/>
          <ac:spMkLst>
            <pc:docMk/>
            <pc:sldMk cId="3004740298" sldId="542"/>
            <ac:spMk id="2" creationId="{00000000-0000-0000-0000-000000000000}"/>
          </ac:spMkLst>
        </pc:spChg>
        <pc:spChg chg="mod">
          <ac:chgData name="dralison37 dralison37" userId="cca6fb7d3284a383" providerId="LiveId" clId="{09D17980-B90D-4764-9E5A-3342BC655CD9}" dt="2022-07-02T15:54:06.580" v="3354"/>
          <ac:spMkLst>
            <pc:docMk/>
            <pc:sldMk cId="3004740298" sldId="542"/>
            <ac:spMk id="3" creationId="{00000000-0000-0000-0000-000000000000}"/>
          </ac:spMkLst>
        </pc:spChg>
        <pc:spChg chg="mod">
          <ac:chgData name="dralison37 dralison37" userId="cca6fb7d3284a383" providerId="LiveId" clId="{09D17980-B90D-4764-9E5A-3342BC655CD9}" dt="2022-07-02T15:54:06.580" v="3354"/>
          <ac:spMkLst>
            <pc:docMk/>
            <pc:sldMk cId="3004740298" sldId="542"/>
            <ac:spMk id="4" creationId="{00000000-0000-0000-0000-000000000000}"/>
          </ac:spMkLst>
        </pc:spChg>
      </pc:sldChg>
      <pc:sldChg chg="modSp mod">
        <pc:chgData name="dralison37 dralison37" userId="cca6fb7d3284a383" providerId="LiveId" clId="{09D17980-B90D-4764-9E5A-3342BC655CD9}" dt="2022-07-02T17:08:45.078" v="3638" actId="20577"/>
        <pc:sldMkLst>
          <pc:docMk/>
          <pc:sldMk cId="1957443310" sldId="543"/>
        </pc:sldMkLst>
        <pc:spChg chg="mod">
          <ac:chgData name="dralison37 dralison37" userId="cca6fb7d3284a383" providerId="LiveId" clId="{09D17980-B90D-4764-9E5A-3342BC655CD9}" dt="2022-07-02T15:54:06.580" v="3354"/>
          <ac:spMkLst>
            <pc:docMk/>
            <pc:sldMk cId="1957443310" sldId="543"/>
            <ac:spMk id="2" creationId="{00000000-0000-0000-0000-000000000000}"/>
          </ac:spMkLst>
        </pc:spChg>
        <pc:spChg chg="mod">
          <ac:chgData name="dralison37 dralison37" userId="cca6fb7d3284a383" providerId="LiveId" clId="{09D17980-B90D-4764-9E5A-3342BC655CD9}" dt="2022-07-02T17:08:45.078" v="3638" actId="20577"/>
          <ac:spMkLst>
            <pc:docMk/>
            <pc:sldMk cId="1957443310" sldId="543"/>
            <ac:spMk id="3" creationId="{00000000-0000-0000-0000-000000000000}"/>
          </ac:spMkLst>
        </pc:spChg>
        <pc:spChg chg="mod">
          <ac:chgData name="dralison37 dralison37" userId="cca6fb7d3284a383" providerId="LiveId" clId="{09D17980-B90D-4764-9E5A-3342BC655CD9}" dt="2022-07-02T15:54:06.580" v="3354"/>
          <ac:spMkLst>
            <pc:docMk/>
            <pc:sldMk cId="1957443310" sldId="543"/>
            <ac:spMk id="4" creationId="{00000000-0000-0000-0000-000000000000}"/>
          </ac:spMkLst>
        </pc:spChg>
      </pc:sldChg>
      <pc:sldChg chg="modSp mod">
        <pc:chgData name="dralison37 dralison37" userId="cca6fb7d3284a383" providerId="LiveId" clId="{09D17980-B90D-4764-9E5A-3342BC655CD9}" dt="2022-07-02T17:07:52.567" v="3551" actId="27636"/>
        <pc:sldMkLst>
          <pc:docMk/>
          <pc:sldMk cId="80363583" sldId="544"/>
        </pc:sldMkLst>
        <pc:spChg chg="mod">
          <ac:chgData name="dralison37 dralison37" userId="cca6fb7d3284a383" providerId="LiveId" clId="{09D17980-B90D-4764-9E5A-3342BC655CD9}" dt="2022-07-02T15:54:06.580" v="3354"/>
          <ac:spMkLst>
            <pc:docMk/>
            <pc:sldMk cId="80363583" sldId="544"/>
            <ac:spMk id="2" creationId="{00000000-0000-0000-0000-000000000000}"/>
          </ac:spMkLst>
        </pc:spChg>
        <pc:spChg chg="mod">
          <ac:chgData name="dralison37 dralison37" userId="cca6fb7d3284a383" providerId="LiveId" clId="{09D17980-B90D-4764-9E5A-3342BC655CD9}" dt="2022-07-02T17:07:52.567" v="3551" actId="27636"/>
          <ac:spMkLst>
            <pc:docMk/>
            <pc:sldMk cId="80363583" sldId="544"/>
            <ac:spMk id="3" creationId="{00000000-0000-0000-0000-000000000000}"/>
          </ac:spMkLst>
        </pc:spChg>
        <pc:spChg chg="mod">
          <ac:chgData name="dralison37 dralison37" userId="cca6fb7d3284a383" providerId="LiveId" clId="{09D17980-B90D-4764-9E5A-3342BC655CD9}" dt="2022-07-02T15:54:06.580" v="3354"/>
          <ac:spMkLst>
            <pc:docMk/>
            <pc:sldMk cId="80363583" sldId="544"/>
            <ac:spMk id="4" creationId="{00000000-0000-0000-0000-000000000000}"/>
          </ac:spMkLst>
        </pc:spChg>
      </pc:sldChg>
      <pc:sldChg chg="modSp del">
        <pc:chgData name="dralison37 dralison37" userId="cca6fb7d3284a383" providerId="LiveId" clId="{09D17980-B90D-4764-9E5A-3342BC655CD9}" dt="2022-05-15T21:42:46.657" v="1066" actId="47"/>
        <pc:sldMkLst>
          <pc:docMk/>
          <pc:sldMk cId="3927020368" sldId="552"/>
        </pc:sldMkLst>
        <pc:spChg chg="mod">
          <ac:chgData name="dralison37 dralison37" userId="cca6fb7d3284a383" providerId="LiveId" clId="{09D17980-B90D-4764-9E5A-3342BC655CD9}" dt="2022-05-14T23:36:30.962" v="2"/>
          <ac:spMkLst>
            <pc:docMk/>
            <pc:sldMk cId="3927020368" sldId="552"/>
            <ac:spMk id="2" creationId="{7A613621-11E0-4BFA-9F12-564752EC6CD1}"/>
          </ac:spMkLst>
        </pc:spChg>
        <pc:spChg chg="mod">
          <ac:chgData name="dralison37 dralison37" userId="cca6fb7d3284a383" providerId="LiveId" clId="{09D17980-B90D-4764-9E5A-3342BC655CD9}" dt="2022-05-14T23:36:30.962" v="2"/>
          <ac:spMkLst>
            <pc:docMk/>
            <pc:sldMk cId="3927020368" sldId="552"/>
            <ac:spMk id="3" creationId="{4C1D4D0C-5460-497D-B2BF-8C4C7B2885F9}"/>
          </ac:spMkLst>
        </pc:spChg>
      </pc:sldChg>
      <pc:sldChg chg="modSp mod">
        <pc:chgData name="dralison37 dralison37" userId="cca6fb7d3284a383" providerId="LiveId" clId="{09D17980-B90D-4764-9E5A-3342BC655CD9}" dt="2022-07-02T15:55:17.576" v="3363" actId="20577"/>
        <pc:sldMkLst>
          <pc:docMk/>
          <pc:sldMk cId="4106111070" sldId="560"/>
        </pc:sldMkLst>
        <pc:spChg chg="mod">
          <ac:chgData name="dralison37 dralison37" userId="cca6fb7d3284a383" providerId="LiveId" clId="{09D17980-B90D-4764-9E5A-3342BC655CD9}" dt="2022-07-02T15:55:17.576" v="3363" actId="20577"/>
          <ac:spMkLst>
            <pc:docMk/>
            <pc:sldMk cId="4106111070" sldId="560"/>
            <ac:spMk id="2" creationId="{44D8B53A-D084-4274-9E43-2C6BB83B8A0C}"/>
          </ac:spMkLst>
        </pc:spChg>
        <pc:spChg chg="mod">
          <ac:chgData name="dralison37 dralison37" userId="cca6fb7d3284a383" providerId="LiveId" clId="{09D17980-B90D-4764-9E5A-3342BC655CD9}" dt="2022-07-02T15:54:06.580" v="3354"/>
          <ac:spMkLst>
            <pc:docMk/>
            <pc:sldMk cId="4106111070" sldId="560"/>
            <ac:spMk id="3" creationId="{CE3073AF-8C0B-4A0D-A451-FB449243768F}"/>
          </ac:spMkLst>
        </pc:spChg>
      </pc:sldChg>
      <pc:sldChg chg="add">
        <pc:chgData name="dralison37 dralison37" userId="cca6fb7d3284a383" providerId="LiveId" clId="{09D17980-B90D-4764-9E5A-3342BC655CD9}" dt="2022-05-14T23:36:01.794" v="0"/>
        <pc:sldMkLst>
          <pc:docMk/>
          <pc:sldMk cId="4286368935" sldId="571"/>
        </pc:sldMkLst>
      </pc:sldChg>
      <pc:sldChg chg="modSp del">
        <pc:chgData name="dralison37 dralison37" userId="cca6fb7d3284a383" providerId="LiveId" clId="{09D17980-B90D-4764-9E5A-3342BC655CD9}" dt="2022-05-15T22:56:59.524" v="3305" actId="47"/>
        <pc:sldMkLst>
          <pc:docMk/>
          <pc:sldMk cId="2664373406" sldId="603"/>
        </pc:sldMkLst>
        <pc:spChg chg="mod">
          <ac:chgData name="dralison37 dralison37" userId="cca6fb7d3284a383" providerId="LiveId" clId="{09D17980-B90D-4764-9E5A-3342BC655CD9}" dt="2022-05-14T23:36:30.962" v="2"/>
          <ac:spMkLst>
            <pc:docMk/>
            <pc:sldMk cId="2664373406" sldId="603"/>
            <ac:spMk id="5" creationId="{A8FE2217-32C2-FEE5-C048-B476C733F822}"/>
          </ac:spMkLst>
        </pc:spChg>
        <pc:spChg chg="mod">
          <ac:chgData name="dralison37 dralison37" userId="cca6fb7d3284a383" providerId="LiveId" clId="{09D17980-B90D-4764-9E5A-3342BC655CD9}" dt="2022-05-14T23:36:30.962" v="2"/>
          <ac:spMkLst>
            <pc:docMk/>
            <pc:sldMk cId="2664373406" sldId="603"/>
            <ac:spMk id="6" creationId="{11F60641-BC6E-6738-78D8-096925355F7D}"/>
          </ac:spMkLst>
        </pc:spChg>
      </pc:sldChg>
      <pc:sldChg chg="modSp mod">
        <pc:chgData name="dralison37 dralison37" userId="cca6fb7d3284a383" providerId="LiveId" clId="{09D17980-B90D-4764-9E5A-3342BC655CD9}" dt="2022-07-02T15:54:06.580" v="3354"/>
        <pc:sldMkLst>
          <pc:docMk/>
          <pc:sldMk cId="2575149316" sldId="605"/>
        </pc:sldMkLst>
        <pc:spChg chg="mod">
          <ac:chgData name="dralison37 dralison37" userId="cca6fb7d3284a383" providerId="LiveId" clId="{09D17980-B90D-4764-9E5A-3342BC655CD9}" dt="2022-07-02T15:54:06.580" v="3354"/>
          <ac:spMkLst>
            <pc:docMk/>
            <pc:sldMk cId="2575149316" sldId="605"/>
            <ac:spMk id="5" creationId="{9323878B-3588-4516-B1E2-35EFE58B3F3A}"/>
          </ac:spMkLst>
        </pc:spChg>
        <pc:spChg chg="mod">
          <ac:chgData name="dralison37 dralison37" userId="cca6fb7d3284a383" providerId="LiveId" clId="{09D17980-B90D-4764-9E5A-3342BC655CD9}" dt="2022-07-02T15:54:06.580" v="3354"/>
          <ac:spMkLst>
            <pc:docMk/>
            <pc:sldMk cId="2575149316" sldId="605"/>
            <ac:spMk id="6" creationId="{AE5480D0-8B81-493E-B0D6-401C94697A8D}"/>
          </ac:spMkLst>
        </pc:spChg>
      </pc:sldChg>
      <pc:sldChg chg="modSp new mod">
        <pc:chgData name="dralison37 dralison37" userId="cca6fb7d3284a383" providerId="LiveId" clId="{09D17980-B90D-4764-9E5A-3342BC655CD9}" dt="2022-07-02T15:54:06.580" v="3354"/>
        <pc:sldMkLst>
          <pc:docMk/>
          <pc:sldMk cId="3060009921" sldId="606"/>
        </pc:sldMkLst>
        <pc:spChg chg="mod">
          <ac:chgData name="dralison37 dralison37" userId="cca6fb7d3284a383" providerId="LiveId" clId="{09D17980-B90D-4764-9E5A-3342BC655CD9}" dt="2022-07-02T15:54:06.580" v="3354"/>
          <ac:spMkLst>
            <pc:docMk/>
            <pc:sldMk cId="3060009921" sldId="606"/>
            <ac:spMk id="2" creationId="{B44C31E7-4E80-6939-F808-F3FC62748D91}"/>
          </ac:spMkLst>
        </pc:spChg>
        <pc:spChg chg="mod">
          <ac:chgData name="dralison37 dralison37" userId="cca6fb7d3284a383" providerId="LiveId" clId="{09D17980-B90D-4764-9E5A-3342BC655CD9}" dt="2022-07-02T15:54:06.580" v="3354"/>
          <ac:spMkLst>
            <pc:docMk/>
            <pc:sldMk cId="3060009921" sldId="606"/>
            <ac:spMk id="3" creationId="{C081F562-20E3-C360-5A1B-BBA0C7230890}"/>
          </ac:spMkLst>
        </pc:spChg>
      </pc:sldChg>
      <pc:sldChg chg="modSp new mod">
        <pc:chgData name="dralison37 dralison37" userId="cca6fb7d3284a383" providerId="LiveId" clId="{09D17980-B90D-4764-9E5A-3342BC655CD9}" dt="2022-07-02T15:54:06.580" v="3354"/>
        <pc:sldMkLst>
          <pc:docMk/>
          <pc:sldMk cId="613627987" sldId="607"/>
        </pc:sldMkLst>
        <pc:spChg chg="mod">
          <ac:chgData name="dralison37 dralison37" userId="cca6fb7d3284a383" providerId="LiveId" clId="{09D17980-B90D-4764-9E5A-3342BC655CD9}" dt="2022-07-02T15:54:06.580" v="3354"/>
          <ac:spMkLst>
            <pc:docMk/>
            <pc:sldMk cId="613627987" sldId="607"/>
            <ac:spMk id="2" creationId="{C401A8E2-7F61-B434-9010-C1AE7FD40551}"/>
          </ac:spMkLst>
        </pc:spChg>
        <pc:spChg chg="mod">
          <ac:chgData name="dralison37 dralison37" userId="cca6fb7d3284a383" providerId="LiveId" clId="{09D17980-B90D-4764-9E5A-3342BC655CD9}" dt="2022-07-02T15:54:06.580" v="3354"/>
          <ac:spMkLst>
            <pc:docMk/>
            <pc:sldMk cId="613627987" sldId="607"/>
            <ac:spMk id="3" creationId="{827CF941-F457-AD2D-6A9A-7D74FC6595F1}"/>
          </ac:spMkLst>
        </pc:spChg>
      </pc:sldChg>
      <pc:sldChg chg="modSp new mod ord">
        <pc:chgData name="dralison37 dralison37" userId="cca6fb7d3284a383" providerId="LiveId" clId="{09D17980-B90D-4764-9E5A-3342BC655CD9}" dt="2022-07-02T17:20:00.770" v="3984"/>
        <pc:sldMkLst>
          <pc:docMk/>
          <pc:sldMk cId="2690301876" sldId="608"/>
        </pc:sldMkLst>
        <pc:spChg chg="mod">
          <ac:chgData name="dralison37 dralison37" userId="cca6fb7d3284a383" providerId="LiveId" clId="{09D17980-B90D-4764-9E5A-3342BC655CD9}" dt="2022-07-02T15:54:06.580" v="3354"/>
          <ac:spMkLst>
            <pc:docMk/>
            <pc:sldMk cId="2690301876" sldId="608"/>
            <ac:spMk id="2" creationId="{83AA9C17-78DE-C896-21AC-9A26544D7D7C}"/>
          </ac:spMkLst>
        </pc:spChg>
        <pc:spChg chg="mod">
          <ac:chgData name="dralison37 dralison37" userId="cca6fb7d3284a383" providerId="LiveId" clId="{09D17980-B90D-4764-9E5A-3342BC655CD9}" dt="2022-07-02T15:54:06.580" v="3354"/>
          <ac:spMkLst>
            <pc:docMk/>
            <pc:sldMk cId="2690301876" sldId="608"/>
            <ac:spMk id="3" creationId="{B0FFC8EC-B2F2-F614-052D-DFC23FFCBA37}"/>
          </ac:spMkLst>
        </pc:spChg>
      </pc:sldChg>
      <pc:sldChg chg="modSp new mod">
        <pc:chgData name="dralison37 dralison37" userId="cca6fb7d3284a383" providerId="LiveId" clId="{09D17980-B90D-4764-9E5A-3342BC655CD9}" dt="2022-07-02T17:18:46.082" v="3980" actId="20577"/>
        <pc:sldMkLst>
          <pc:docMk/>
          <pc:sldMk cId="2120048024" sldId="609"/>
        </pc:sldMkLst>
        <pc:spChg chg="mod">
          <ac:chgData name="dralison37 dralison37" userId="cca6fb7d3284a383" providerId="LiveId" clId="{09D17980-B90D-4764-9E5A-3342BC655CD9}" dt="2022-07-02T15:54:06.580" v="3354"/>
          <ac:spMkLst>
            <pc:docMk/>
            <pc:sldMk cId="2120048024" sldId="609"/>
            <ac:spMk id="2" creationId="{1D0E45D4-8E0F-1CEA-8B74-1DE8F2CF691F}"/>
          </ac:spMkLst>
        </pc:spChg>
        <pc:spChg chg="mod">
          <ac:chgData name="dralison37 dralison37" userId="cca6fb7d3284a383" providerId="LiveId" clId="{09D17980-B90D-4764-9E5A-3342BC655CD9}" dt="2022-07-02T17:18:46.082" v="3980" actId="20577"/>
          <ac:spMkLst>
            <pc:docMk/>
            <pc:sldMk cId="2120048024" sldId="609"/>
            <ac:spMk id="3" creationId="{D7C5704B-93D9-97EE-FA6C-1E59DF1F9531}"/>
          </ac:spMkLst>
        </pc:spChg>
      </pc:sldChg>
      <pc:sldChg chg="addSp delSp modSp new mod modClrScheme chgLayout">
        <pc:chgData name="dralison37 dralison37" userId="cca6fb7d3284a383" providerId="LiveId" clId="{09D17980-B90D-4764-9E5A-3342BC655CD9}" dt="2022-07-02T15:57:06.159" v="3430" actId="5793"/>
        <pc:sldMkLst>
          <pc:docMk/>
          <pc:sldMk cId="1580950482" sldId="610"/>
        </pc:sldMkLst>
        <pc:spChg chg="del mod ord">
          <ac:chgData name="dralison37 dralison37" userId="cca6fb7d3284a383" providerId="LiveId" clId="{09D17980-B90D-4764-9E5A-3342BC655CD9}" dt="2022-07-02T15:56:43.100" v="3366" actId="700"/>
          <ac:spMkLst>
            <pc:docMk/>
            <pc:sldMk cId="1580950482" sldId="610"/>
            <ac:spMk id="2" creationId="{3CE59A4C-CDF4-41A1-497B-DF53A4CC82D1}"/>
          </ac:spMkLst>
        </pc:spChg>
        <pc:spChg chg="del mod ord">
          <ac:chgData name="dralison37 dralison37" userId="cca6fb7d3284a383" providerId="LiveId" clId="{09D17980-B90D-4764-9E5A-3342BC655CD9}" dt="2022-07-02T15:56:43.100" v="3366" actId="700"/>
          <ac:spMkLst>
            <pc:docMk/>
            <pc:sldMk cId="1580950482" sldId="610"/>
            <ac:spMk id="3" creationId="{069A8DB9-7A85-4521-21BD-717B1C8AC7D4}"/>
          </ac:spMkLst>
        </pc:spChg>
        <pc:spChg chg="add mod ord">
          <ac:chgData name="dralison37 dralison37" userId="cca6fb7d3284a383" providerId="LiveId" clId="{09D17980-B90D-4764-9E5A-3342BC655CD9}" dt="2022-07-02T15:56:52.862" v="3381" actId="20577"/>
          <ac:spMkLst>
            <pc:docMk/>
            <pc:sldMk cId="1580950482" sldId="610"/>
            <ac:spMk id="4" creationId="{DFFBCBC8-A774-C63E-9B49-5FFA54104EE8}"/>
          </ac:spMkLst>
        </pc:spChg>
        <pc:spChg chg="add mod ord">
          <ac:chgData name="dralison37 dralison37" userId="cca6fb7d3284a383" providerId="LiveId" clId="{09D17980-B90D-4764-9E5A-3342BC655CD9}" dt="2022-07-02T15:57:06.159" v="3430" actId="5793"/>
          <ac:spMkLst>
            <pc:docMk/>
            <pc:sldMk cId="1580950482" sldId="610"/>
            <ac:spMk id="5" creationId="{35529E3A-B50E-5F73-17BE-CF00E0AFDDBA}"/>
          </ac:spMkLst>
        </pc:spChg>
      </pc:sldChg>
      <pc:sldChg chg="addSp delSp modSp new mod modClrScheme chgLayout">
        <pc:chgData name="dralison37 dralison37" userId="cca6fb7d3284a383" providerId="LiveId" clId="{09D17980-B90D-4764-9E5A-3342BC655CD9}" dt="2022-07-02T16:03:15.721" v="3469" actId="20577"/>
        <pc:sldMkLst>
          <pc:docMk/>
          <pc:sldMk cId="3553841630" sldId="611"/>
        </pc:sldMkLst>
        <pc:spChg chg="del mod ord">
          <ac:chgData name="dralison37 dralison37" userId="cca6fb7d3284a383" providerId="LiveId" clId="{09D17980-B90D-4764-9E5A-3342BC655CD9}" dt="2022-07-02T15:57:14.599" v="3432" actId="700"/>
          <ac:spMkLst>
            <pc:docMk/>
            <pc:sldMk cId="3553841630" sldId="611"/>
            <ac:spMk id="2" creationId="{B884AACA-2350-E2F9-AE3A-59BEDEEFF854}"/>
          </ac:spMkLst>
        </pc:spChg>
        <pc:spChg chg="del mod ord">
          <ac:chgData name="dralison37 dralison37" userId="cca6fb7d3284a383" providerId="LiveId" clId="{09D17980-B90D-4764-9E5A-3342BC655CD9}" dt="2022-07-02T15:57:14.599" v="3432" actId="700"/>
          <ac:spMkLst>
            <pc:docMk/>
            <pc:sldMk cId="3553841630" sldId="611"/>
            <ac:spMk id="3" creationId="{AC3DEE2B-9767-BCDA-DFF7-9378F69A521D}"/>
          </ac:spMkLst>
        </pc:spChg>
        <pc:spChg chg="add del mod ord">
          <ac:chgData name="dralison37 dralison37" userId="cca6fb7d3284a383" providerId="LiveId" clId="{09D17980-B90D-4764-9E5A-3342BC655CD9}" dt="2022-07-02T16:02:54.883" v="3437" actId="700"/>
          <ac:spMkLst>
            <pc:docMk/>
            <pc:sldMk cId="3553841630" sldId="611"/>
            <ac:spMk id="4" creationId="{3D1C401D-F183-9A17-CEE8-BD3D7C6AE25D}"/>
          </ac:spMkLst>
        </pc:spChg>
        <pc:spChg chg="add del mod ord">
          <ac:chgData name="dralison37 dralison37" userId="cca6fb7d3284a383" providerId="LiveId" clId="{09D17980-B90D-4764-9E5A-3342BC655CD9}" dt="2022-07-02T16:02:54.883" v="3437" actId="700"/>
          <ac:spMkLst>
            <pc:docMk/>
            <pc:sldMk cId="3553841630" sldId="611"/>
            <ac:spMk id="5" creationId="{6BB76A36-97FC-C8CF-4A6C-BB1254DD0EA2}"/>
          </ac:spMkLst>
        </pc:spChg>
        <pc:spChg chg="add mod ord">
          <ac:chgData name="dralison37 dralison37" userId="cca6fb7d3284a383" providerId="LiveId" clId="{09D17980-B90D-4764-9E5A-3342BC655CD9}" dt="2022-07-02T16:03:15.721" v="3469" actId="20577"/>
          <ac:spMkLst>
            <pc:docMk/>
            <pc:sldMk cId="3553841630" sldId="611"/>
            <ac:spMk id="6" creationId="{2C228544-5A99-4CE7-0F58-01B5FE2C2813}"/>
          </ac:spMkLst>
        </pc:spChg>
        <pc:spChg chg="add mod ord">
          <ac:chgData name="dralison37 dralison37" userId="cca6fb7d3284a383" providerId="LiveId" clId="{09D17980-B90D-4764-9E5A-3342BC655CD9}" dt="2022-07-02T16:02:54.883" v="3437" actId="700"/>
          <ac:spMkLst>
            <pc:docMk/>
            <pc:sldMk cId="3553841630" sldId="611"/>
            <ac:spMk id="7" creationId="{6E9F8C6E-A2C2-F28C-B535-A1AD7A42D78C}"/>
          </ac:spMkLst>
        </pc:spChg>
      </pc:sldChg>
      <pc:sldChg chg="add">
        <pc:chgData name="dralison37 dralison37" userId="cca6fb7d3284a383" providerId="LiveId" clId="{09D17980-B90D-4764-9E5A-3342BC655CD9}" dt="2022-07-02T16:02:44.100" v="3436"/>
        <pc:sldMkLst>
          <pc:docMk/>
          <pc:sldMk cId="1802323864" sldId="620"/>
        </pc:sldMkLst>
      </pc:sldChg>
    </pc:docChg>
  </pc:docChgLst>
  <pc:docChgLst>
    <pc:chgData name="dralison37 dralison37" userId="cca6fb7d3284a383" providerId="LiveId" clId="{A3B34F73-B372-4641-AD1D-36A0F057C9A5}"/>
    <pc:docChg chg="modSld">
      <pc:chgData name="dralison37 dralison37" userId="cca6fb7d3284a383" providerId="LiveId" clId="{A3B34F73-B372-4641-AD1D-36A0F057C9A5}" dt="2022-07-06T18:03:53.534" v="30" actId="20577"/>
      <pc:docMkLst>
        <pc:docMk/>
      </pc:docMkLst>
      <pc:sldChg chg="modSp">
        <pc:chgData name="dralison37 dralison37" userId="cca6fb7d3284a383" providerId="LiveId" clId="{A3B34F73-B372-4641-AD1D-36A0F057C9A5}" dt="2022-07-02T02:14:16.596" v="11"/>
        <pc:sldMkLst>
          <pc:docMk/>
          <pc:sldMk cId="3405917417" sldId="257"/>
        </pc:sldMkLst>
        <pc:spChg chg="mod">
          <ac:chgData name="dralison37 dralison37" userId="cca6fb7d3284a383" providerId="LiveId" clId="{A3B34F73-B372-4641-AD1D-36A0F057C9A5}" dt="2022-07-02T02:14:16.596" v="11"/>
          <ac:spMkLst>
            <pc:docMk/>
            <pc:sldMk cId="3405917417" sldId="257"/>
            <ac:spMk id="2" creationId="{FBF81DEA-6F1A-4D36-A95D-AFCA40D60A5D}"/>
          </ac:spMkLst>
        </pc:spChg>
        <pc:spChg chg="mod">
          <ac:chgData name="dralison37 dralison37" userId="cca6fb7d3284a383" providerId="LiveId" clId="{A3B34F73-B372-4641-AD1D-36A0F057C9A5}" dt="2022-07-02T02:14:16.596" v="11"/>
          <ac:spMkLst>
            <pc:docMk/>
            <pc:sldMk cId="3405917417" sldId="257"/>
            <ac:spMk id="3" creationId="{06A0691F-A897-4131-9F28-84A235F95B28}"/>
          </ac:spMkLst>
        </pc:spChg>
      </pc:sldChg>
      <pc:sldChg chg="modSp">
        <pc:chgData name="dralison37 dralison37" userId="cca6fb7d3284a383" providerId="LiveId" clId="{A3B34F73-B372-4641-AD1D-36A0F057C9A5}" dt="2022-07-02T02:14:16.596" v="11"/>
        <pc:sldMkLst>
          <pc:docMk/>
          <pc:sldMk cId="994117256" sldId="321"/>
        </pc:sldMkLst>
        <pc:spChg chg="mod">
          <ac:chgData name="dralison37 dralison37" userId="cca6fb7d3284a383" providerId="LiveId" clId="{A3B34F73-B372-4641-AD1D-36A0F057C9A5}" dt="2022-07-02T02:14:16.596" v="11"/>
          <ac:spMkLst>
            <pc:docMk/>
            <pc:sldMk cId="994117256" sldId="321"/>
            <ac:spMk id="2" creationId="{00000000-0000-0000-0000-000000000000}"/>
          </ac:spMkLst>
        </pc:spChg>
        <pc:spChg chg="mod">
          <ac:chgData name="dralison37 dralison37" userId="cca6fb7d3284a383" providerId="LiveId" clId="{A3B34F73-B372-4641-AD1D-36A0F057C9A5}" dt="2022-07-02T02:14:16.596" v="11"/>
          <ac:spMkLst>
            <pc:docMk/>
            <pc:sldMk cId="994117256" sldId="321"/>
            <ac:spMk id="3" creationId="{00000000-0000-0000-0000-000000000000}"/>
          </ac:spMkLst>
        </pc:spChg>
        <pc:spChg chg="mod">
          <ac:chgData name="dralison37 dralison37" userId="cca6fb7d3284a383" providerId="LiveId" clId="{A3B34F73-B372-4641-AD1D-36A0F057C9A5}" dt="2022-07-02T02:14:16.596" v="11"/>
          <ac:spMkLst>
            <pc:docMk/>
            <pc:sldMk cId="994117256" sldId="321"/>
            <ac:spMk id="4" creationId="{00000000-0000-0000-0000-000000000000}"/>
          </ac:spMkLst>
        </pc:spChg>
      </pc:sldChg>
      <pc:sldChg chg="modSp">
        <pc:chgData name="dralison37 dralison37" userId="cca6fb7d3284a383" providerId="LiveId" clId="{A3B34F73-B372-4641-AD1D-36A0F057C9A5}" dt="2022-07-02T02:14:16.596" v="11"/>
        <pc:sldMkLst>
          <pc:docMk/>
          <pc:sldMk cId="1032556153" sldId="338"/>
        </pc:sldMkLst>
        <pc:spChg chg="mod">
          <ac:chgData name="dralison37 dralison37" userId="cca6fb7d3284a383" providerId="LiveId" clId="{A3B34F73-B372-4641-AD1D-36A0F057C9A5}" dt="2022-07-02T02:14:16.596" v="11"/>
          <ac:spMkLst>
            <pc:docMk/>
            <pc:sldMk cId="1032556153" sldId="338"/>
            <ac:spMk id="2" creationId="{00000000-0000-0000-0000-000000000000}"/>
          </ac:spMkLst>
        </pc:spChg>
        <pc:spChg chg="mod">
          <ac:chgData name="dralison37 dralison37" userId="cca6fb7d3284a383" providerId="LiveId" clId="{A3B34F73-B372-4641-AD1D-36A0F057C9A5}" dt="2022-07-02T02:14:16.596" v="11"/>
          <ac:spMkLst>
            <pc:docMk/>
            <pc:sldMk cId="1032556153" sldId="338"/>
            <ac:spMk id="3" creationId="{00000000-0000-0000-0000-000000000000}"/>
          </ac:spMkLst>
        </pc:spChg>
        <pc:spChg chg="mod">
          <ac:chgData name="dralison37 dralison37" userId="cca6fb7d3284a383" providerId="LiveId" clId="{A3B34F73-B372-4641-AD1D-36A0F057C9A5}" dt="2022-07-02T02:14:16.596" v="11"/>
          <ac:spMkLst>
            <pc:docMk/>
            <pc:sldMk cId="1032556153" sldId="338"/>
            <ac:spMk id="4" creationId="{00000000-0000-0000-0000-000000000000}"/>
          </ac:spMkLst>
        </pc:spChg>
      </pc:sldChg>
      <pc:sldChg chg="modSp">
        <pc:chgData name="dralison37 dralison37" userId="cca6fb7d3284a383" providerId="LiveId" clId="{A3B34F73-B372-4641-AD1D-36A0F057C9A5}" dt="2022-07-02T02:14:16.596" v="11"/>
        <pc:sldMkLst>
          <pc:docMk/>
          <pc:sldMk cId="3132385997" sldId="339"/>
        </pc:sldMkLst>
        <pc:spChg chg="mod">
          <ac:chgData name="dralison37 dralison37" userId="cca6fb7d3284a383" providerId="LiveId" clId="{A3B34F73-B372-4641-AD1D-36A0F057C9A5}" dt="2022-07-02T02:14:16.596" v="11"/>
          <ac:spMkLst>
            <pc:docMk/>
            <pc:sldMk cId="3132385997" sldId="339"/>
            <ac:spMk id="2" creationId="{00000000-0000-0000-0000-000000000000}"/>
          </ac:spMkLst>
        </pc:spChg>
        <pc:spChg chg="mod">
          <ac:chgData name="dralison37 dralison37" userId="cca6fb7d3284a383" providerId="LiveId" clId="{A3B34F73-B372-4641-AD1D-36A0F057C9A5}" dt="2022-07-02T02:14:16.596" v="11"/>
          <ac:spMkLst>
            <pc:docMk/>
            <pc:sldMk cId="3132385997" sldId="339"/>
            <ac:spMk id="3" creationId="{00000000-0000-0000-0000-000000000000}"/>
          </ac:spMkLst>
        </pc:spChg>
        <pc:spChg chg="mod">
          <ac:chgData name="dralison37 dralison37" userId="cca6fb7d3284a383" providerId="LiveId" clId="{A3B34F73-B372-4641-AD1D-36A0F057C9A5}" dt="2022-07-02T02:14:16.596" v="11"/>
          <ac:spMkLst>
            <pc:docMk/>
            <pc:sldMk cId="3132385997" sldId="339"/>
            <ac:spMk id="4" creationId="{00000000-0000-0000-0000-000000000000}"/>
          </ac:spMkLst>
        </pc:spChg>
      </pc:sldChg>
      <pc:sldChg chg="modSp">
        <pc:chgData name="dralison37 dralison37" userId="cca6fb7d3284a383" providerId="LiveId" clId="{A3B34F73-B372-4641-AD1D-36A0F057C9A5}" dt="2022-07-02T02:14:16.596" v="11"/>
        <pc:sldMkLst>
          <pc:docMk/>
          <pc:sldMk cId="2571796301" sldId="340"/>
        </pc:sldMkLst>
        <pc:spChg chg="mod">
          <ac:chgData name="dralison37 dralison37" userId="cca6fb7d3284a383" providerId="LiveId" clId="{A3B34F73-B372-4641-AD1D-36A0F057C9A5}" dt="2022-07-02T02:14:16.596" v="11"/>
          <ac:spMkLst>
            <pc:docMk/>
            <pc:sldMk cId="2571796301" sldId="340"/>
            <ac:spMk id="2" creationId="{00000000-0000-0000-0000-000000000000}"/>
          </ac:spMkLst>
        </pc:spChg>
        <pc:spChg chg="mod">
          <ac:chgData name="dralison37 dralison37" userId="cca6fb7d3284a383" providerId="LiveId" clId="{A3B34F73-B372-4641-AD1D-36A0F057C9A5}" dt="2022-07-02T02:14:16.596" v="11"/>
          <ac:spMkLst>
            <pc:docMk/>
            <pc:sldMk cId="2571796301" sldId="340"/>
            <ac:spMk id="3" creationId="{00000000-0000-0000-0000-000000000000}"/>
          </ac:spMkLst>
        </pc:spChg>
        <pc:spChg chg="mod">
          <ac:chgData name="dralison37 dralison37" userId="cca6fb7d3284a383" providerId="LiveId" clId="{A3B34F73-B372-4641-AD1D-36A0F057C9A5}" dt="2022-07-02T02:14:16.596" v="11"/>
          <ac:spMkLst>
            <pc:docMk/>
            <pc:sldMk cId="2571796301" sldId="340"/>
            <ac:spMk id="4" creationId="{00000000-0000-0000-0000-000000000000}"/>
          </ac:spMkLst>
        </pc:spChg>
      </pc:sldChg>
      <pc:sldChg chg="modSp">
        <pc:chgData name="dralison37 dralison37" userId="cca6fb7d3284a383" providerId="LiveId" clId="{A3B34F73-B372-4641-AD1D-36A0F057C9A5}" dt="2022-07-02T02:14:16.596" v="11"/>
        <pc:sldMkLst>
          <pc:docMk/>
          <pc:sldMk cId="3478999117" sldId="342"/>
        </pc:sldMkLst>
        <pc:spChg chg="mod">
          <ac:chgData name="dralison37 dralison37" userId="cca6fb7d3284a383" providerId="LiveId" clId="{A3B34F73-B372-4641-AD1D-36A0F057C9A5}" dt="2022-07-02T02:14:16.596" v="11"/>
          <ac:spMkLst>
            <pc:docMk/>
            <pc:sldMk cId="3478999117" sldId="342"/>
            <ac:spMk id="2" creationId="{00000000-0000-0000-0000-000000000000}"/>
          </ac:spMkLst>
        </pc:spChg>
        <pc:spChg chg="mod">
          <ac:chgData name="dralison37 dralison37" userId="cca6fb7d3284a383" providerId="LiveId" clId="{A3B34F73-B372-4641-AD1D-36A0F057C9A5}" dt="2022-07-02T02:14:16.596" v="11"/>
          <ac:spMkLst>
            <pc:docMk/>
            <pc:sldMk cId="3478999117" sldId="342"/>
            <ac:spMk id="3" creationId="{00000000-0000-0000-0000-000000000000}"/>
          </ac:spMkLst>
        </pc:spChg>
        <pc:spChg chg="mod">
          <ac:chgData name="dralison37 dralison37" userId="cca6fb7d3284a383" providerId="LiveId" clId="{A3B34F73-B372-4641-AD1D-36A0F057C9A5}" dt="2022-07-02T02:14:16.596" v="11"/>
          <ac:spMkLst>
            <pc:docMk/>
            <pc:sldMk cId="3478999117" sldId="342"/>
            <ac:spMk id="4" creationId="{00000000-0000-0000-0000-000000000000}"/>
          </ac:spMkLst>
        </pc:spChg>
      </pc:sldChg>
      <pc:sldChg chg="modSp">
        <pc:chgData name="dralison37 dralison37" userId="cca6fb7d3284a383" providerId="LiveId" clId="{A3B34F73-B372-4641-AD1D-36A0F057C9A5}" dt="2022-07-02T02:14:16.596" v="11"/>
        <pc:sldMkLst>
          <pc:docMk/>
          <pc:sldMk cId="3905969496" sldId="343"/>
        </pc:sldMkLst>
        <pc:spChg chg="mod">
          <ac:chgData name="dralison37 dralison37" userId="cca6fb7d3284a383" providerId="LiveId" clId="{A3B34F73-B372-4641-AD1D-36A0F057C9A5}" dt="2022-07-02T02:14:16.596" v="11"/>
          <ac:spMkLst>
            <pc:docMk/>
            <pc:sldMk cId="3905969496" sldId="343"/>
            <ac:spMk id="2" creationId="{00000000-0000-0000-0000-000000000000}"/>
          </ac:spMkLst>
        </pc:spChg>
        <pc:spChg chg="mod">
          <ac:chgData name="dralison37 dralison37" userId="cca6fb7d3284a383" providerId="LiveId" clId="{A3B34F73-B372-4641-AD1D-36A0F057C9A5}" dt="2022-07-02T02:14:16.596" v="11"/>
          <ac:spMkLst>
            <pc:docMk/>
            <pc:sldMk cId="3905969496" sldId="343"/>
            <ac:spMk id="3" creationId="{00000000-0000-0000-0000-000000000000}"/>
          </ac:spMkLst>
        </pc:spChg>
        <pc:spChg chg="mod">
          <ac:chgData name="dralison37 dralison37" userId="cca6fb7d3284a383" providerId="LiveId" clId="{A3B34F73-B372-4641-AD1D-36A0F057C9A5}" dt="2022-07-02T02:14:16.596" v="11"/>
          <ac:spMkLst>
            <pc:docMk/>
            <pc:sldMk cId="3905969496" sldId="343"/>
            <ac:spMk id="4" creationId="{00000000-0000-0000-0000-000000000000}"/>
          </ac:spMkLst>
        </pc:spChg>
      </pc:sldChg>
      <pc:sldChg chg="modSp">
        <pc:chgData name="dralison37 dralison37" userId="cca6fb7d3284a383" providerId="LiveId" clId="{A3B34F73-B372-4641-AD1D-36A0F057C9A5}" dt="2022-07-02T02:14:16.596" v="11"/>
        <pc:sldMkLst>
          <pc:docMk/>
          <pc:sldMk cId="3647193617" sldId="344"/>
        </pc:sldMkLst>
        <pc:spChg chg="mod">
          <ac:chgData name="dralison37 dralison37" userId="cca6fb7d3284a383" providerId="LiveId" clId="{A3B34F73-B372-4641-AD1D-36A0F057C9A5}" dt="2022-07-02T02:14:16.596" v="11"/>
          <ac:spMkLst>
            <pc:docMk/>
            <pc:sldMk cId="3647193617" sldId="344"/>
            <ac:spMk id="2" creationId="{00000000-0000-0000-0000-000000000000}"/>
          </ac:spMkLst>
        </pc:spChg>
        <pc:spChg chg="mod">
          <ac:chgData name="dralison37 dralison37" userId="cca6fb7d3284a383" providerId="LiveId" clId="{A3B34F73-B372-4641-AD1D-36A0F057C9A5}" dt="2022-07-02T02:14:16.596" v="11"/>
          <ac:spMkLst>
            <pc:docMk/>
            <pc:sldMk cId="3647193617" sldId="344"/>
            <ac:spMk id="3" creationId="{00000000-0000-0000-0000-000000000000}"/>
          </ac:spMkLst>
        </pc:spChg>
        <pc:spChg chg="mod">
          <ac:chgData name="dralison37 dralison37" userId="cca6fb7d3284a383" providerId="LiveId" clId="{A3B34F73-B372-4641-AD1D-36A0F057C9A5}" dt="2022-07-02T02:14:16.596" v="11"/>
          <ac:spMkLst>
            <pc:docMk/>
            <pc:sldMk cId="3647193617" sldId="344"/>
            <ac:spMk id="4" creationId="{00000000-0000-0000-0000-000000000000}"/>
          </ac:spMkLst>
        </pc:spChg>
      </pc:sldChg>
      <pc:sldChg chg="modSp">
        <pc:chgData name="dralison37 dralison37" userId="cca6fb7d3284a383" providerId="LiveId" clId="{A3B34F73-B372-4641-AD1D-36A0F057C9A5}" dt="2022-07-02T02:14:16.596" v="11"/>
        <pc:sldMkLst>
          <pc:docMk/>
          <pc:sldMk cId="3687946687" sldId="345"/>
        </pc:sldMkLst>
        <pc:spChg chg="mod">
          <ac:chgData name="dralison37 dralison37" userId="cca6fb7d3284a383" providerId="LiveId" clId="{A3B34F73-B372-4641-AD1D-36A0F057C9A5}" dt="2022-07-02T02:14:16.596" v="11"/>
          <ac:spMkLst>
            <pc:docMk/>
            <pc:sldMk cId="3687946687" sldId="345"/>
            <ac:spMk id="2" creationId="{00000000-0000-0000-0000-000000000000}"/>
          </ac:spMkLst>
        </pc:spChg>
        <pc:spChg chg="mod">
          <ac:chgData name="dralison37 dralison37" userId="cca6fb7d3284a383" providerId="LiveId" clId="{A3B34F73-B372-4641-AD1D-36A0F057C9A5}" dt="2022-07-02T02:14:16.596" v="11"/>
          <ac:spMkLst>
            <pc:docMk/>
            <pc:sldMk cId="3687946687" sldId="345"/>
            <ac:spMk id="3" creationId="{00000000-0000-0000-0000-000000000000}"/>
          </ac:spMkLst>
        </pc:spChg>
        <pc:spChg chg="mod">
          <ac:chgData name="dralison37 dralison37" userId="cca6fb7d3284a383" providerId="LiveId" clId="{A3B34F73-B372-4641-AD1D-36A0F057C9A5}" dt="2022-07-02T02:14:16.596" v="11"/>
          <ac:spMkLst>
            <pc:docMk/>
            <pc:sldMk cId="3687946687" sldId="345"/>
            <ac:spMk id="4" creationId="{00000000-0000-0000-0000-000000000000}"/>
          </ac:spMkLst>
        </pc:spChg>
      </pc:sldChg>
      <pc:sldChg chg="modSp">
        <pc:chgData name="dralison37 dralison37" userId="cca6fb7d3284a383" providerId="LiveId" clId="{A3B34F73-B372-4641-AD1D-36A0F057C9A5}" dt="2022-07-02T02:14:16.596" v="11"/>
        <pc:sldMkLst>
          <pc:docMk/>
          <pc:sldMk cId="844672967" sldId="371"/>
        </pc:sldMkLst>
        <pc:spChg chg="mod">
          <ac:chgData name="dralison37 dralison37" userId="cca6fb7d3284a383" providerId="LiveId" clId="{A3B34F73-B372-4641-AD1D-36A0F057C9A5}" dt="2022-07-02T02:14:16.596" v="11"/>
          <ac:spMkLst>
            <pc:docMk/>
            <pc:sldMk cId="844672967" sldId="371"/>
            <ac:spMk id="2" creationId="{00000000-0000-0000-0000-000000000000}"/>
          </ac:spMkLst>
        </pc:spChg>
        <pc:spChg chg="mod">
          <ac:chgData name="dralison37 dralison37" userId="cca6fb7d3284a383" providerId="LiveId" clId="{A3B34F73-B372-4641-AD1D-36A0F057C9A5}" dt="2022-07-02T02:14:16.596" v="11"/>
          <ac:spMkLst>
            <pc:docMk/>
            <pc:sldMk cId="844672967" sldId="371"/>
            <ac:spMk id="3" creationId="{00000000-0000-0000-0000-000000000000}"/>
          </ac:spMkLst>
        </pc:spChg>
        <pc:spChg chg="mod">
          <ac:chgData name="dralison37 dralison37" userId="cca6fb7d3284a383" providerId="LiveId" clId="{A3B34F73-B372-4641-AD1D-36A0F057C9A5}" dt="2022-07-02T02:14:16.596" v="11"/>
          <ac:spMkLst>
            <pc:docMk/>
            <pc:sldMk cId="844672967" sldId="371"/>
            <ac:spMk id="4" creationId="{00000000-0000-0000-0000-000000000000}"/>
          </ac:spMkLst>
        </pc:spChg>
      </pc:sldChg>
      <pc:sldChg chg="modSp">
        <pc:chgData name="dralison37 dralison37" userId="cca6fb7d3284a383" providerId="LiveId" clId="{A3B34F73-B372-4641-AD1D-36A0F057C9A5}" dt="2022-07-02T02:14:16.596" v="11"/>
        <pc:sldMkLst>
          <pc:docMk/>
          <pc:sldMk cId="1788939997" sldId="374"/>
        </pc:sldMkLst>
        <pc:spChg chg="mod">
          <ac:chgData name="dralison37 dralison37" userId="cca6fb7d3284a383" providerId="LiveId" clId="{A3B34F73-B372-4641-AD1D-36A0F057C9A5}" dt="2022-07-02T02:14:16.596" v="11"/>
          <ac:spMkLst>
            <pc:docMk/>
            <pc:sldMk cId="1788939997" sldId="374"/>
            <ac:spMk id="2" creationId="{00000000-0000-0000-0000-000000000000}"/>
          </ac:spMkLst>
        </pc:spChg>
        <pc:spChg chg="mod">
          <ac:chgData name="dralison37 dralison37" userId="cca6fb7d3284a383" providerId="LiveId" clId="{A3B34F73-B372-4641-AD1D-36A0F057C9A5}" dt="2022-07-02T02:14:16.596" v="11"/>
          <ac:spMkLst>
            <pc:docMk/>
            <pc:sldMk cId="1788939997" sldId="374"/>
            <ac:spMk id="3" creationId="{00000000-0000-0000-0000-000000000000}"/>
          </ac:spMkLst>
        </pc:spChg>
        <pc:spChg chg="mod">
          <ac:chgData name="dralison37 dralison37" userId="cca6fb7d3284a383" providerId="LiveId" clId="{A3B34F73-B372-4641-AD1D-36A0F057C9A5}" dt="2022-07-02T02:14:16.596" v="11"/>
          <ac:spMkLst>
            <pc:docMk/>
            <pc:sldMk cId="1788939997" sldId="374"/>
            <ac:spMk id="4" creationId="{00000000-0000-0000-0000-000000000000}"/>
          </ac:spMkLst>
        </pc:spChg>
      </pc:sldChg>
      <pc:sldChg chg="modSp">
        <pc:chgData name="dralison37 dralison37" userId="cca6fb7d3284a383" providerId="LiveId" clId="{A3B34F73-B372-4641-AD1D-36A0F057C9A5}" dt="2022-07-02T02:14:16.596" v="11"/>
        <pc:sldMkLst>
          <pc:docMk/>
          <pc:sldMk cId="2279265711" sldId="375"/>
        </pc:sldMkLst>
        <pc:spChg chg="mod">
          <ac:chgData name="dralison37 dralison37" userId="cca6fb7d3284a383" providerId="LiveId" clId="{A3B34F73-B372-4641-AD1D-36A0F057C9A5}" dt="2022-07-02T02:14:16.596" v="11"/>
          <ac:spMkLst>
            <pc:docMk/>
            <pc:sldMk cId="2279265711" sldId="375"/>
            <ac:spMk id="2" creationId="{00000000-0000-0000-0000-000000000000}"/>
          </ac:spMkLst>
        </pc:spChg>
        <pc:spChg chg="mod">
          <ac:chgData name="dralison37 dralison37" userId="cca6fb7d3284a383" providerId="LiveId" clId="{A3B34F73-B372-4641-AD1D-36A0F057C9A5}" dt="2022-07-02T02:14:16.596" v="11"/>
          <ac:spMkLst>
            <pc:docMk/>
            <pc:sldMk cId="2279265711" sldId="375"/>
            <ac:spMk id="3" creationId="{00000000-0000-0000-0000-000000000000}"/>
          </ac:spMkLst>
        </pc:spChg>
      </pc:sldChg>
      <pc:sldChg chg="modSp">
        <pc:chgData name="dralison37 dralison37" userId="cca6fb7d3284a383" providerId="LiveId" clId="{A3B34F73-B372-4641-AD1D-36A0F057C9A5}" dt="2022-07-02T02:14:16.596" v="11"/>
        <pc:sldMkLst>
          <pc:docMk/>
          <pc:sldMk cId="3250058828" sldId="376"/>
        </pc:sldMkLst>
        <pc:spChg chg="mod">
          <ac:chgData name="dralison37 dralison37" userId="cca6fb7d3284a383" providerId="LiveId" clId="{A3B34F73-B372-4641-AD1D-36A0F057C9A5}" dt="2022-07-02T02:14:16.596" v="11"/>
          <ac:spMkLst>
            <pc:docMk/>
            <pc:sldMk cId="3250058828" sldId="376"/>
            <ac:spMk id="2" creationId="{45111BA0-E691-4AE2-A6FD-69DBC953E5F5}"/>
          </ac:spMkLst>
        </pc:spChg>
        <pc:spChg chg="mod">
          <ac:chgData name="dralison37 dralison37" userId="cca6fb7d3284a383" providerId="LiveId" clId="{A3B34F73-B372-4641-AD1D-36A0F057C9A5}" dt="2022-07-02T02:14:16.596" v="11"/>
          <ac:spMkLst>
            <pc:docMk/>
            <pc:sldMk cId="3250058828" sldId="376"/>
            <ac:spMk id="3" creationId="{166E04B6-775D-41A7-8543-7BFD2F56E0B4}"/>
          </ac:spMkLst>
        </pc:spChg>
      </pc:sldChg>
      <pc:sldChg chg="modSp">
        <pc:chgData name="dralison37 dralison37" userId="cca6fb7d3284a383" providerId="LiveId" clId="{A3B34F73-B372-4641-AD1D-36A0F057C9A5}" dt="2022-07-02T02:14:16.596" v="11"/>
        <pc:sldMkLst>
          <pc:docMk/>
          <pc:sldMk cId="430500850" sldId="510"/>
        </pc:sldMkLst>
        <pc:spChg chg="mod">
          <ac:chgData name="dralison37 dralison37" userId="cca6fb7d3284a383" providerId="LiveId" clId="{A3B34F73-B372-4641-AD1D-36A0F057C9A5}" dt="2022-07-02T02:14:16.596" v="11"/>
          <ac:spMkLst>
            <pc:docMk/>
            <pc:sldMk cId="430500850" sldId="510"/>
            <ac:spMk id="2" creationId="{91B8E787-220B-47B0-ABC3-02E7DAFDD305}"/>
          </ac:spMkLst>
        </pc:spChg>
        <pc:spChg chg="mod">
          <ac:chgData name="dralison37 dralison37" userId="cca6fb7d3284a383" providerId="LiveId" clId="{A3B34F73-B372-4641-AD1D-36A0F057C9A5}" dt="2022-07-02T02:14:16.596" v="11"/>
          <ac:spMkLst>
            <pc:docMk/>
            <pc:sldMk cId="430500850" sldId="510"/>
            <ac:spMk id="3" creationId="{7FA8F415-490F-47DE-B5EE-AEE39E2822A4}"/>
          </ac:spMkLst>
        </pc:spChg>
      </pc:sldChg>
      <pc:sldChg chg="modSp">
        <pc:chgData name="dralison37 dralison37" userId="cca6fb7d3284a383" providerId="LiveId" clId="{A3B34F73-B372-4641-AD1D-36A0F057C9A5}" dt="2022-07-02T02:14:16.596" v="11"/>
        <pc:sldMkLst>
          <pc:docMk/>
          <pc:sldMk cId="1558890466" sldId="538"/>
        </pc:sldMkLst>
        <pc:spChg chg="mod">
          <ac:chgData name="dralison37 dralison37" userId="cca6fb7d3284a383" providerId="LiveId" clId="{A3B34F73-B372-4641-AD1D-36A0F057C9A5}" dt="2022-07-02T02:14:16.596" v="11"/>
          <ac:spMkLst>
            <pc:docMk/>
            <pc:sldMk cId="1558890466" sldId="538"/>
            <ac:spMk id="2" creationId="{00000000-0000-0000-0000-000000000000}"/>
          </ac:spMkLst>
        </pc:spChg>
        <pc:spChg chg="mod">
          <ac:chgData name="dralison37 dralison37" userId="cca6fb7d3284a383" providerId="LiveId" clId="{A3B34F73-B372-4641-AD1D-36A0F057C9A5}" dt="2022-07-02T02:14:16.596" v="11"/>
          <ac:spMkLst>
            <pc:docMk/>
            <pc:sldMk cId="1558890466" sldId="538"/>
            <ac:spMk id="3" creationId="{00000000-0000-0000-0000-000000000000}"/>
          </ac:spMkLst>
        </pc:spChg>
        <pc:spChg chg="mod">
          <ac:chgData name="dralison37 dralison37" userId="cca6fb7d3284a383" providerId="LiveId" clId="{A3B34F73-B372-4641-AD1D-36A0F057C9A5}" dt="2022-07-02T02:14:16.596" v="11"/>
          <ac:spMkLst>
            <pc:docMk/>
            <pc:sldMk cId="1558890466" sldId="538"/>
            <ac:spMk id="4" creationId="{00000000-0000-0000-0000-000000000000}"/>
          </ac:spMkLst>
        </pc:spChg>
      </pc:sldChg>
      <pc:sldChg chg="modSp">
        <pc:chgData name="dralison37 dralison37" userId="cca6fb7d3284a383" providerId="LiveId" clId="{A3B34F73-B372-4641-AD1D-36A0F057C9A5}" dt="2022-07-02T02:14:16.596" v="11"/>
        <pc:sldMkLst>
          <pc:docMk/>
          <pc:sldMk cId="741920256" sldId="539"/>
        </pc:sldMkLst>
        <pc:spChg chg="mod">
          <ac:chgData name="dralison37 dralison37" userId="cca6fb7d3284a383" providerId="LiveId" clId="{A3B34F73-B372-4641-AD1D-36A0F057C9A5}" dt="2022-07-02T02:14:16.596" v="11"/>
          <ac:spMkLst>
            <pc:docMk/>
            <pc:sldMk cId="741920256" sldId="539"/>
            <ac:spMk id="2" creationId="{00000000-0000-0000-0000-000000000000}"/>
          </ac:spMkLst>
        </pc:spChg>
        <pc:spChg chg="mod">
          <ac:chgData name="dralison37 dralison37" userId="cca6fb7d3284a383" providerId="LiveId" clId="{A3B34F73-B372-4641-AD1D-36A0F057C9A5}" dt="2022-07-02T02:14:16.596" v="11"/>
          <ac:spMkLst>
            <pc:docMk/>
            <pc:sldMk cId="741920256" sldId="539"/>
            <ac:spMk id="3" creationId="{00000000-0000-0000-0000-000000000000}"/>
          </ac:spMkLst>
        </pc:spChg>
        <pc:spChg chg="mod">
          <ac:chgData name="dralison37 dralison37" userId="cca6fb7d3284a383" providerId="LiveId" clId="{A3B34F73-B372-4641-AD1D-36A0F057C9A5}" dt="2022-07-02T02:14:16.596" v="11"/>
          <ac:spMkLst>
            <pc:docMk/>
            <pc:sldMk cId="741920256" sldId="539"/>
            <ac:spMk id="4" creationId="{00000000-0000-0000-0000-000000000000}"/>
          </ac:spMkLst>
        </pc:spChg>
      </pc:sldChg>
      <pc:sldChg chg="modSp">
        <pc:chgData name="dralison37 dralison37" userId="cca6fb7d3284a383" providerId="LiveId" clId="{A3B34F73-B372-4641-AD1D-36A0F057C9A5}" dt="2022-07-02T02:14:16.596" v="11"/>
        <pc:sldMkLst>
          <pc:docMk/>
          <pc:sldMk cId="4125581403" sldId="540"/>
        </pc:sldMkLst>
        <pc:spChg chg="mod">
          <ac:chgData name="dralison37 dralison37" userId="cca6fb7d3284a383" providerId="LiveId" clId="{A3B34F73-B372-4641-AD1D-36A0F057C9A5}" dt="2022-07-02T02:14:16.596" v="11"/>
          <ac:spMkLst>
            <pc:docMk/>
            <pc:sldMk cId="4125581403" sldId="540"/>
            <ac:spMk id="2" creationId="{00000000-0000-0000-0000-000000000000}"/>
          </ac:spMkLst>
        </pc:spChg>
        <pc:spChg chg="mod">
          <ac:chgData name="dralison37 dralison37" userId="cca6fb7d3284a383" providerId="LiveId" clId="{A3B34F73-B372-4641-AD1D-36A0F057C9A5}" dt="2022-07-02T02:14:16.596" v="11"/>
          <ac:spMkLst>
            <pc:docMk/>
            <pc:sldMk cId="4125581403" sldId="540"/>
            <ac:spMk id="3" creationId="{00000000-0000-0000-0000-000000000000}"/>
          </ac:spMkLst>
        </pc:spChg>
        <pc:spChg chg="mod">
          <ac:chgData name="dralison37 dralison37" userId="cca6fb7d3284a383" providerId="LiveId" clId="{A3B34F73-B372-4641-AD1D-36A0F057C9A5}" dt="2022-07-02T02:14:16.596" v="11"/>
          <ac:spMkLst>
            <pc:docMk/>
            <pc:sldMk cId="4125581403" sldId="540"/>
            <ac:spMk id="4" creationId="{00000000-0000-0000-0000-000000000000}"/>
          </ac:spMkLst>
        </pc:spChg>
      </pc:sldChg>
      <pc:sldChg chg="modSp">
        <pc:chgData name="dralison37 dralison37" userId="cca6fb7d3284a383" providerId="LiveId" clId="{A3B34F73-B372-4641-AD1D-36A0F057C9A5}" dt="2022-07-02T02:14:16.596" v="11"/>
        <pc:sldMkLst>
          <pc:docMk/>
          <pc:sldMk cId="3434050372" sldId="541"/>
        </pc:sldMkLst>
        <pc:spChg chg="mod">
          <ac:chgData name="dralison37 dralison37" userId="cca6fb7d3284a383" providerId="LiveId" clId="{A3B34F73-B372-4641-AD1D-36A0F057C9A5}" dt="2022-07-02T02:14:16.596" v="11"/>
          <ac:spMkLst>
            <pc:docMk/>
            <pc:sldMk cId="3434050372" sldId="541"/>
            <ac:spMk id="2" creationId="{00000000-0000-0000-0000-000000000000}"/>
          </ac:spMkLst>
        </pc:spChg>
        <pc:spChg chg="mod">
          <ac:chgData name="dralison37 dralison37" userId="cca6fb7d3284a383" providerId="LiveId" clId="{A3B34F73-B372-4641-AD1D-36A0F057C9A5}" dt="2022-07-02T02:14:16.596" v="11"/>
          <ac:spMkLst>
            <pc:docMk/>
            <pc:sldMk cId="3434050372" sldId="541"/>
            <ac:spMk id="3" creationId="{00000000-0000-0000-0000-000000000000}"/>
          </ac:spMkLst>
        </pc:spChg>
        <pc:spChg chg="mod">
          <ac:chgData name="dralison37 dralison37" userId="cca6fb7d3284a383" providerId="LiveId" clId="{A3B34F73-B372-4641-AD1D-36A0F057C9A5}" dt="2022-07-02T02:14:16.596" v="11"/>
          <ac:spMkLst>
            <pc:docMk/>
            <pc:sldMk cId="3434050372" sldId="541"/>
            <ac:spMk id="4" creationId="{00000000-0000-0000-0000-000000000000}"/>
          </ac:spMkLst>
        </pc:spChg>
      </pc:sldChg>
      <pc:sldChg chg="modSp">
        <pc:chgData name="dralison37 dralison37" userId="cca6fb7d3284a383" providerId="LiveId" clId="{A3B34F73-B372-4641-AD1D-36A0F057C9A5}" dt="2022-07-02T02:14:16.596" v="11"/>
        <pc:sldMkLst>
          <pc:docMk/>
          <pc:sldMk cId="3004740298" sldId="542"/>
        </pc:sldMkLst>
        <pc:spChg chg="mod">
          <ac:chgData name="dralison37 dralison37" userId="cca6fb7d3284a383" providerId="LiveId" clId="{A3B34F73-B372-4641-AD1D-36A0F057C9A5}" dt="2022-07-02T02:14:16.596" v="11"/>
          <ac:spMkLst>
            <pc:docMk/>
            <pc:sldMk cId="3004740298" sldId="542"/>
            <ac:spMk id="2" creationId="{00000000-0000-0000-0000-000000000000}"/>
          </ac:spMkLst>
        </pc:spChg>
        <pc:spChg chg="mod">
          <ac:chgData name="dralison37 dralison37" userId="cca6fb7d3284a383" providerId="LiveId" clId="{A3B34F73-B372-4641-AD1D-36A0F057C9A5}" dt="2022-07-02T02:14:16.596" v="11"/>
          <ac:spMkLst>
            <pc:docMk/>
            <pc:sldMk cId="3004740298" sldId="542"/>
            <ac:spMk id="3" creationId="{00000000-0000-0000-0000-000000000000}"/>
          </ac:spMkLst>
        </pc:spChg>
        <pc:spChg chg="mod">
          <ac:chgData name="dralison37 dralison37" userId="cca6fb7d3284a383" providerId="LiveId" clId="{A3B34F73-B372-4641-AD1D-36A0F057C9A5}" dt="2022-07-02T02:14:16.596" v="11"/>
          <ac:spMkLst>
            <pc:docMk/>
            <pc:sldMk cId="3004740298" sldId="542"/>
            <ac:spMk id="4" creationId="{00000000-0000-0000-0000-000000000000}"/>
          </ac:spMkLst>
        </pc:spChg>
      </pc:sldChg>
      <pc:sldChg chg="modSp">
        <pc:chgData name="dralison37 dralison37" userId="cca6fb7d3284a383" providerId="LiveId" clId="{A3B34F73-B372-4641-AD1D-36A0F057C9A5}" dt="2022-07-02T02:14:16.596" v="11"/>
        <pc:sldMkLst>
          <pc:docMk/>
          <pc:sldMk cId="1957443310" sldId="543"/>
        </pc:sldMkLst>
        <pc:spChg chg="mod">
          <ac:chgData name="dralison37 dralison37" userId="cca6fb7d3284a383" providerId="LiveId" clId="{A3B34F73-B372-4641-AD1D-36A0F057C9A5}" dt="2022-07-02T02:14:16.596" v="11"/>
          <ac:spMkLst>
            <pc:docMk/>
            <pc:sldMk cId="1957443310" sldId="543"/>
            <ac:spMk id="2" creationId="{00000000-0000-0000-0000-000000000000}"/>
          </ac:spMkLst>
        </pc:spChg>
        <pc:spChg chg="mod">
          <ac:chgData name="dralison37 dralison37" userId="cca6fb7d3284a383" providerId="LiveId" clId="{A3B34F73-B372-4641-AD1D-36A0F057C9A5}" dt="2022-07-02T02:14:16.596" v="11"/>
          <ac:spMkLst>
            <pc:docMk/>
            <pc:sldMk cId="1957443310" sldId="543"/>
            <ac:spMk id="3" creationId="{00000000-0000-0000-0000-000000000000}"/>
          </ac:spMkLst>
        </pc:spChg>
        <pc:spChg chg="mod">
          <ac:chgData name="dralison37 dralison37" userId="cca6fb7d3284a383" providerId="LiveId" clId="{A3B34F73-B372-4641-AD1D-36A0F057C9A5}" dt="2022-07-02T02:14:16.596" v="11"/>
          <ac:spMkLst>
            <pc:docMk/>
            <pc:sldMk cId="1957443310" sldId="543"/>
            <ac:spMk id="4" creationId="{00000000-0000-0000-0000-000000000000}"/>
          </ac:spMkLst>
        </pc:spChg>
      </pc:sldChg>
      <pc:sldChg chg="modSp">
        <pc:chgData name="dralison37 dralison37" userId="cca6fb7d3284a383" providerId="LiveId" clId="{A3B34F73-B372-4641-AD1D-36A0F057C9A5}" dt="2022-07-02T02:14:16.596" v="11"/>
        <pc:sldMkLst>
          <pc:docMk/>
          <pc:sldMk cId="80363583" sldId="544"/>
        </pc:sldMkLst>
        <pc:spChg chg="mod">
          <ac:chgData name="dralison37 dralison37" userId="cca6fb7d3284a383" providerId="LiveId" clId="{A3B34F73-B372-4641-AD1D-36A0F057C9A5}" dt="2022-07-02T02:14:16.596" v="11"/>
          <ac:spMkLst>
            <pc:docMk/>
            <pc:sldMk cId="80363583" sldId="544"/>
            <ac:spMk id="2" creationId="{00000000-0000-0000-0000-000000000000}"/>
          </ac:spMkLst>
        </pc:spChg>
        <pc:spChg chg="mod">
          <ac:chgData name="dralison37 dralison37" userId="cca6fb7d3284a383" providerId="LiveId" clId="{A3B34F73-B372-4641-AD1D-36A0F057C9A5}" dt="2022-07-02T02:14:16.596" v="11"/>
          <ac:spMkLst>
            <pc:docMk/>
            <pc:sldMk cId="80363583" sldId="544"/>
            <ac:spMk id="3" creationId="{00000000-0000-0000-0000-000000000000}"/>
          </ac:spMkLst>
        </pc:spChg>
        <pc:spChg chg="mod">
          <ac:chgData name="dralison37 dralison37" userId="cca6fb7d3284a383" providerId="LiveId" clId="{A3B34F73-B372-4641-AD1D-36A0F057C9A5}" dt="2022-07-02T02:14:16.596" v="11"/>
          <ac:spMkLst>
            <pc:docMk/>
            <pc:sldMk cId="80363583" sldId="544"/>
            <ac:spMk id="4" creationId="{00000000-0000-0000-0000-000000000000}"/>
          </ac:spMkLst>
        </pc:spChg>
      </pc:sldChg>
      <pc:sldChg chg="modSp">
        <pc:chgData name="dralison37 dralison37" userId="cca6fb7d3284a383" providerId="LiveId" clId="{A3B34F73-B372-4641-AD1D-36A0F057C9A5}" dt="2022-07-02T02:14:16.596" v="11"/>
        <pc:sldMkLst>
          <pc:docMk/>
          <pc:sldMk cId="4106111070" sldId="560"/>
        </pc:sldMkLst>
        <pc:spChg chg="mod">
          <ac:chgData name="dralison37 dralison37" userId="cca6fb7d3284a383" providerId="LiveId" clId="{A3B34F73-B372-4641-AD1D-36A0F057C9A5}" dt="2022-07-02T02:14:16.596" v="11"/>
          <ac:spMkLst>
            <pc:docMk/>
            <pc:sldMk cId="4106111070" sldId="560"/>
            <ac:spMk id="2" creationId="{44D8B53A-D084-4274-9E43-2C6BB83B8A0C}"/>
          </ac:spMkLst>
        </pc:spChg>
        <pc:spChg chg="mod">
          <ac:chgData name="dralison37 dralison37" userId="cca6fb7d3284a383" providerId="LiveId" clId="{A3B34F73-B372-4641-AD1D-36A0F057C9A5}" dt="2022-07-02T02:14:16.596" v="11"/>
          <ac:spMkLst>
            <pc:docMk/>
            <pc:sldMk cId="4106111070" sldId="560"/>
            <ac:spMk id="3" creationId="{CE3073AF-8C0B-4A0D-A451-FB449243768F}"/>
          </ac:spMkLst>
        </pc:spChg>
      </pc:sldChg>
      <pc:sldChg chg="modSp mod">
        <pc:chgData name="dralison37 dralison37" userId="cca6fb7d3284a383" providerId="LiveId" clId="{A3B34F73-B372-4641-AD1D-36A0F057C9A5}" dt="2022-07-06T18:03:53.534" v="30" actId="20577"/>
        <pc:sldMkLst>
          <pc:docMk/>
          <pc:sldMk cId="2575149316" sldId="605"/>
        </pc:sldMkLst>
        <pc:spChg chg="mod">
          <ac:chgData name="dralison37 dralison37" userId="cca6fb7d3284a383" providerId="LiveId" clId="{A3B34F73-B372-4641-AD1D-36A0F057C9A5}" dt="2022-07-06T18:03:53.534" v="30" actId="20577"/>
          <ac:spMkLst>
            <pc:docMk/>
            <pc:sldMk cId="2575149316" sldId="605"/>
            <ac:spMk id="5" creationId="{9323878B-3588-4516-B1E2-35EFE58B3F3A}"/>
          </ac:spMkLst>
        </pc:spChg>
        <pc:spChg chg="mod">
          <ac:chgData name="dralison37 dralison37" userId="cca6fb7d3284a383" providerId="LiveId" clId="{A3B34F73-B372-4641-AD1D-36A0F057C9A5}" dt="2022-07-02T02:14:16.596" v="11"/>
          <ac:spMkLst>
            <pc:docMk/>
            <pc:sldMk cId="2575149316" sldId="605"/>
            <ac:spMk id="6" creationId="{AE5480D0-8B81-493E-B0D6-401C94697A8D}"/>
          </ac:spMkLst>
        </pc:spChg>
      </pc:sldChg>
      <pc:sldChg chg="modSp">
        <pc:chgData name="dralison37 dralison37" userId="cca6fb7d3284a383" providerId="LiveId" clId="{A3B34F73-B372-4641-AD1D-36A0F057C9A5}" dt="2022-07-02T02:14:16.596" v="11"/>
        <pc:sldMkLst>
          <pc:docMk/>
          <pc:sldMk cId="3060009921" sldId="606"/>
        </pc:sldMkLst>
        <pc:spChg chg="mod">
          <ac:chgData name="dralison37 dralison37" userId="cca6fb7d3284a383" providerId="LiveId" clId="{A3B34F73-B372-4641-AD1D-36A0F057C9A5}" dt="2022-07-02T02:14:16.596" v="11"/>
          <ac:spMkLst>
            <pc:docMk/>
            <pc:sldMk cId="3060009921" sldId="606"/>
            <ac:spMk id="2" creationId="{B44C31E7-4E80-6939-F808-F3FC62748D91}"/>
          </ac:spMkLst>
        </pc:spChg>
        <pc:spChg chg="mod">
          <ac:chgData name="dralison37 dralison37" userId="cca6fb7d3284a383" providerId="LiveId" clId="{A3B34F73-B372-4641-AD1D-36A0F057C9A5}" dt="2022-07-02T02:14:16.596" v="11"/>
          <ac:spMkLst>
            <pc:docMk/>
            <pc:sldMk cId="3060009921" sldId="606"/>
            <ac:spMk id="3" creationId="{C081F562-20E3-C360-5A1B-BBA0C7230890}"/>
          </ac:spMkLst>
        </pc:spChg>
      </pc:sldChg>
      <pc:sldChg chg="modSp">
        <pc:chgData name="dralison37 dralison37" userId="cca6fb7d3284a383" providerId="LiveId" clId="{A3B34F73-B372-4641-AD1D-36A0F057C9A5}" dt="2022-07-02T02:14:16.596" v="11"/>
        <pc:sldMkLst>
          <pc:docMk/>
          <pc:sldMk cId="613627987" sldId="607"/>
        </pc:sldMkLst>
        <pc:spChg chg="mod">
          <ac:chgData name="dralison37 dralison37" userId="cca6fb7d3284a383" providerId="LiveId" clId="{A3B34F73-B372-4641-AD1D-36A0F057C9A5}" dt="2022-07-02T02:14:16.596" v="11"/>
          <ac:spMkLst>
            <pc:docMk/>
            <pc:sldMk cId="613627987" sldId="607"/>
            <ac:spMk id="2" creationId="{C401A8E2-7F61-B434-9010-C1AE7FD40551}"/>
          </ac:spMkLst>
        </pc:spChg>
        <pc:spChg chg="mod">
          <ac:chgData name="dralison37 dralison37" userId="cca6fb7d3284a383" providerId="LiveId" clId="{A3B34F73-B372-4641-AD1D-36A0F057C9A5}" dt="2022-07-02T02:14:16.596" v="11"/>
          <ac:spMkLst>
            <pc:docMk/>
            <pc:sldMk cId="613627987" sldId="607"/>
            <ac:spMk id="3" creationId="{827CF941-F457-AD2D-6A9A-7D74FC6595F1}"/>
          </ac:spMkLst>
        </pc:spChg>
      </pc:sldChg>
      <pc:sldChg chg="modSp">
        <pc:chgData name="dralison37 dralison37" userId="cca6fb7d3284a383" providerId="LiveId" clId="{A3B34F73-B372-4641-AD1D-36A0F057C9A5}" dt="2022-07-02T02:14:16.596" v="11"/>
        <pc:sldMkLst>
          <pc:docMk/>
          <pc:sldMk cId="2690301876" sldId="608"/>
        </pc:sldMkLst>
        <pc:spChg chg="mod">
          <ac:chgData name="dralison37 dralison37" userId="cca6fb7d3284a383" providerId="LiveId" clId="{A3B34F73-B372-4641-AD1D-36A0F057C9A5}" dt="2022-07-02T02:14:16.596" v="11"/>
          <ac:spMkLst>
            <pc:docMk/>
            <pc:sldMk cId="2690301876" sldId="608"/>
            <ac:spMk id="2" creationId="{83AA9C17-78DE-C896-21AC-9A26544D7D7C}"/>
          </ac:spMkLst>
        </pc:spChg>
        <pc:spChg chg="mod">
          <ac:chgData name="dralison37 dralison37" userId="cca6fb7d3284a383" providerId="LiveId" clId="{A3B34F73-B372-4641-AD1D-36A0F057C9A5}" dt="2022-07-02T02:14:16.596" v="11"/>
          <ac:spMkLst>
            <pc:docMk/>
            <pc:sldMk cId="2690301876" sldId="608"/>
            <ac:spMk id="3" creationId="{B0FFC8EC-B2F2-F614-052D-DFC23FFCBA37}"/>
          </ac:spMkLst>
        </pc:spChg>
      </pc:sldChg>
      <pc:sldChg chg="modSp">
        <pc:chgData name="dralison37 dralison37" userId="cca6fb7d3284a383" providerId="LiveId" clId="{A3B34F73-B372-4641-AD1D-36A0F057C9A5}" dt="2022-07-02T02:14:16.596" v="11"/>
        <pc:sldMkLst>
          <pc:docMk/>
          <pc:sldMk cId="2120048024" sldId="609"/>
        </pc:sldMkLst>
        <pc:spChg chg="mod">
          <ac:chgData name="dralison37 dralison37" userId="cca6fb7d3284a383" providerId="LiveId" clId="{A3B34F73-B372-4641-AD1D-36A0F057C9A5}" dt="2022-07-02T02:14:16.596" v="11"/>
          <ac:spMkLst>
            <pc:docMk/>
            <pc:sldMk cId="2120048024" sldId="609"/>
            <ac:spMk id="2" creationId="{1D0E45D4-8E0F-1CEA-8B74-1DE8F2CF691F}"/>
          </ac:spMkLst>
        </pc:spChg>
        <pc:spChg chg="mod">
          <ac:chgData name="dralison37 dralison37" userId="cca6fb7d3284a383" providerId="LiveId" clId="{A3B34F73-B372-4641-AD1D-36A0F057C9A5}" dt="2022-07-02T02:14:16.596" v="11"/>
          <ac:spMkLst>
            <pc:docMk/>
            <pc:sldMk cId="2120048024" sldId="609"/>
            <ac:spMk id="3" creationId="{D7C5704B-93D9-97EE-FA6C-1E59DF1F953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424B00-770B-40BB-915A-BDB1577CF713}" type="datetimeFigureOut">
              <a:rPr lang="en-CA" smtClean="0"/>
              <a:pPr/>
              <a:t>2022-07-07</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D69641-8539-4039-A459-311C250A3094}" type="slidenum">
              <a:rPr lang="en-CA" smtClean="0"/>
              <a:pPr/>
              <a:t>‹#›</a:t>
            </a:fld>
            <a:endParaRPr lang="en-CA"/>
          </a:p>
        </p:txBody>
      </p:sp>
    </p:spTree>
    <p:extLst>
      <p:ext uri="{BB962C8B-B14F-4D97-AF65-F5344CB8AC3E}">
        <p14:creationId xmlns:p14="http://schemas.microsoft.com/office/powerpoint/2010/main" xmlns="" val="3033163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2A9A8A-AF75-4941-836E-525B2A858EE3}" type="slidenum">
              <a:rPr lang="en-US" smtClean="0"/>
              <a:pPr/>
              <a:t>13</a:t>
            </a:fld>
            <a:endParaRPr lang="en-US"/>
          </a:p>
        </p:txBody>
      </p:sp>
      <p:sp>
        <p:nvSpPr>
          <p:cNvPr id="5" name="Header Placeholder 4"/>
          <p:cNvSpPr>
            <a:spLocks noGrp="1"/>
          </p:cNvSpPr>
          <p:nvPr>
            <p:ph type="hdr" sz="quarter" idx="11"/>
          </p:nvPr>
        </p:nvSpPr>
        <p:spPr/>
        <p:txBody>
          <a:bodyPr/>
          <a:lstStyle/>
          <a:p>
            <a:r>
              <a:rPr lang="en-CA"/>
              <a:t>Engaging the Hierarchy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2A9A8A-AF75-4941-836E-525B2A858EE3}" type="slidenum">
              <a:rPr lang="en-US" smtClean="0"/>
              <a:pPr/>
              <a:t>18</a:t>
            </a:fld>
            <a:endParaRPr lang="en-US"/>
          </a:p>
        </p:txBody>
      </p:sp>
      <p:sp>
        <p:nvSpPr>
          <p:cNvPr id="5" name="Header Placeholder 4"/>
          <p:cNvSpPr>
            <a:spLocks noGrp="1"/>
          </p:cNvSpPr>
          <p:nvPr>
            <p:ph type="hdr" sz="quarter" idx="11"/>
          </p:nvPr>
        </p:nvSpPr>
        <p:spPr/>
        <p:txBody>
          <a:bodyPr/>
          <a:lstStyle/>
          <a:p>
            <a:r>
              <a:rPr lang="en-CA"/>
              <a:t>Engaging the Hierarchy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2A9A8A-AF75-4941-836E-525B2A858EE3}" type="slidenum">
              <a:rPr lang="en-US" smtClean="0"/>
              <a:pPr/>
              <a:t>20</a:t>
            </a:fld>
            <a:endParaRPr lang="en-US"/>
          </a:p>
        </p:txBody>
      </p:sp>
      <p:sp>
        <p:nvSpPr>
          <p:cNvPr id="5" name="Footer Placeholder 4"/>
          <p:cNvSpPr>
            <a:spLocks noGrp="1"/>
          </p:cNvSpPr>
          <p:nvPr>
            <p:ph type="ftr" sz="quarter" idx="11"/>
          </p:nvPr>
        </p:nvSpPr>
        <p:spPr/>
        <p:txBody>
          <a:bodyPr/>
          <a:lstStyle/>
          <a:p>
            <a:r>
              <a:rPr lang="en-CA"/>
              <a:t>Alison Miller</a:t>
            </a:r>
          </a:p>
        </p:txBody>
      </p:sp>
      <p:sp>
        <p:nvSpPr>
          <p:cNvPr id="6" name="Header Placeholder 5"/>
          <p:cNvSpPr>
            <a:spLocks noGrp="1"/>
          </p:cNvSpPr>
          <p:nvPr>
            <p:ph type="hdr" sz="quarter" idx="12"/>
          </p:nvPr>
        </p:nvSpPr>
        <p:spPr/>
        <p:txBody>
          <a:bodyPr/>
          <a:lstStyle/>
          <a:p>
            <a:r>
              <a:rPr lang="en-CA"/>
              <a:t>Treating Mind Control and Ritual Abuse</a:t>
            </a:r>
          </a:p>
        </p:txBody>
      </p:sp>
      <p:sp>
        <p:nvSpPr>
          <p:cNvPr id="7" name="Date Placeholder 6"/>
          <p:cNvSpPr>
            <a:spLocks noGrp="1"/>
          </p:cNvSpPr>
          <p:nvPr>
            <p:ph type="dt" idx="13"/>
          </p:nvPr>
        </p:nvSpPr>
        <p:spPr/>
        <p:txBody>
          <a:bodyPr/>
          <a:lstStyle/>
          <a:p>
            <a:fld id="{D991D83D-2E17-45A1-90F9-CC85670C75C3}" type="datetime1">
              <a:rPr lang="en-CA" smtClean="0"/>
              <a:pPr/>
              <a:t>2022-07-07</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Header Placeholder 3"/>
          <p:cNvSpPr>
            <a:spLocks noGrp="1"/>
          </p:cNvSpPr>
          <p:nvPr>
            <p:ph type="hdr" sz="quarter" idx="10"/>
          </p:nvPr>
        </p:nvSpPr>
        <p:spPr/>
        <p:txBody>
          <a:bodyPr/>
          <a:lstStyle/>
          <a:p>
            <a:r>
              <a:rPr lang="en-CA"/>
              <a:t>Engaging the Hierarchy</a:t>
            </a:r>
          </a:p>
        </p:txBody>
      </p:sp>
      <p:sp>
        <p:nvSpPr>
          <p:cNvPr id="5" name="Slide Number Placeholder 4"/>
          <p:cNvSpPr>
            <a:spLocks noGrp="1"/>
          </p:cNvSpPr>
          <p:nvPr>
            <p:ph type="sldNum" sz="quarter" idx="11"/>
          </p:nvPr>
        </p:nvSpPr>
        <p:spPr/>
        <p:txBody>
          <a:bodyPr/>
          <a:lstStyle/>
          <a:p>
            <a:fld id="{905BF824-7A46-4688-8884-3CDD4D5AD2C0}" type="slidenum">
              <a:rPr lang="en-CA" smtClean="0"/>
              <a:pPr/>
              <a:t>24</a:t>
            </a:fld>
            <a:endParaRPr lang="en-CA"/>
          </a:p>
        </p:txBody>
      </p:sp>
    </p:spTree>
    <p:extLst>
      <p:ext uri="{BB962C8B-B14F-4D97-AF65-F5344CB8AC3E}">
        <p14:creationId xmlns:p14="http://schemas.microsoft.com/office/powerpoint/2010/main" xmlns="" val="1781909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2A9A8A-AF75-4941-836E-525B2A858EE3}" type="slidenum">
              <a:rPr lang="en-US" smtClean="0"/>
              <a:pPr/>
              <a:t>36</a:t>
            </a:fld>
            <a:endParaRPr lang="en-US"/>
          </a:p>
        </p:txBody>
      </p:sp>
    </p:spTree>
    <p:extLst>
      <p:ext uri="{BB962C8B-B14F-4D97-AF65-F5344CB8AC3E}">
        <p14:creationId xmlns:p14="http://schemas.microsoft.com/office/powerpoint/2010/main" xmlns="" val="1890105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88CF87-42AA-474A-9089-620BD4456025}" type="datetimeFigureOut">
              <a:rPr lang="en-CA" smtClean="0"/>
              <a:pPr/>
              <a:t>2022-07-07</a:t>
            </a:fld>
            <a:endParaRPr lang="en-CA"/>
          </a:p>
        </p:txBody>
      </p:sp>
      <p:sp>
        <p:nvSpPr>
          <p:cNvPr id="5" name="Footer Placeholder 4"/>
          <p:cNvSpPr>
            <a:spLocks noGrp="1"/>
          </p:cNvSpPr>
          <p:nvPr>
            <p:ph type="ftr" sz="quarter" idx="11"/>
          </p:nvPr>
        </p:nvSpPr>
        <p:spPr/>
        <p:txBody>
          <a:bodyPr/>
          <a:lstStyle/>
          <a:p>
            <a:endParaRPr lang="en-C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2989B58-331B-4721-894A-97F596C523A7}" type="slidenum">
              <a:rPr lang="en-CA" smtClean="0"/>
              <a:pPr/>
              <a:t>‹#›</a:t>
            </a:fld>
            <a:endParaRPr lang="en-CA"/>
          </a:p>
        </p:txBody>
      </p:sp>
    </p:spTree>
    <p:extLst>
      <p:ext uri="{BB962C8B-B14F-4D97-AF65-F5344CB8AC3E}">
        <p14:creationId xmlns:p14="http://schemas.microsoft.com/office/powerpoint/2010/main" xmlns="" val="3418023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88CF87-42AA-474A-9089-620BD4456025}" type="datetimeFigureOut">
              <a:rPr lang="en-CA" smtClean="0"/>
              <a:pPr/>
              <a:t>2022-07-07</a:t>
            </a:fld>
            <a:endParaRPr lang="en-CA"/>
          </a:p>
        </p:txBody>
      </p:sp>
      <p:sp>
        <p:nvSpPr>
          <p:cNvPr id="5" name="Footer Placeholder 4"/>
          <p:cNvSpPr>
            <a:spLocks noGrp="1"/>
          </p:cNvSpPr>
          <p:nvPr>
            <p:ph type="ftr" sz="quarter" idx="11"/>
          </p:nvPr>
        </p:nvSpPr>
        <p:spPr/>
        <p:txBody>
          <a:bodyPr/>
          <a:lstStyle/>
          <a:p>
            <a:endParaRPr lang="en-C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2989B58-331B-4721-894A-97F596C523A7}" type="slidenum">
              <a:rPr lang="en-CA" smtClean="0"/>
              <a:pPr/>
              <a:t>‹#›</a:t>
            </a:fld>
            <a:endParaRPr lang="en-CA"/>
          </a:p>
        </p:txBody>
      </p:sp>
    </p:spTree>
    <p:extLst>
      <p:ext uri="{BB962C8B-B14F-4D97-AF65-F5344CB8AC3E}">
        <p14:creationId xmlns:p14="http://schemas.microsoft.com/office/powerpoint/2010/main" xmlns="" val="1071626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88CF87-42AA-474A-9089-620BD4456025}" type="datetimeFigureOut">
              <a:rPr lang="en-CA" smtClean="0"/>
              <a:pPr/>
              <a:t>2022-07-07</a:t>
            </a:fld>
            <a:endParaRPr lang="en-CA"/>
          </a:p>
        </p:txBody>
      </p:sp>
      <p:sp>
        <p:nvSpPr>
          <p:cNvPr id="5" name="Footer Placeholder 4"/>
          <p:cNvSpPr>
            <a:spLocks noGrp="1"/>
          </p:cNvSpPr>
          <p:nvPr>
            <p:ph type="ftr" sz="quarter" idx="11"/>
          </p:nvPr>
        </p:nvSpPr>
        <p:spPr/>
        <p:txBody>
          <a:bodyPr/>
          <a:lstStyle/>
          <a:p>
            <a:endParaRPr lang="en-C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2989B58-331B-4721-894A-97F596C523A7}" type="slidenum">
              <a:rPr lang="en-CA" smtClean="0"/>
              <a:pPr/>
              <a:t>‹#›</a:t>
            </a:fld>
            <a:endParaRPr lang="en-C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4635885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488CF87-42AA-474A-9089-620BD4456025}" type="datetimeFigureOut">
              <a:rPr lang="en-CA" smtClean="0"/>
              <a:pPr/>
              <a:t>2022-07-07</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2989B58-331B-4721-894A-97F596C523A7}" type="slidenum">
              <a:rPr lang="en-CA" smtClean="0"/>
              <a:pPr/>
              <a:t>‹#›</a:t>
            </a:fld>
            <a:endParaRPr lang="en-CA"/>
          </a:p>
        </p:txBody>
      </p:sp>
    </p:spTree>
    <p:extLst>
      <p:ext uri="{BB962C8B-B14F-4D97-AF65-F5344CB8AC3E}">
        <p14:creationId xmlns:p14="http://schemas.microsoft.com/office/powerpoint/2010/main" xmlns="" val="3291492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488CF87-42AA-474A-9089-620BD4456025}" type="datetimeFigureOut">
              <a:rPr lang="en-CA" smtClean="0"/>
              <a:pPr/>
              <a:t>2022-07-07</a:t>
            </a:fld>
            <a:endParaRPr lang="en-CA"/>
          </a:p>
        </p:txBody>
      </p:sp>
      <p:sp>
        <p:nvSpPr>
          <p:cNvPr id="6" name="Footer Placeholder 5"/>
          <p:cNvSpPr>
            <a:spLocks noGrp="1"/>
          </p:cNvSpPr>
          <p:nvPr>
            <p:ph type="ftr" sz="quarter" idx="11"/>
          </p:nvPr>
        </p:nvSpPr>
        <p:spPr/>
        <p:txBody>
          <a:bodyPr/>
          <a:lstStyle/>
          <a:p>
            <a:endParaRPr lang="en-C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2989B58-331B-4721-894A-97F596C523A7}" type="slidenum">
              <a:rPr lang="en-CA" smtClean="0"/>
              <a:pPr/>
              <a:t>‹#›</a:t>
            </a:fld>
            <a:endParaRPr lang="en-C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6660628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488CF87-42AA-474A-9089-620BD4456025}" type="datetimeFigureOut">
              <a:rPr lang="en-CA" smtClean="0"/>
              <a:pPr/>
              <a:t>2022-07-07</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2989B58-331B-4721-894A-97F596C523A7}" type="slidenum">
              <a:rPr lang="en-CA" smtClean="0"/>
              <a:pPr/>
              <a:t>‹#›</a:t>
            </a:fld>
            <a:endParaRPr lang="en-CA"/>
          </a:p>
        </p:txBody>
      </p:sp>
    </p:spTree>
    <p:extLst>
      <p:ext uri="{BB962C8B-B14F-4D97-AF65-F5344CB8AC3E}">
        <p14:creationId xmlns:p14="http://schemas.microsoft.com/office/powerpoint/2010/main" xmlns="" val="2592941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88CF87-42AA-474A-9089-620BD4456025}" type="datetimeFigureOut">
              <a:rPr lang="en-CA" smtClean="0"/>
              <a:pPr/>
              <a:t>2022-07-07</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2989B58-331B-4721-894A-97F596C523A7}" type="slidenum">
              <a:rPr lang="en-CA" smtClean="0"/>
              <a:pPr/>
              <a:t>‹#›</a:t>
            </a:fld>
            <a:endParaRPr lang="en-CA"/>
          </a:p>
        </p:txBody>
      </p:sp>
    </p:spTree>
    <p:extLst>
      <p:ext uri="{BB962C8B-B14F-4D97-AF65-F5344CB8AC3E}">
        <p14:creationId xmlns:p14="http://schemas.microsoft.com/office/powerpoint/2010/main" xmlns="" val="1535883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88CF87-42AA-474A-9089-620BD4456025}" type="datetimeFigureOut">
              <a:rPr lang="en-CA" smtClean="0"/>
              <a:pPr/>
              <a:t>2022-07-07</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2989B58-331B-4721-894A-97F596C523A7}" type="slidenum">
              <a:rPr lang="en-CA" smtClean="0"/>
              <a:pPr/>
              <a:t>‹#›</a:t>
            </a:fld>
            <a:endParaRPr lang="en-CA"/>
          </a:p>
        </p:txBody>
      </p:sp>
    </p:spTree>
    <p:extLst>
      <p:ext uri="{BB962C8B-B14F-4D97-AF65-F5344CB8AC3E}">
        <p14:creationId xmlns:p14="http://schemas.microsoft.com/office/powerpoint/2010/main" xmlns="" val="717025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88CF87-42AA-474A-9089-620BD4456025}" type="datetimeFigureOut">
              <a:rPr lang="en-CA" smtClean="0"/>
              <a:pPr/>
              <a:t>2022-07-07</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2989B58-331B-4721-894A-97F596C523A7}" type="slidenum">
              <a:rPr lang="en-CA" smtClean="0"/>
              <a:pPr/>
              <a:t>‹#›</a:t>
            </a:fld>
            <a:endParaRPr lang="en-CA"/>
          </a:p>
        </p:txBody>
      </p:sp>
    </p:spTree>
    <p:extLst>
      <p:ext uri="{BB962C8B-B14F-4D97-AF65-F5344CB8AC3E}">
        <p14:creationId xmlns:p14="http://schemas.microsoft.com/office/powerpoint/2010/main" xmlns="" val="103577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88CF87-42AA-474A-9089-620BD4456025}" type="datetimeFigureOut">
              <a:rPr lang="en-CA" smtClean="0"/>
              <a:pPr/>
              <a:t>2022-07-07</a:t>
            </a:fld>
            <a:endParaRPr lang="en-CA"/>
          </a:p>
        </p:txBody>
      </p:sp>
      <p:sp>
        <p:nvSpPr>
          <p:cNvPr id="5" name="Footer Placeholder 4"/>
          <p:cNvSpPr>
            <a:spLocks noGrp="1"/>
          </p:cNvSpPr>
          <p:nvPr>
            <p:ph type="ftr" sz="quarter" idx="11"/>
          </p:nvPr>
        </p:nvSpPr>
        <p:spPr/>
        <p:txBody>
          <a:bodyPr/>
          <a:lstStyle/>
          <a:p>
            <a:endParaRPr lang="en-C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2989B58-331B-4721-894A-97F596C523A7}" type="slidenum">
              <a:rPr lang="en-CA" smtClean="0"/>
              <a:pPr/>
              <a:t>‹#›</a:t>
            </a:fld>
            <a:endParaRPr lang="en-CA"/>
          </a:p>
        </p:txBody>
      </p:sp>
    </p:spTree>
    <p:extLst>
      <p:ext uri="{BB962C8B-B14F-4D97-AF65-F5344CB8AC3E}">
        <p14:creationId xmlns:p14="http://schemas.microsoft.com/office/powerpoint/2010/main" xmlns="" val="2627289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488CF87-42AA-474A-9089-620BD4456025}" type="datetimeFigureOut">
              <a:rPr lang="en-CA" smtClean="0"/>
              <a:pPr/>
              <a:t>2022-07-07</a:t>
            </a:fld>
            <a:endParaRPr lang="en-CA"/>
          </a:p>
        </p:txBody>
      </p:sp>
      <p:sp>
        <p:nvSpPr>
          <p:cNvPr id="6" name="Footer Placeholder 5"/>
          <p:cNvSpPr>
            <a:spLocks noGrp="1"/>
          </p:cNvSpPr>
          <p:nvPr>
            <p:ph type="ftr" sz="quarter" idx="11"/>
          </p:nvPr>
        </p:nvSpPr>
        <p:spPr/>
        <p:txBody>
          <a:bodyPr/>
          <a:lstStyle/>
          <a:p>
            <a:endParaRPr lang="en-C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2989B58-331B-4721-894A-97F596C523A7}" type="slidenum">
              <a:rPr lang="en-CA" smtClean="0"/>
              <a:pPr/>
              <a:t>‹#›</a:t>
            </a:fld>
            <a:endParaRPr lang="en-CA"/>
          </a:p>
        </p:txBody>
      </p:sp>
    </p:spTree>
    <p:extLst>
      <p:ext uri="{BB962C8B-B14F-4D97-AF65-F5344CB8AC3E}">
        <p14:creationId xmlns:p14="http://schemas.microsoft.com/office/powerpoint/2010/main" xmlns="" val="870661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88CF87-42AA-474A-9089-620BD4456025}" type="datetimeFigureOut">
              <a:rPr lang="en-CA" smtClean="0"/>
              <a:pPr/>
              <a:t>2022-07-07</a:t>
            </a:fld>
            <a:endParaRPr lang="en-CA"/>
          </a:p>
        </p:txBody>
      </p:sp>
      <p:sp>
        <p:nvSpPr>
          <p:cNvPr id="8" name="Footer Placeholder 7"/>
          <p:cNvSpPr>
            <a:spLocks noGrp="1"/>
          </p:cNvSpPr>
          <p:nvPr>
            <p:ph type="ftr" sz="quarter" idx="11"/>
          </p:nvPr>
        </p:nvSpPr>
        <p:spPr/>
        <p:txBody>
          <a:bodyPr/>
          <a:lstStyle/>
          <a:p>
            <a:endParaRPr lang="en-C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2989B58-331B-4721-894A-97F596C523A7}" type="slidenum">
              <a:rPr lang="en-CA" smtClean="0"/>
              <a:pPr/>
              <a:t>‹#›</a:t>
            </a:fld>
            <a:endParaRPr lang="en-CA"/>
          </a:p>
        </p:txBody>
      </p:sp>
    </p:spTree>
    <p:extLst>
      <p:ext uri="{BB962C8B-B14F-4D97-AF65-F5344CB8AC3E}">
        <p14:creationId xmlns:p14="http://schemas.microsoft.com/office/powerpoint/2010/main" xmlns="" val="531810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488CF87-42AA-474A-9089-620BD4456025}" type="datetimeFigureOut">
              <a:rPr lang="en-CA" smtClean="0"/>
              <a:pPr/>
              <a:t>2022-07-07</a:t>
            </a:fld>
            <a:endParaRPr lang="en-CA"/>
          </a:p>
        </p:txBody>
      </p:sp>
      <p:sp>
        <p:nvSpPr>
          <p:cNvPr id="4" name="Footer Placeholder 3"/>
          <p:cNvSpPr>
            <a:spLocks noGrp="1"/>
          </p:cNvSpPr>
          <p:nvPr>
            <p:ph type="ftr" sz="quarter" idx="11"/>
          </p:nvPr>
        </p:nvSpPr>
        <p:spPr/>
        <p:txBody>
          <a:bodyPr/>
          <a:lstStyle/>
          <a:p>
            <a:endParaRPr lang="en-C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2989B58-331B-4721-894A-97F596C523A7}" type="slidenum">
              <a:rPr lang="en-CA" smtClean="0"/>
              <a:pPr/>
              <a:t>‹#›</a:t>
            </a:fld>
            <a:endParaRPr lang="en-CA"/>
          </a:p>
        </p:txBody>
      </p:sp>
    </p:spTree>
    <p:extLst>
      <p:ext uri="{BB962C8B-B14F-4D97-AF65-F5344CB8AC3E}">
        <p14:creationId xmlns:p14="http://schemas.microsoft.com/office/powerpoint/2010/main" xmlns="" val="1973938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88CF87-42AA-474A-9089-620BD4456025}" type="datetimeFigureOut">
              <a:rPr lang="en-CA" smtClean="0"/>
              <a:pPr/>
              <a:t>2022-07-07</a:t>
            </a:fld>
            <a:endParaRPr lang="en-CA"/>
          </a:p>
        </p:txBody>
      </p:sp>
      <p:sp>
        <p:nvSpPr>
          <p:cNvPr id="3" name="Footer Placeholder 2"/>
          <p:cNvSpPr>
            <a:spLocks noGrp="1"/>
          </p:cNvSpPr>
          <p:nvPr>
            <p:ph type="ftr" sz="quarter" idx="11"/>
          </p:nvPr>
        </p:nvSpPr>
        <p:spPr/>
        <p:txBody>
          <a:bodyPr/>
          <a:lstStyle/>
          <a:p>
            <a:endParaRPr lang="en-C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2989B58-331B-4721-894A-97F596C523A7}" type="slidenum">
              <a:rPr lang="en-CA" smtClean="0"/>
              <a:pPr/>
              <a:t>‹#›</a:t>
            </a:fld>
            <a:endParaRPr lang="en-CA"/>
          </a:p>
        </p:txBody>
      </p:sp>
    </p:spTree>
    <p:extLst>
      <p:ext uri="{BB962C8B-B14F-4D97-AF65-F5344CB8AC3E}">
        <p14:creationId xmlns:p14="http://schemas.microsoft.com/office/powerpoint/2010/main" xmlns="" val="2362433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88CF87-42AA-474A-9089-620BD4456025}" type="datetimeFigureOut">
              <a:rPr lang="en-CA" smtClean="0"/>
              <a:pPr/>
              <a:t>2022-07-07</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2989B58-331B-4721-894A-97F596C523A7}" type="slidenum">
              <a:rPr lang="en-CA" smtClean="0"/>
              <a:pPr/>
              <a:t>‹#›</a:t>
            </a:fld>
            <a:endParaRPr lang="en-CA"/>
          </a:p>
        </p:txBody>
      </p:sp>
    </p:spTree>
    <p:extLst>
      <p:ext uri="{BB962C8B-B14F-4D97-AF65-F5344CB8AC3E}">
        <p14:creationId xmlns:p14="http://schemas.microsoft.com/office/powerpoint/2010/main" xmlns="" val="1965985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88CF87-42AA-474A-9089-620BD4456025}" type="datetimeFigureOut">
              <a:rPr lang="en-CA" smtClean="0"/>
              <a:pPr/>
              <a:t>2022-07-07</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2989B58-331B-4721-894A-97F596C523A7}" type="slidenum">
              <a:rPr lang="en-CA" smtClean="0"/>
              <a:pPr/>
              <a:t>‹#›</a:t>
            </a:fld>
            <a:endParaRPr lang="en-CA"/>
          </a:p>
        </p:txBody>
      </p:sp>
    </p:spTree>
    <p:extLst>
      <p:ext uri="{BB962C8B-B14F-4D97-AF65-F5344CB8AC3E}">
        <p14:creationId xmlns:p14="http://schemas.microsoft.com/office/powerpoint/2010/main" xmlns="" val="1079330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488CF87-42AA-474A-9089-620BD4456025}" type="datetimeFigureOut">
              <a:rPr lang="en-CA" smtClean="0"/>
              <a:pPr/>
              <a:t>2022-07-07</a:t>
            </a:fld>
            <a:endParaRPr lang="en-C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2989B58-331B-4721-894A-97F596C523A7}" type="slidenum">
              <a:rPr lang="en-CA" smtClean="0"/>
              <a:pPr/>
              <a:t>‹#›</a:t>
            </a:fld>
            <a:endParaRPr lang="en-CA"/>
          </a:p>
        </p:txBody>
      </p:sp>
    </p:spTree>
    <p:extLst>
      <p:ext uri="{BB962C8B-B14F-4D97-AF65-F5344CB8AC3E}">
        <p14:creationId xmlns:p14="http://schemas.microsoft.com/office/powerpoint/2010/main" xmlns="" val="1643557574"/>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 id="2147483808" r:id="rId12"/>
    <p:sldLayoutId id="2147483809" r:id="rId13"/>
    <p:sldLayoutId id="2147483810" r:id="rId14"/>
    <p:sldLayoutId id="2147483811" r:id="rId15"/>
    <p:sldLayoutId id="214748381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https://www.webwire.com/prmedia/55775/235304/235304-1-m.jpg?201925221333"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xmlns="" id="{86C67188-5A35-406A-9DA3-416E7494E098}"/>
              </a:ext>
            </a:extLst>
          </p:cNvPr>
          <p:cNvPicPr>
            <a:picLocks noChangeAspect="1" noChangeArrowheads="1"/>
          </p:cNvPicPr>
          <p:nvPr/>
        </p:nvPicPr>
        <p:blipFill>
          <a:blip r:link="rId2" cstate="print">
            <a:extLst>
              <a:ext uri="{28A0092B-C50C-407E-A947-70E740481C1C}">
                <a14:useLocalDpi xmlns:a14="http://schemas.microsoft.com/office/drawing/2010/main" xmlns="" val="0"/>
              </a:ext>
            </a:extLst>
          </a:blip>
          <a:srcRect/>
          <a:stretch>
            <a:fillRect/>
          </a:stretch>
        </p:blipFill>
        <p:spPr bwMode="auto">
          <a:xfrm>
            <a:off x="4726070" y="2846398"/>
            <a:ext cx="3736129" cy="370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2">
            <a:extLst>
              <a:ext uri="{FF2B5EF4-FFF2-40B4-BE49-F238E27FC236}">
                <a16:creationId xmlns:a16="http://schemas.microsoft.com/office/drawing/2014/main" xmlns="" id="{86C67188-5A35-406A-9DA3-416E7494E098}"/>
              </a:ext>
            </a:extLst>
          </p:cNvPr>
          <p:cNvPicPr>
            <a:picLocks noChangeAspect="1" noChangeArrowheads="1"/>
          </p:cNvPicPr>
          <p:nvPr/>
        </p:nvPicPr>
        <p:blipFill>
          <a:blip r:link="rId2" cstate="print">
            <a:extLst>
              <a:ext uri="{28A0092B-C50C-407E-A947-70E740481C1C}">
                <a14:useLocalDpi xmlns:a14="http://schemas.microsoft.com/office/drawing/2010/main" xmlns="" val="0"/>
              </a:ext>
            </a:extLst>
          </a:blip>
          <a:srcRect/>
          <a:stretch>
            <a:fillRect/>
          </a:stretch>
        </p:blipFill>
        <p:spPr bwMode="auto">
          <a:xfrm>
            <a:off x="4878470" y="2998798"/>
            <a:ext cx="3736129" cy="370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286368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C63BD8-3A52-4D4F-9CB6-C42EB2869862}"/>
              </a:ext>
            </a:extLst>
          </p:cNvPr>
          <p:cNvSpPr>
            <a:spLocks noGrp="1"/>
          </p:cNvSpPr>
          <p:nvPr>
            <p:ph type="title"/>
          </p:nvPr>
        </p:nvSpPr>
        <p:spPr/>
        <p:txBody>
          <a:bodyPr/>
          <a:lstStyle/>
          <a:p>
            <a:r>
              <a:rPr lang="en-CA" dirty="0"/>
              <a:t>Time and Trust</a:t>
            </a:r>
          </a:p>
        </p:txBody>
      </p:sp>
      <p:sp>
        <p:nvSpPr>
          <p:cNvPr id="3" name="Content Placeholder 2">
            <a:extLst>
              <a:ext uri="{FF2B5EF4-FFF2-40B4-BE49-F238E27FC236}">
                <a16:creationId xmlns:a16="http://schemas.microsoft.com/office/drawing/2014/main" xmlns="" id="{3A64D92D-7F5D-44AB-A88A-1BDB70F5F305}"/>
              </a:ext>
            </a:extLst>
          </p:cNvPr>
          <p:cNvSpPr>
            <a:spLocks noGrp="1"/>
          </p:cNvSpPr>
          <p:nvPr>
            <p:ph idx="1"/>
          </p:nvPr>
        </p:nvSpPr>
        <p:spPr/>
        <p:txBody>
          <a:bodyPr>
            <a:normAutofit/>
          </a:bodyPr>
          <a:lstStyle/>
          <a:p>
            <a:r>
              <a:rPr lang="en-CA" dirty="0"/>
              <a:t>There is no substitute for time in building trust.</a:t>
            </a:r>
          </a:p>
          <a:p>
            <a:r>
              <a:rPr lang="en-CA" dirty="0"/>
              <a:t>Your clients will watch your every move and every word to see whether or not you are trustworthy, believing that it is most likely that you are not, but hoping desperately that you will prove to be a person they can trust.</a:t>
            </a:r>
          </a:p>
          <a:p>
            <a:r>
              <a:rPr lang="en-CA" dirty="0"/>
              <a:t>Take your time, and be patient with yourself, too.</a:t>
            </a:r>
          </a:p>
          <a:p>
            <a:r>
              <a:rPr lang="en-CA" dirty="0"/>
              <a:t>At the start, just deal with the presenting problem. The client will let you know when they are ready to go deeper.</a:t>
            </a:r>
          </a:p>
          <a:p>
            <a:r>
              <a:rPr lang="en-CA" dirty="0"/>
              <a:t>Treat all parts with consistency and fairness.</a:t>
            </a:r>
          </a:p>
          <a:p>
            <a:r>
              <a:rPr lang="en-CA" dirty="0"/>
              <a:t>When new parts emerge, they may have no sense of time. Suggest they talk with parts who have a history with you, so they can catch up on what the other parts have learned about you.</a:t>
            </a:r>
          </a:p>
        </p:txBody>
      </p:sp>
    </p:spTree>
    <p:extLst>
      <p:ext uri="{BB962C8B-B14F-4D97-AF65-F5344CB8AC3E}">
        <p14:creationId xmlns:p14="http://schemas.microsoft.com/office/powerpoint/2010/main" xmlns="" val="1802323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2C228544-5A99-4CE7-0F58-01B5FE2C2813}"/>
              </a:ext>
            </a:extLst>
          </p:cNvPr>
          <p:cNvSpPr>
            <a:spLocks noGrp="1"/>
          </p:cNvSpPr>
          <p:nvPr>
            <p:ph type="title"/>
          </p:nvPr>
        </p:nvSpPr>
        <p:spPr/>
        <p:txBody>
          <a:bodyPr/>
          <a:lstStyle/>
          <a:p>
            <a:r>
              <a:rPr lang="en-CA" dirty="0"/>
              <a:t>Internal Hierarchies and Leaders</a:t>
            </a:r>
          </a:p>
        </p:txBody>
      </p:sp>
      <p:sp>
        <p:nvSpPr>
          <p:cNvPr id="7" name="Text Placeholder 6">
            <a:extLst>
              <a:ext uri="{FF2B5EF4-FFF2-40B4-BE49-F238E27FC236}">
                <a16:creationId xmlns:a16="http://schemas.microsoft.com/office/drawing/2014/main" xmlns="" id="{6E9F8C6E-A2C2-F28C-B535-A1AD7A42D78C}"/>
              </a:ext>
            </a:extLst>
          </p:cNvPr>
          <p:cNvSpPr>
            <a:spLocks noGrp="1"/>
          </p:cNvSpPr>
          <p:nvPr>
            <p:ph type="body" idx="1"/>
          </p:nvPr>
        </p:nvSpPr>
        <p:spPr/>
        <p:txBody>
          <a:bodyPr/>
          <a:lstStyle/>
          <a:p>
            <a:endParaRPr lang="en-CA"/>
          </a:p>
        </p:txBody>
      </p:sp>
    </p:spTree>
    <p:extLst>
      <p:ext uri="{BB962C8B-B14F-4D97-AF65-F5344CB8AC3E}">
        <p14:creationId xmlns:p14="http://schemas.microsoft.com/office/powerpoint/2010/main" xmlns="" val="3553841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4C31E7-4E80-6939-F808-F3FC62748D91}"/>
              </a:ext>
            </a:extLst>
          </p:cNvPr>
          <p:cNvSpPr>
            <a:spLocks noGrp="1"/>
          </p:cNvSpPr>
          <p:nvPr>
            <p:ph type="title"/>
          </p:nvPr>
        </p:nvSpPr>
        <p:spPr/>
        <p:txBody>
          <a:bodyPr/>
          <a:lstStyle/>
          <a:p>
            <a:r>
              <a:rPr lang="en-CA" dirty="0"/>
              <a:t>Hierarchies</a:t>
            </a:r>
          </a:p>
        </p:txBody>
      </p:sp>
      <p:sp>
        <p:nvSpPr>
          <p:cNvPr id="3" name="Content Placeholder 2">
            <a:extLst>
              <a:ext uri="{FF2B5EF4-FFF2-40B4-BE49-F238E27FC236}">
                <a16:creationId xmlns:a16="http://schemas.microsoft.com/office/drawing/2014/main" xmlns="" id="{C081F562-20E3-C360-5A1B-BBA0C7230890}"/>
              </a:ext>
            </a:extLst>
          </p:cNvPr>
          <p:cNvSpPr>
            <a:spLocks noGrp="1"/>
          </p:cNvSpPr>
          <p:nvPr>
            <p:ph idx="1"/>
          </p:nvPr>
        </p:nvSpPr>
        <p:spPr/>
        <p:txBody>
          <a:bodyPr>
            <a:normAutofit lnSpcReduction="10000"/>
          </a:bodyPr>
          <a:lstStyle/>
          <a:p>
            <a:r>
              <a:rPr lang="en-CA" dirty="0"/>
              <a:t>Many organized personality systems have internal hierarchies, which may mirror the structure of the abuser groups.</a:t>
            </a:r>
          </a:p>
          <a:p>
            <a:r>
              <a:rPr lang="en-CA" dirty="0"/>
              <a:t>It is easier to work with a hierarchical system than with one which is formed by training individual parts without placing them under any internal authority.</a:t>
            </a:r>
          </a:p>
          <a:p>
            <a:r>
              <a:rPr lang="en-CA" dirty="0"/>
              <a:t>With a hierarchy, you can work with the internal leaders who can then shut down any programming until you are able to work with the actual memories which created the programs.</a:t>
            </a:r>
          </a:p>
          <a:p>
            <a:r>
              <a:rPr lang="en-CA" dirty="0"/>
              <a:t>When there is little or no hierarchy, lots of internal children will continue to do their jobs, believing in the lies the abusers told them, and fearing abusers who are long gone. The survivor needs to form a new internal government which can seek out these child parts and re-educate them internally and/or work through their training memories.</a:t>
            </a:r>
          </a:p>
        </p:txBody>
      </p:sp>
    </p:spTree>
    <p:extLst>
      <p:ext uri="{BB962C8B-B14F-4D97-AF65-F5344CB8AC3E}">
        <p14:creationId xmlns:p14="http://schemas.microsoft.com/office/powerpoint/2010/main" xmlns="" val="3060009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Internal Leaders are Crucial to Recovery</a:t>
            </a:r>
          </a:p>
        </p:txBody>
      </p:sp>
      <p:sp>
        <p:nvSpPr>
          <p:cNvPr id="3" name="Content Placeholder 2"/>
          <p:cNvSpPr>
            <a:spLocks noGrp="1"/>
          </p:cNvSpPr>
          <p:nvPr>
            <p:ph idx="1"/>
          </p:nvPr>
        </p:nvSpPr>
        <p:spPr/>
        <p:txBody>
          <a:bodyPr>
            <a:noAutofit/>
          </a:bodyPr>
          <a:lstStyle/>
          <a:p>
            <a:pPr lvl="0"/>
            <a:r>
              <a:rPr lang="en-US" dirty="0">
                <a:cs typeface="Calibri" panose="020F0502020204030204" pitchFamily="34" charset="0"/>
              </a:rPr>
              <a:t>The internal bosses and their enforcers issue threats when the survivor disobeys the rules, and administer punishment for disobedience or disclosures through flashbacks or self-harm or ordering “programs” to be turned on.</a:t>
            </a:r>
          </a:p>
          <a:p>
            <a:r>
              <a:rPr lang="en-US" dirty="0">
                <a:cs typeface="Calibri" panose="020F0502020204030204" pitchFamily="34" charset="0"/>
              </a:rPr>
              <a:t>To really change things, those parts in charge, at the top of the hierarchy, need to decide to make a break for freedom.</a:t>
            </a:r>
          </a:p>
          <a:p>
            <a:r>
              <a:rPr lang="en-US" dirty="0">
                <a:cs typeface="Calibri" panose="020F0502020204030204" pitchFamily="34" charset="0"/>
              </a:rPr>
              <a:t>Those parts, who rarely if ever come out in everyday life, need to learn about how the survivor’s life  circumstances have changed, so that in adulthood freedom is possible. </a:t>
            </a:r>
          </a:p>
          <a:p>
            <a:r>
              <a:rPr lang="en-US" dirty="0">
                <a:cs typeface="Calibri" panose="020F0502020204030204" pitchFamily="34" charset="0"/>
              </a:rPr>
              <a:t>The internal leaders also need to discover that they were deceived by  the mind controllers, that their power is only internal, and that they do not deserve lifelong slavery.</a:t>
            </a:r>
          </a:p>
        </p:txBody>
      </p:sp>
      <p:sp>
        <p:nvSpPr>
          <p:cNvPr id="4" name="Slide Number Placeholder 3"/>
          <p:cNvSpPr>
            <a:spLocks noGrp="1"/>
          </p:cNvSpPr>
          <p:nvPr>
            <p:ph type="sldNum" sz="quarter" idx="12"/>
          </p:nvPr>
        </p:nvSpPr>
        <p:spPr/>
        <p:txBody>
          <a:bodyPr/>
          <a:lstStyle/>
          <a:p>
            <a:fld id="{04DCAF22-CE1B-48BA-A085-CB0E5906725E}" type="slidenum">
              <a:rPr lang="en-CA" smtClean="0"/>
              <a:pPr/>
              <a:t>13</a:t>
            </a:fld>
            <a:endParaRPr lang="en-CA"/>
          </a:p>
        </p:txBody>
      </p:sp>
    </p:spTree>
    <p:extLst>
      <p:ext uri="{BB962C8B-B14F-4D97-AF65-F5344CB8AC3E}">
        <p14:creationId xmlns:p14="http://schemas.microsoft.com/office/powerpoint/2010/main" xmlns="" val="844672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Sally’s Example—</a:t>
            </a:r>
            <a:br>
              <a:rPr lang="en-CA" dirty="0"/>
            </a:br>
            <a:r>
              <a:rPr lang="en-CA" dirty="0"/>
              <a:t>the Higher-Ups' Statement:</a:t>
            </a:r>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US" sz="2000" dirty="0"/>
              <a:t>“We were created to keep everyone [inside] in line so that they would remain loyal to the organizations who made us. They were our family, not the parents, and we owed our lives to them; they were our leaders, fathers, mothers, military trainers, confidantes and family. They would always protect us if we obeyed them and were loyal. From the body’s first anointment at birth, we had to keep the body in line via the little ones being told to follow commands, acting like robots for us, and thus not asking or whining or thinking, just doing regardless of the consequences.”</a:t>
            </a:r>
            <a:endParaRPr lang="en-CA" sz="2000" dirty="0"/>
          </a:p>
          <a:p>
            <a:endParaRPr lang="en-CA" dirty="0"/>
          </a:p>
        </p:txBody>
      </p:sp>
      <p:sp>
        <p:nvSpPr>
          <p:cNvPr id="4" name="Slide Number Placeholder 3"/>
          <p:cNvSpPr>
            <a:spLocks noGrp="1"/>
          </p:cNvSpPr>
          <p:nvPr>
            <p:ph type="sldNum" sz="quarter" idx="12"/>
          </p:nvPr>
        </p:nvSpPr>
        <p:spPr/>
        <p:txBody>
          <a:bodyPr/>
          <a:lstStyle/>
          <a:p>
            <a:fld id="{04DCAF22-CE1B-48BA-A085-CB0E5906725E}" type="slidenum">
              <a:rPr lang="en-CA" smtClean="0"/>
              <a:pPr/>
              <a:t>14</a:t>
            </a:fld>
            <a:endParaRPr lang="en-CA"/>
          </a:p>
        </p:txBody>
      </p:sp>
    </p:spTree>
    <p:extLst>
      <p:ext uri="{BB962C8B-B14F-4D97-AF65-F5344CB8AC3E}">
        <p14:creationId xmlns:p14="http://schemas.microsoft.com/office/powerpoint/2010/main" xmlns="" val="994117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mn-lt"/>
              </a:rPr>
              <a:t>Trainers’ Words to Higher-Ups:</a:t>
            </a:r>
          </a:p>
        </p:txBody>
      </p:sp>
      <p:sp>
        <p:nvSpPr>
          <p:cNvPr id="3" name="Content Placeholder 2"/>
          <p:cNvSpPr>
            <a:spLocks noGrp="1"/>
          </p:cNvSpPr>
          <p:nvPr>
            <p:ph idx="1"/>
          </p:nvPr>
        </p:nvSpPr>
        <p:spPr/>
        <p:txBody>
          <a:bodyPr>
            <a:normAutofit/>
          </a:bodyPr>
          <a:lstStyle/>
          <a:p>
            <a:r>
              <a:rPr lang="en-US" dirty="0"/>
              <a:t>Obey or be killed. Obey or suffer. Obey and do. </a:t>
            </a:r>
          </a:p>
          <a:p>
            <a:r>
              <a:rPr lang="en-US" dirty="0"/>
              <a:t>Do not think—just do it. </a:t>
            </a:r>
          </a:p>
          <a:p>
            <a:r>
              <a:rPr lang="en-US" dirty="0"/>
              <a:t>You belong to us, you are ours, you are property, to be owned only by us and for our use and no other. </a:t>
            </a:r>
          </a:p>
          <a:p>
            <a:r>
              <a:rPr lang="en-US" dirty="0"/>
              <a:t>We will tell you what to do and when. </a:t>
            </a:r>
          </a:p>
          <a:p>
            <a:r>
              <a:rPr lang="en-US" dirty="0"/>
              <a:t>You will listen or be punished and sent to hell, for God is not the leader here, we are—the </a:t>
            </a:r>
            <a:r>
              <a:rPr lang="en-US" dirty="0" err="1"/>
              <a:t>Luciferians</a:t>
            </a:r>
            <a:r>
              <a:rPr lang="en-US" dirty="0"/>
              <a:t>, SS and KKK. </a:t>
            </a:r>
          </a:p>
          <a:p>
            <a:r>
              <a:rPr lang="en-US" dirty="0"/>
              <a:t>Do not deceive us or we will find you and bring you back or dispose of you or make you self-destruct. </a:t>
            </a:r>
            <a:endParaRPr lang="en-CA" dirty="0"/>
          </a:p>
        </p:txBody>
      </p:sp>
      <p:sp>
        <p:nvSpPr>
          <p:cNvPr id="4" name="Slide Number Placeholder 3"/>
          <p:cNvSpPr>
            <a:spLocks noGrp="1"/>
          </p:cNvSpPr>
          <p:nvPr>
            <p:ph type="sldNum" sz="quarter" idx="12"/>
          </p:nvPr>
        </p:nvSpPr>
        <p:spPr/>
        <p:txBody>
          <a:bodyPr/>
          <a:lstStyle/>
          <a:p>
            <a:fld id="{04DCAF22-CE1B-48BA-A085-CB0E5906725E}" type="slidenum">
              <a:rPr lang="en-CA" smtClean="0"/>
              <a:pPr/>
              <a:t>15</a:t>
            </a:fld>
            <a:endParaRPr lang="en-CA"/>
          </a:p>
        </p:txBody>
      </p:sp>
    </p:spTree>
    <p:extLst>
      <p:ext uri="{BB962C8B-B14F-4D97-AF65-F5344CB8AC3E}">
        <p14:creationId xmlns:p14="http://schemas.microsoft.com/office/powerpoint/2010/main" xmlns="" val="4125581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mn-lt"/>
              </a:rPr>
              <a:t>Trainers’ Words to Higher-Ups (continued):</a:t>
            </a:r>
          </a:p>
        </p:txBody>
      </p:sp>
      <p:sp>
        <p:nvSpPr>
          <p:cNvPr id="3" name="Content Placeholder 2"/>
          <p:cNvSpPr>
            <a:spLocks noGrp="1"/>
          </p:cNvSpPr>
          <p:nvPr>
            <p:ph idx="1"/>
          </p:nvPr>
        </p:nvSpPr>
        <p:spPr/>
        <p:txBody>
          <a:bodyPr>
            <a:normAutofit fontScale="85000" lnSpcReduction="20000"/>
          </a:bodyPr>
          <a:lstStyle/>
          <a:p>
            <a:r>
              <a:rPr lang="en-US" sz="2200" dirty="0"/>
              <a:t>For your work little ones, you will be rewarded by not being harmed, thrown into prison, into caves or coffins or killed or tortured or have your friends killed or sacrificed. </a:t>
            </a:r>
          </a:p>
          <a:p>
            <a:r>
              <a:rPr lang="en-US" sz="2200" dirty="0"/>
              <a:t>Obeying and being able to take pain via training makes you stronger and more determined to follow our light, the light of darkness, the way of truth, of light, of power and the superiority and power of the Aryan race over all humans and life. </a:t>
            </a:r>
          </a:p>
          <a:p>
            <a:r>
              <a:rPr lang="en-US" sz="2200" dirty="0"/>
              <a:t>Obey us and be strong and do not let any outsider fool you into believing their lies. You are free with us not with them, you don’t need to think, for we think for you and for your safety and your power, so that you may have power over life itself, and the blood of all humanity, and animals.</a:t>
            </a:r>
          </a:p>
          <a:p>
            <a:r>
              <a:rPr lang="en-US" sz="2200" dirty="0"/>
              <a:t>You are superior and will honor us till death or be called a traitor and die with the outsiders in mind, spirit and body. We will make it so.</a:t>
            </a:r>
            <a:endParaRPr lang="en-CA" sz="2200" dirty="0"/>
          </a:p>
          <a:p>
            <a:endParaRPr lang="en-CA" dirty="0"/>
          </a:p>
        </p:txBody>
      </p:sp>
      <p:sp>
        <p:nvSpPr>
          <p:cNvPr id="4" name="Slide Number Placeholder 3"/>
          <p:cNvSpPr>
            <a:spLocks noGrp="1"/>
          </p:cNvSpPr>
          <p:nvPr>
            <p:ph type="sldNum" sz="quarter" idx="12"/>
          </p:nvPr>
        </p:nvSpPr>
        <p:spPr/>
        <p:txBody>
          <a:bodyPr/>
          <a:lstStyle/>
          <a:p>
            <a:fld id="{04DCAF22-CE1B-48BA-A085-CB0E5906725E}" type="slidenum">
              <a:rPr lang="en-CA" smtClean="0"/>
              <a:pPr/>
              <a:t>16</a:t>
            </a:fld>
            <a:endParaRPr lang="en-CA"/>
          </a:p>
        </p:txBody>
      </p:sp>
    </p:spTree>
    <p:extLst>
      <p:ext uri="{BB962C8B-B14F-4D97-AF65-F5344CB8AC3E}">
        <p14:creationId xmlns:p14="http://schemas.microsoft.com/office/powerpoint/2010/main" xmlns="" val="3434050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Facts About Higher-Ups</a:t>
            </a:r>
          </a:p>
        </p:txBody>
      </p:sp>
      <p:sp>
        <p:nvSpPr>
          <p:cNvPr id="3" name="Content Placeholder 2"/>
          <p:cNvSpPr>
            <a:spLocks noGrp="1"/>
          </p:cNvSpPr>
          <p:nvPr>
            <p:ph idx="1"/>
          </p:nvPr>
        </p:nvSpPr>
        <p:spPr/>
        <p:txBody>
          <a:bodyPr/>
          <a:lstStyle/>
          <a:p>
            <a:pPr lvl="0"/>
            <a:r>
              <a:rPr lang="en-CA" dirty="0">
                <a:latin typeface="+mj-lt"/>
              </a:rPr>
              <a:t>Giving a part a perpetrator name does not mean it wants to become that perpetrator.</a:t>
            </a:r>
          </a:p>
          <a:p>
            <a:pPr lvl="0"/>
            <a:r>
              <a:rPr lang="en-CA" dirty="0">
                <a:latin typeface="+mj-lt"/>
              </a:rPr>
              <a:t>Many higher-ups have no experience in the real world. </a:t>
            </a:r>
          </a:p>
          <a:p>
            <a:pPr lvl="0"/>
            <a:r>
              <a:rPr lang="en-CA" dirty="0">
                <a:latin typeface="+mj-lt"/>
              </a:rPr>
              <a:t>They are typically aged 12 or 13.</a:t>
            </a:r>
          </a:p>
          <a:p>
            <a:pPr lvl="0"/>
            <a:r>
              <a:rPr lang="en-CA" dirty="0">
                <a:latin typeface="+mj-lt"/>
              </a:rPr>
              <a:t>They do not know that the body is an adult now, or that they are far away from the abusers.</a:t>
            </a:r>
          </a:p>
          <a:p>
            <a:pPr lvl="0"/>
            <a:r>
              <a:rPr lang="en-CA" dirty="0">
                <a:latin typeface="+mj-lt"/>
              </a:rPr>
              <a:t>Their power is only internal.</a:t>
            </a:r>
          </a:p>
          <a:p>
            <a:r>
              <a:rPr lang="en-CA" dirty="0">
                <a:latin typeface="+mj-lt"/>
              </a:rPr>
              <a:t>Often they hate the abusers.</a:t>
            </a:r>
          </a:p>
          <a:p>
            <a:pPr lvl="0"/>
            <a:r>
              <a:rPr lang="en-CA" dirty="0">
                <a:latin typeface="+mj-lt"/>
              </a:rPr>
              <a:t>Higher-ups watch how you treat the lower level insiders.</a:t>
            </a:r>
          </a:p>
          <a:p>
            <a:endParaRPr lang="en-CA" dirty="0">
              <a:latin typeface="+mj-lt"/>
            </a:endParaRPr>
          </a:p>
        </p:txBody>
      </p:sp>
      <p:sp>
        <p:nvSpPr>
          <p:cNvPr id="4" name="Slide Number Placeholder 3"/>
          <p:cNvSpPr>
            <a:spLocks noGrp="1"/>
          </p:cNvSpPr>
          <p:nvPr>
            <p:ph type="sldNum" sz="quarter" idx="12"/>
          </p:nvPr>
        </p:nvSpPr>
        <p:spPr/>
        <p:txBody>
          <a:bodyPr/>
          <a:lstStyle/>
          <a:p>
            <a:fld id="{04DCAF22-CE1B-48BA-A085-CB0E5906725E}" type="slidenum">
              <a:rPr lang="en-CA" smtClean="0"/>
              <a:pPr/>
              <a:t>17</a:t>
            </a:fld>
            <a:endParaRPr lang="en-CA"/>
          </a:p>
        </p:txBody>
      </p:sp>
    </p:spTree>
    <p:extLst>
      <p:ext uri="{BB962C8B-B14F-4D97-AF65-F5344CB8AC3E}">
        <p14:creationId xmlns:p14="http://schemas.microsoft.com/office/powerpoint/2010/main" xmlns="" val="3004740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Beginning to Deal with a Hierarchy</a:t>
            </a:r>
          </a:p>
        </p:txBody>
      </p:sp>
      <p:sp>
        <p:nvSpPr>
          <p:cNvPr id="3" name="Content Placeholder 2"/>
          <p:cNvSpPr>
            <a:spLocks noGrp="1"/>
          </p:cNvSpPr>
          <p:nvPr>
            <p:ph idx="1"/>
          </p:nvPr>
        </p:nvSpPr>
        <p:spPr/>
        <p:txBody>
          <a:bodyPr>
            <a:normAutofit/>
          </a:bodyPr>
          <a:lstStyle/>
          <a:p>
            <a:r>
              <a:rPr lang="en-US" dirty="0">
                <a:latin typeface="+mj-lt"/>
              </a:rPr>
              <a:t>If a child part considers stopping his job, he may hear a voice threatening him. </a:t>
            </a:r>
            <a:r>
              <a:rPr lang="en-CA" dirty="0">
                <a:latin typeface="+mj-lt"/>
              </a:rPr>
              <a:t>When you see your client pause and seem to be listening, s/he may be hearing a warning or a threat.</a:t>
            </a:r>
            <a:endParaRPr lang="en-US" dirty="0">
              <a:latin typeface="+mj-lt"/>
            </a:endParaRPr>
          </a:p>
          <a:p>
            <a:r>
              <a:rPr lang="en-US" dirty="0">
                <a:latin typeface="+mj-lt"/>
              </a:rPr>
              <a:t>Talk to that voice. Even if it appears to be an internal copy of an abuser, or a fearsome demon, it is a part just like everyone else inside.</a:t>
            </a:r>
          </a:p>
          <a:p>
            <a:r>
              <a:rPr lang="en-US" dirty="0">
                <a:latin typeface="+mj-lt"/>
              </a:rPr>
              <a:t>Ask its age. Make your conversation appropriate for that age group. Do not ask for names, as abusers use them to call out parts for punishment.</a:t>
            </a:r>
          </a:p>
          <a:p>
            <a:pPr lvl="0"/>
            <a:r>
              <a:rPr lang="en-CA" dirty="0">
                <a:latin typeface="+mj-lt"/>
              </a:rPr>
              <a:t>Reach out with compassion towards increasingly higher levels.</a:t>
            </a:r>
          </a:p>
          <a:p>
            <a:pPr lvl="0"/>
            <a:r>
              <a:rPr lang="en-CA" dirty="0">
                <a:latin typeface="+mj-lt"/>
              </a:rPr>
              <a:t>Talk to those parts who give threats or punishments such as pain.</a:t>
            </a:r>
          </a:p>
          <a:p>
            <a:r>
              <a:rPr lang="en-CA" dirty="0">
                <a:latin typeface="+mj-lt"/>
              </a:rPr>
              <a:t>Be gentle with curiosity; don't interrogate or confront.</a:t>
            </a:r>
          </a:p>
          <a:p>
            <a:endParaRPr lang="en-US" dirty="0"/>
          </a:p>
        </p:txBody>
      </p:sp>
      <p:sp>
        <p:nvSpPr>
          <p:cNvPr id="4" name="Slide Number Placeholder 3"/>
          <p:cNvSpPr>
            <a:spLocks noGrp="1"/>
          </p:cNvSpPr>
          <p:nvPr>
            <p:ph type="sldNum" sz="quarter" idx="12"/>
          </p:nvPr>
        </p:nvSpPr>
        <p:spPr/>
        <p:txBody>
          <a:bodyPr/>
          <a:lstStyle/>
          <a:p>
            <a:fld id="{04DCAF22-CE1B-48BA-A085-CB0E5906725E}" type="slidenum">
              <a:rPr lang="en-CA" smtClean="0"/>
              <a:pPr/>
              <a:t>18</a:t>
            </a:fld>
            <a:endParaRPr lang="en-CA"/>
          </a:p>
        </p:txBody>
      </p:sp>
    </p:spTree>
    <p:extLst>
      <p:ext uri="{BB962C8B-B14F-4D97-AF65-F5344CB8AC3E}">
        <p14:creationId xmlns:p14="http://schemas.microsoft.com/office/powerpoint/2010/main" xmlns="" val="1957443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Working with the Hierarchy</a:t>
            </a:r>
            <a:endParaRPr lang="en-CA" dirty="0"/>
          </a:p>
        </p:txBody>
      </p:sp>
      <p:sp>
        <p:nvSpPr>
          <p:cNvPr id="3" name="Content Placeholder 2"/>
          <p:cNvSpPr>
            <a:spLocks noGrp="1"/>
          </p:cNvSpPr>
          <p:nvPr>
            <p:ph idx="1"/>
          </p:nvPr>
        </p:nvSpPr>
        <p:spPr/>
        <p:txBody>
          <a:bodyPr>
            <a:normAutofit/>
          </a:bodyPr>
          <a:lstStyle/>
          <a:p>
            <a:pPr lvl="0"/>
            <a:r>
              <a:rPr lang="en-CA" dirty="0">
                <a:latin typeface="+mj-lt"/>
              </a:rPr>
              <a:t>Demonstrate understanding of jobs.</a:t>
            </a:r>
          </a:p>
          <a:p>
            <a:pPr lvl="0"/>
            <a:r>
              <a:rPr lang="en-CA" dirty="0">
                <a:latin typeface="+mj-lt"/>
              </a:rPr>
              <a:t>Tell them you're an outsider and ask about what they've been told about outsiders.</a:t>
            </a:r>
          </a:p>
          <a:p>
            <a:pPr lvl="0"/>
            <a:r>
              <a:rPr lang="en-CA" dirty="0">
                <a:latin typeface="+mj-lt"/>
              </a:rPr>
              <a:t>Pacing is crucial; don't go too fast.</a:t>
            </a:r>
          </a:p>
          <a:p>
            <a:pPr lvl="0"/>
            <a:r>
              <a:rPr lang="en-CA" dirty="0">
                <a:latin typeface="+mj-lt"/>
              </a:rPr>
              <a:t>Get to know each one until it is replaced (in the front) by its boss or backup.</a:t>
            </a:r>
          </a:p>
          <a:p>
            <a:pPr lvl="0"/>
            <a:r>
              <a:rPr lang="en-CA" dirty="0">
                <a:latin typeface="+mj-lt"/>
              </a:rPr>
              <a:t>Tell them you know that their trust has to be earned.</a:t>
            </a:r>
          </a:p>
          <a:p>
            <a:pPr lvl="0"/>
            <a:r>
              <a:rPr lang="en-CA" dirty="0">
                <a:latin typeface="+mj-lt"/>
              </a:rPr>
              <a:t>Work to get them to think for themselves.</a:t>
            </a:r>
          </a:p>
        </p:txBody>
      </p:sp>
      <p:sp>
        <p:nvSpPr>
          <p:cNvPr id="4" name="Slide Number Placeholder 3"/>
          <p:cNvSpPr>
            <a:spLocks noGrp="1"/>
          </p:cNvSpPr>
          <p:nvPr>
            <p:ph type="sldNum" sz="quarter" idx="12"/>
          </p:nvPr>
        </p:nvSpPr>
        <p:spPr/>
        <p:txBody>
          <a:bodyPr/>
          <a:lstStyle/>
          <a:p>
            <a:fld id="{04DCAF22-CE1B-48BA-A085-CB0E5906725E}" type="slidenum">
              <a:rPr lang="en-CA" smtClean="0"/>
              <a:pPr/>
              <a:t>19</a:t>
            </a:fld>
            <a:endParaRPr lang="en-CA"/>
          </a:p>
        </p:txBody>
      </p:sp>
    </p:spTree>
    <p:extLst>
      <p:ext uri="{BB962C8B-B14F-4D97-AF65-F5344CB8AC3E}">
        <p14:creationId xmlns:p14="http://schemas.microsoft.com/office/powerpoint/2010/main" xmlns="" val="80363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F81DEA-6F1A-4D36-A95D-AFCA40D60A5D}"/>
              </a:ext>
            </a:extLst>
          </p:cNvPr>
          <p:cNvSpPr>
            <a:spLocks noGrp="1"/>
          </p:cNvSpPr>
          <p:nvPr>
            <p:ph type="ctrTitle"/>
          </p:nvPr>
        </p:nvSpPr>
        <p:spPr/>
        <p:txBody>
          <a:bodyPr/>
          <a:lstStyle/>
          <a:p>
            <a:r>
              <a:rPr lang="en-CA" dirty="0"/>
              <a:t>Healing the Unimaginable</a:t>
            </a:r>
          </a:p>
        </p:txBody>
      </p:sp>
      <p:sp>
        <p:nvSpPr>
          <p:cNvPr id="3" name="Subtitle 2">
            <a:extLst>
              <a:ext uri="{FF2B5EF4-FFF2-40B4-BE49-F238E27FC236}">
                <a16:creationId xmlns:a16="http://schemas.microsoft.com/office/drawing/2014/main" xmlns="" id="{06A0691F-A897-4131-9F28-84A235F95B28}"/>
              </a:ext>
            </a:extLst>
          </p:cNvPr>
          <p:cNvSpPr>
            <a:spLocks noGrp="1"/>
          </p:cNvSpPr>
          <p:nvPr>
            <p:ph type="subTitle" idx="1"/>
          </p:nvPr>
        </p:nvSpPr>
        <p:spPr/>
        <p:txBody>
          <a:bodyPr>
            <a:normAutofit/>
          </a:bodyPr>
          <a:lstStyle/>
          <a:p>
            <a:r>
              <a:rPr lang="en-CA" sz="2400" dirty="0"/>
              <a:t>Alison Miller, Ph.D.</a:t>
            </a:r>
          </a:p>
        </p:txBody>
      </p:sp>
    </p:spTree>
    <p:extLst>
      <p:ext uri="{BB962C8B-B14F-4D97-AF65-F5344CB8AC3E}">
        <p14:creationId xmlns:p14="http://schemas.microsoft.com/office/powerpoint/2010/main" xmlns="" val="3405917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a:t>Dialogue Which Exposes the Deceptions</a:t>
            </a:r>
          </a:p>
        </p:txBody>
      </p:sp>
      <p:sp>
        <p:nvSpPr>
          <p:cNvPr id="3" name="Content Placeholder 2"/>
          <p:cNvSpPr>
            <a:spLocks noGrp="1"/>
          </p:cNvSpPr>
          <p:nvPr>
            <p:ph idx="1"/>
          </p:nvPr>
        </p:nvSpPr>
        <p:spPr/>
        <p:txBody>
          <a:bodyPr>
            <a:normAutofit fontScale="40000" lnSpcReduction="20000"/>
          </a:bodyPr>
          <a:lstStyle/>
          <a:p>
            <a:r>
              <a:rPr lang="en-CA" sz="4000" dirty="0">
                <a:cs typeface="Calibri" panose="020F0502020204030204" pitchFamily="34" charset="0"/>
              </a:rPr>
              <a:t>Don't argue with them, join them, agree, point out where &amp; how they are absolutely correct. </a:t>
            </a:r>
          </a:p>
          <a:p>
            <a:r>
              <a:rPr lang="en-CA" sz="4000" dirty="0">
                <a:cs typeface="Calibri" panose="020F0502020204030204" pitchFamily="34" charset="0"/>
              </a:rPr>
              <a:t>You can ask (repeatedly) </a:t>
            </a:r>
          </a:p>
          <a:p>
            <a:pPr lvl="1"/>
            <a:r>
              <a:rPr lang="en-CA" sz="3800" dirty="0">
                <a:cs typeface="Calibri" panose="020F0502020204030204" pitchFamily="34" charset="0"/>
              </a:rPr>
              <a:t>“Is that right? Huh. Who told you that?" or </a:t>
            </a:r>
          </a:p>
          <a:p>
            <a:pPr lvl="1"/>
            <a:r>
              <a:rPr lang="en-CA" sz="3800" dirty="0">
                <a:cs typeface="Calibri" panose="020F0502020204030204" pitchFamily="34" charset="0"/>
              </a:rPr>
              <a:t>"Hmm. I wonder when was the first time you heard that statement?" or </a:t>
            </a:r>
          </a:p>
          <a:p>
            <a:pPr lvl="1"/>
            <a:r>
              <a:rPr lang="en-CA" sz="3800" dirty="0">
                <a:cs typeface="Calibri" panose="020F0502020204030204" pitchFamily="34" charset="0"/>
              </a:rPr>
              <a:t>“</a:t>
            </a:r>
            <a:r>
              <a:rPr lang="en-CA" sz="3800" dirty="0" err="1">
                <a:cs typeface="Calibri" panose="020F0502020204030204" pitchFamily="34" charset="0"/>
              </a:rPr>
              <a:t>Mmm</a:t>
            </a:r>
            <a:r>
              <a:rPr lang="en-CA" sz="3800" dirty="0">
                <a:cs typeface="Calibri" panose="020F0502020204030204" pitchFamily="34" charset="0"/>
              </a:rPr>
              <a:t>. That's interesting. I wonder who on the outside of you says such things?" or even </a:t>
            </a:r>
          </a:p>
          <a:p>
            <a:pPr lvl="1"/>
            <a:r>
              <a:rPr lang="en-CA" sz="3800" dirty="0">
                <a:cs typeface="Calibri" panose="020F0502020204030204" pitchFamily="34" charset="0"/>
              </a:rPr>
              <a:t>"You know, you weren't born with that belief, so how did you get that belief?“</a:t>
            </a:r>
          </a:p>
          <a:p>
            <a:r>
              <a:rPr lang="en-CA" sz="4000" dirty="0">
                <a:cs typeface="Calibri" panose="020F0502020204030204" pitchFamily="34" charset="0"/>
              </a:rPr>
              <a:t>Stay objective, neutral, and matter of fact –and curious &amp; interested and wanting to understand.</a:t>
            </a:r>
          </a:p>
          <a:p>
            <a:r>
              <a:rPr lang="en-CA" sz="4000" dirty="0">
                <a:cs typeface="Calibri" panose="020F0502020204030204" pitchFamily="34" charset="0"/>
              </a:rPr>
              <a:t>See long examples in my book </a:t>
            </a:r>
            <a:r>
              <a:rPr lang="en-CA" sz="4000" i="1" dirty="0">
                <a:cs typeface="Calibri" panose="020F0502020204030204" pitchFamily="34" charset="0"/>
              </a:rPr>
              <a:t>Becoming Yourself </a:t>
            </a:r>
            <a:r>
              <a:rPr lang="en-CA" sz="4000" dirty="0">
                <a:cs typeface="Calibri" panose="020F0502020204030204" pitchFamily="34" charset="0"/>
              </a:rPr>
              <a:t>or my article “Talking with the higher-ups” in Ralf Vogt’s book </a:t>
            </a:r>
            <a:r>
              <a:rPr lang="en-CA" sz="4000" i="1" dirty="0">
                <a:cs typeface="Calibri" panose="020F0502020204030204" pitchFamily="34" charset="0"/>
              </a:rPr>
              <a:t>Perpetrator Introjects.</a:t>
            </a:r>
            <a:endParaRPr lang="en-US" dirty="0"/>
          </a:p>
        </p:txBody>
      </p:sp>
    </p:spTree>
    <p:extLst>
      <p:ext uri="{BB962C8B-B14F-4D97-AF65-F5344CB8AC3E}">
        <p14:creationId xmlns:p14="http://schemas.microsoft.com/office/powerpoint/2010/main" xmlns="" val="2279265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Making Your Way up the Hierarchy</a:t>
            </a:r>
          </a:p>
        </p:txBody>
      </p:sp>
      <p:sp>
        <p:nvSpPr>
          <p:cNvPr id="3" name="Content Placeholder 2"/>
          <p:cNvSpPr>
            <a:spLocks noGrp="1"/>
          </p:cNvSpPr>
          <p:nvPr>
            <p:ph idx="1"/>
          </p:nvPr>
        </p:nvSpPr>
        <p:spPr/>
        <p:txBody>
          <a:bodyPr>
            <a:noAutofit/>
          </a:bodyPr>
          <a:lstStyle/>
          <a:p>
            <a:r>
              <a:rPr lang="en-US" sz="1500" dirty="0">
                <a:cs typeface="Calibri" panose="020F0502020204030204" pitchFamily="34" charset="0"/>
              </a:rPr>
              <a:t>If a part considers stopping his job or being disloyal to the abusers, he may be hearing a voice threatening him.</a:t>
            </a:r>
          </a:p>
          <a:p>
            <a:pPr lvl="0"/>
            <a:r>
              <a:rPr lang="en-CA" sz="1500" dirty="0">
                <a:cs typeface="Calibri" panose="020F0502020204030204" pitchFamily="34" charset="0"/>
              </a:rPr>
              <a:t>When you see your client pause and seem to be listening, he or she may be hearing a warning or a threat.</a:t>
            </a:r>
            <a:endParaRPr lang="en-US" sz="1500" dirty="0">
              <a:cs typeface="Calibri" panose="020F0502020204030204" pitchFamily="34" charset="0"/>
            </a:endParaRPr>
          </a:p>
          <a:p>
            <a:r>
              <a:rPr lang="en-CA" sz="1500" dirty="0">
                <a:cs typeface="Calibri" panose="020F0502020204030204" pitchFamily="34" charset="0"/>
              </a:rPr>
              <a:t>Ask what the client is listening to. If it’s a voice, ask what it’s saying. Then ask to talk to the voice. </a:t>
            </a:r>
          </a:p>
          <a:p>
            <a:r>
              <a:rPr lang="en-US" sz="1500" dirty="0">
                <a:cs typeface="Calibri" panose="020F0502020204030204" pitchFamily="34" charset="0"/>
              </a:rPr>
              <a:t>Even if it appears to be an internal copy of an abuser, or a fearsome demon, it is a part just like everyone else inside. Ask its age. Make your conversation appropriate for that age.</a:t>
            </a:r>
          </a:p>
          <a:p>
            <a:r>
              <a:rPr lang="en-CA" sz="1500" dirty="0">
                <a:cs typeface="Calibri" panose="020F0502020204030204" pitchFamily="34" charset="0"/>
              </a:rPr>
              <a:t>If you convince this voice you are safe, another voice may appear with a different threat or causing a different symptom. </a:t>
            </a:r>
          </a:p>
          <a:p>
            <a:r>
              <a:rPr lang="en-CA" sz="1500" dirty="0">
                <a:cs typeface="Calibri" panose="020F0502020204030204" pitchFamily="34" charset="0"/>
              </a:rPr>
              <a:t>Ask to talk to the new one, then do this repeatedly until you get to someone with some authority. Get to know each one until it is replaced by its boss or backup.</a:t>
            </a:r>
          </a:p>
          <a:p>
            <a:r>
              <a:rPr lang="en-CA" sz="1500" dirty="0">
                <a:cs typeface="Calibri" panose="020F0502020204030204" pitchFamily="34" charset="0"/>
              </a:rPr>
              <a:t>It takes time. Be content not to know many things for a long time. </a:t>
            </a:r>
          </a:p>
        </p:txBody>
      </p:sp>
      <p:sp>
        <p:nvSpPr>
          <p:cNvPr id="4" name="Slide Number Placeholder 3"/>
          <p:cNvSpPr>
            <a:spLocks noGrp="1"/>
          </p:cNvSpPr>
          <p:nvPr>
            <p:ph type="sldNum" sz="quarter" idx="12"/>
          </p:nvPr>
        </p:nvSpPr>
        <p:spPr/>
        <p:txBody>
          <a:bodyPr/>
          <a:lstStyle/>
          <a:p>
            <a:fld id="{6A858130-F047-4BEF-935E-EBB0548BFD23}" type="slidenum">
              <a:rPr lang="en-CA" smtClean="0"/>
              <a:pPr/>
              <a:t>21</a:t>
            </a:fld>
            <a:endParaRPr lang="en-CA"/>
          </a:p>
        </p:txBody>
      </p:sp>
    </p:spTree>
    <p:extLst>
      <p:ext uri="{BB962C8B-B14F-4D97-AF65-F5344CB8AC3E}">
        <p14:creationId xmlns:p14="http://schemas.microsoft.com/office/powerpoint/2010/main" xmlns="" val="17889399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111BA0-E691-4AE2-A6FD-69DBC953E5F5}"/>
              </a:ext>
            </a:extLst>
          </p:cNvPr>
          <p:cNvSpPr>
            <a:spLocks noGrp="1"/>
          </p:cNvSpPr>
          <p:nvPr>
            <p:ph type="title"/>
          </p:nvPr>
        </p:nvSpPr>
        <p:spPr/>
        <p:txBody>
          <a:bodyPr/>
          <a:lstStyle/>
          <a:p>
            <a:r>
              <a:rPr lang="en-CA" dirty="0"/>
              <a:t>Topics for Dialogue</a:t>
            </a:r>
          </a:p>
        </p:txBody>
      </p:sp>
      <p:sp>
        <p:nvSpPr>
          <p:cNvPr id="3" name="Content Placeholder 2">
            <a:extLst>
              <a:ext uri="{FF2B5EF4-FFF2-40B4-BE49-F238E27FC236}">
                <a16:creationId xmlns:a16="http://schemas.microsoft.com/office/drawing/2014/main" xmlns="" id="{166E04B6-775D-41A7-8543-7BFD2F56E0B4}"/>
              </a:ext>
            </a:extLst>
          </p:cNvPr>
          <p:cNvSpPr>
            <a:spLocks noGrp="1"/>
          </p:cNvSpPr>
          <p:nvPr>
            <p:ph idx="1"/>
          </p:nvPr>
        </p:nvSpPr>
        <p:spPr/>
        <p:txBody>
          <a:bodyPr>
            <a:normAutofit/>
          </a:bodyPr>
          <a:lstStyle/>
          <a:p>
            <a:pPr lvl="1"/>
            <a:r>
              <a:rPr lang="en-CA" sz="2000" dirty="0">
                <a:cs typeface="Calibri" panose="020F0502020204030204" pitchFamily="34" charset="0"/>
              </a:rPr>
              <a:t>What they believe or were taught about outsiders like you</a:t>
            </a:r>
          </a:p>
          <a:p>
            <a:pPr lvl="1"/>
            <a:r>
              <a:rPr lang="en-CA" sz="2000" dirty="0">
                <a:cs typeface="Calibri" panose="020F0502020204030204" pitchFamily="34" charset="0"/>
              </a:rPr>
              <a:t>Why they believe the group owns them</a:t>
            </a:r>
          </a:p>
          <a:p>
            <a:pPr lvl="1"/>
            <a:r>
              <a:rPr lang="en-CA" sz="2000" dirty="0">
                <a:cs typeface="Calibri" panose="020F0502020204030204" pitchFamily="34" charset="0"/>
              </a:rPr>
              <a:t>Why they believe they have to obey</a:t>
            </a:r>
          </a:p>
          <a:p>
            <a:pPr lvl="1"/>
            <a:r>
              <a:rPr lang="en-CA" sz="2000" dirty="0">
                <a:cs typeface="Calibri" panose="020F0502020204030204" pitchFamily="34" charset="0"/>
              </a:rPr>
              <a:t>The truth of what they were taught</a:t>
            </a:r>
          </a:p>
          <a:p>
            <a:pPr lvl="1"/>
            <a:r>
              <a:rPr lang="en-CA" sz="2000" dirty="0">
                <a:cs typeface="Calibri" panose="020F0502020204030204" pitchFamily="34" charset="0"/>
              </a:rPr>
              <a:t>Safety, protection and freedom (Watch your use of these words, as abusers may have reversed their meanings.) </a:t>
            </a:r>
          </a:p>
        </p:txBody>
      </p:sp>
    </p:spTree>
    <p:extLst>
      <p:ext uri="{BB962C8B-B14F-4D97-AF65-F5344CB8AC3E}">
        <p14:creationId xmlns:p14="http://schemas.microsoft.com/office/powerpoint/2010/main" xmlns="" val="32500588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Unmasking the Deceptions</a:t>
            </a:r>
          </a:p>
        </p:txBody>
      </p:sp>
      <p:sp>
        <p:nvSpPr>
          <p:cNvPr id="3" name="Content Placeholder 2"/>
          <p:cNvSpPr>
            <a:spLocks noGrp="1"/>
          </p:cNvSpPr>
          <p:nvPr>
            <p:ph idx="1"/>
          </p:nvPr>
        </p:nvSpPr>
        <p:spPr/>
        <p:txBody>
          <a:bodyPr>
            <a:normAutofit/>
          </a:bodyPr>
          <a:lstStyle/>
          <a:p>
            <a:r>
              <a:rPr lang="en-CA" dirty="0">
                <a:latin typeface="+mj-lt"/>
              </a:rPr>
              <a:t>Frequently update the whole system about time and place.</a:t>
            </a:r>
          </a:p>
          <a:p>
            <a:r>
              <a:rPr lang="en-CA" dirty="0">
                <a:latin typeface="+mj-lt"/>
              </a:rPr>
              <a:t>Ask parts who know the truth about something to communicate it internally to those who don’t.</a:t>
            </a:r>
          </a:p>
          <a:p>
            <a:r>
              <a:rPr lang="en-CA" dirty="0">
                <a:latin typeface="+mj-lt"/>
              </a:rPr>
              <a:t>Demonstrate a similar trick to one the abusers used, without abuse.  E.g. a mirror with something covering it (Abusers do this to convince a child s/he is a demon.)</a:t>
            </a:r>
          </a:p>
          <a:p>
            <a:r>
              <a:rPr lang="en-CA" dirty="0">
                <a:latin typeface="+mj-lt"/>
              </a:rPr>
              <a:t>Write on one part’s hand then show it to another part who believes it’s in a different body.</a:t>
            </a:r>
          </a:p>
          <a:p>
            <a:r>
              <a:rPr lang="en-CA" dirty="0">
                <a:latin typeface="+mj-lt"/>
              </a:rPr>
              <a:t>Have parts together view an event in which they had different parts (e.g. the one the rat was put inside, and the one who believes she gave birth to the rat).</a:t>
            </a:r>
          </a:p>
        </p:txBody>
      </p:sp>
      <p:sp>
        <p:nvSpPr>
          <p:cNvPr id="4" name="Slide Number Placeholder 3"/>
          <p:cNvSpPr>
            <a:spLocks noGrp="1"/>
          </p:cNvSpPr>
          <p:nvPr>
            <p:ph type="sldNum" sz="quarter" idx="12"/>
          </p:nvPr>
        </p:nvSpPr>
        <p:spPr/>
        <p:txBody>
          <a:bodyPr/>
          <a:lstStyle/>
          <a:p>
            <a:fld id="{04DCAF22-CE1B-48BA-A085-CB0E5906725E}" type="slidenum">
              <a:rPr lang="en-CA" smtClean="0"/>
              <a:pPr/>
              <a:t>23</a:t>
            </a:fld>
            <a:endParaRPr lang="en-CA"/>
          </a:p>
        </p:txBody>
      </p:sp>
    </p:spTree>
    <p:extLst>
      <p:ext uri="{BB962C8B-B14F-4D97-AF65-F5344CB8AC3E}">
        <p14:creationId xmlns:p14="http://schemas.microsoft.com/office/powerpoint/2010/main" xmlns="" val="10325561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Effects of the Dialogue</a:t>
            </a:r>
            <a:br>
              <a:rPr lang="en-US" dirty="0"/>
            </a:br>
            <a:r>
              <a:rPr lang="en-US" dirty="0"/>
              <a:t>(according to Sally’s internal leaders)</a:t>
            </a:r>
            <a:endParaRPr lang="en-CA" dirty="0"/>
          </a:p>
        </p:txBody>
      </p:sp>
      <p:sp>
        <p:nvSpPr>
          <p:cNvPr id="3" name="Content Placeholder 2"/>
          <p:cNvSpPr>
            <a:spLocks noGrp="1"/>
          </p:cNvSpPr>
          <p:nvPr>
            <p:ph idx="1"/>
          </p:nvPr>
        </p:nvSpPr>
        <p:spPr/>
        <p:txBody>
          <a:bodyPr>
            <a:normAutofit fontScale="92500" lnSpcReduction="10000"/>
          </a:bodyPr>
          <a:lstStyle/>
          <a:p>
            <a:pPr lvl="0"/>
            <a:r>
              <a:rPr lang="en-US" dirty="0">
                <a:latin typeface="+mj-lt"/>
              </a:rPr>
              <a:t>Alerting the security system to turn on programs which can make the client appear inaccessible, hostile, or overwhelmed;</a:t>
            </a:r>
            <a:endParaRPr lang="en-CA" dirty="0">
              <a:latin typeface="+mj-lt"/>
            </a:endParaRPr>
          </a:p>
          <a:p>
            <a:pPr lvl="0"/>
            <a:r>
              <a:rPr lang="en-US" dirty="0">
                <a:latin typeface="+mj-lt"/>
              </a:rPr>
              <a:t>Making the insiders, including the higher-ups, begin to think for themselves and wonder about the answers to your questions and whether your statements are true;</a:t>
            </a:r>
            <a:endParaRPr lang="en-CA" dirty="0">
              <a:latin typeface="+mj-lt"/>
            </a:endParaRPr>
          </a:p>
          <a:p>
            <a:pPr lvl="0"/>
            <a:r>
              <a:rPr lang="en-US" dirty="0">
                <a:latin typeface="+mj-lt"/>
              </a:rPr>
              <a:t>Shaking the foundation of the beliefs indoctrinated into them;</a:t>
            </a:r>
            <a:endParaRPr lang="en-CA" dirty="0">
              <a:latin typeface="+mj-lt"/>
            </a:endParaRPr>
          </a:p>
          <a:p>
            <a:pPr lvl="0"/>
            <a:r>
              <a:rPr lang="en-US" dirty="0">
                <a:latin typeface="+mj-lt"/>
              </a:rPr>
              <a:t>Exposing the ways in which they were deceived;</a:t>
            </a:r>
            <a:endParaRPr lang="en-CA" dirty="0">
              <a:latin typeface="+mj-lt"/>
            </a:endParaRPr>
          </a:p>
          <a:p>
            <a:pPr lvl="0"/>
            <a:r>
              <a:rPr lang="en-US" dirty="0">
                <a:latin typeface="+mj-lt"/>
              </a:rPr>
              <a:t>Giving the insiders the opportunity to talk on an equal basis with someone who is kind and curious, as opposed to their abusers who gave orders and were cruel;</a:t>
            </a:r>
            <a:endParaRPr lang="en-CA" dirty="0">
              <a:latin typeface="+mj-lt"/>
            </a:endParaRPr>
          </a:p>
          <a:p>
            <a:pPr lvl="0"/>
            <a:r>
              <a:rPr lang="en-US" dirty="0">
                <a:latin typeface="+mj-lt"/>
              </a:rPr>
              <a:t>Reducing dissociation by encouraging insiders to obtain information from one another and from the front person.</a:t>
            </a:r>
            <a:endParaRPr lang="en-CA" dirty="0">
              <a:latin typeface="+mj-lt"/>
            </a:endParaRPr>
          </a:p>
          <a:p>
            <a:endParaRPr lang="en-CA" dirty="0"/>
          </a:p>
        </p:txBody>
      </p:sp>
      <p:sp>
        <p:nvSpPr>
          <p:cNvPr id="4" name="Slide Number Placeholder 3"/>
          <p:cNvSpPr>
            <a:spLocks noGrp="1"/>
          </p:cNvSpPr>
          <p:nvPr>
            <p:ph type="sldNum" sz="quarter" idx="12"/>
          </p:nvPr>
        </p:nvSpPr>
        <p:spPr/>
        <p:txBody>
          <a:bodyPr/>
          <a:lstStyle/>
          <a:p>
            <a:fld id="{04DCAF22-CE1B-48BA-A085-CB0E5906725E}" type="slidenum">
              <a:rPr lang="en-CA" smtClean="0"/>
              <a:pPr/>
              <a:t>24</a:t>
            </a:fld>
            <a:endParaRPr lang="en-CA"/>
          </a:p>
        </p:txBody>
      </p:sp>
    </p:spTree>
    <p:extLst>
      <p:ext uri="{BB962C8B-B14F-4D97-AF65-F5344CB8AC3E}">
        <p14:creationId xmlns:p14="http://schemas.microsoft.com/office/powerpoint/2010/main" xmlns="" val="31323859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Effects of the Dialogue</a:t>
            </a:r>
            <a:endParaRPr lang="en-CA" dirty="0"/>
          </a:p>
        </p:txBody>
      </p:sp>
      <p:sp>
        <p:nvSpPr>
          <p:cNvPr id="3" name="Content Placeholder 2"/>
          <p:cNvSpPr>
            <a:spLocks noGrp="1"/>
          </p:cNvSpPr>
          <p:nvPr>
            <p:ph idx="1"/>
          </p:nvPr>
        </p:nvSpPr>
        <p:spPr/>
        <p:txBody>
          <a:bodyPr>
            <a:normAutofit fontScale="25000" lnSpcReduction="20000"/>
          </a:bodyPr>
          <a:lstStyle/>
          <a:p>
            <a:pPr lvl="0"/>
            <a:r>
              <a:rPr lang="en-US" sz="6400" dirty="0">
                <a:cs typeface="Calibri" panose="020F0502020204030204" pitchFamily="34" charset="0"/>
              </a:rPr>
              <a:t>Making the unemotional higher-ups aware of the emotional and physical pain which created them, which is still held in the discarded and lower-down insiders;</a:t>
            </a:r>
            <a:endParaRPr lang="en-CA" sz="6400" dirty="0">
              <a:cs typeface="Calibri" panose="020F0502020204030204" pitchFamily="34" charset="0"/>
            </a:endParaRPr>
          </a:p>
          <a:p>
            <a:pPr lvl="0"/>
            <a:r>
              <a:rPr lang="en-US" sz="6400" dirty="0">
                <a:cs typeface="Calibri" panose="020F0502020204030204" pitchFamily="34" charset="0"/>
              </a:rPr>
              <a:t>Making the loyal higher-ups begin to feel or at least be aware of the unmet needs, sadness and loss, and constant fear and anxiety experienced by other insiders;</a:t>
            </a:r>
            <a:endParaRPr lang="en-CA" sz="6400" dirty="0">
              <a:cs typeface="Calibri" panose="020F0502020204030204" pitchFamily="34" charset="0"/>
            </a:endParaRPr>
          </a:p>
          <a:p>
            <a:r>
              <a:rPr lang="en-US" sz="6200" dirty="0">
                <a:cs typeface="Calibri" panose="020F0502020204030204" pitchFamily="34" charset="0"/>
              </a:rPr>
              <a:t>Making memories of hurt insiders accessible to unhurt perpetrator insiders (to end the desire to perpetrate);</a:t>
            </a:r>
            <a:endParaRPr lang="en-CA" sz="6200" dirty="0">
              <a:cs typeface="Calibri" panose="020F0502020204030204" pitchFamily="34" charset="0"/>
            </a:endParaRPr>
          </a:p>
          <a:p>
            <a:r>
              <a:rPr lang="en-US" sz="6200" dirty="0">
                <a:cs typeface="Calibri" panose="020F0502020204030204" pitchFamily="34" charset="0"/>
              </a:rPr>
              <a:t>Helping parts stuck in the past become aware of present-day reality and giving hope for freedom and recovery in the present and future;</a:t>
            </a:r>
            <a:endParaRPr lang="en-CA" sz="6200" dirty="0">
              <a:cs typeface="Calibri" panose="020F0502020204030204" pitchFamily="34" charset="0"/>
            </a:endParaRPr>
          </a:p>
          <a:p>
            <a:pPr lvl="0"/>
            <a:r>
              <a:rPr lang="en-US" sz="6200" dirty="0">
                <a:cs typeface="Calibri" panose="020F0502020204030204" pitchFamily="34" charset="0"/>
              </a:rPr>
              <a:t>Getting the head of the system to engage and begin to think;</a:t>
            </a:r>
            <a:endParaRPr lang="en-CA" sz="6200" dirty="0">
              <a:cs typeface="Calibri" panose="020F0502020204030204" pitchFamily="34" charset="0"/>
            </a:endParaRPr>
          </a:p>
          <a:p>
            <a:pPr lvl="0"/>
            <a:r>
              <a:rPr lang="en-US" sz="6200" dirty="0">
                <a:cs typeface="Calibri" panose="020F0502020204030204" pitchFamily="34" charset="0"/>
              </a:rPr>
              <a:t>Gradually dissolving the programming;</a:t>
            </a:r>
            <a:endParaRPr lang="en-CA" sz="6200" dirty="0">
              <a:cs typeface="Calibri" panose="020F0502020204030204" pitchFamily="34" charset="0"/>
            </a:endParaRPr>
          </a:p>
          <a:p>
            <a:pPr lvl="0"/>
            <a:r>
              <a:rPr lang="en-US" sz="6200" dirty="0">
                <a:cs typeface="Calibri" panose="020F0502020204030204" pitchFamily="34" charset="0"/>
              </a:rPr>
              <a:t>Connecting parts of the person to the person’s own spiritual essence, and helping the person regain control over their own life.</a:t>
            </a:r>
            <a:endParaRPr lang="en-CA" dirty="0"/>
          </a:p>
        </p:txBody>
      </p:sp>
      <p:sp>
        <p:nvSpPr>
          <p:cNvPr id="4" name="Slide Number Placeholder 3"/>
          <p:cNvSpPr>
            <a:spLocks noGrp="1"/>
          </p:cNvSpPr>
          <p:nvPr>
            <p:ph type="sldNum" sz="quarter" idx="12"/>
          </p:nvPr>
        </p:nvSpPr>
        <p:spPr/>
        <p:txBody>
          <a:bodyPr/>
          <a:lstStyle/>
          <a:p>
            <a:fld id="{04DCAF22-CE1B-48BA-A085-CB0E5906725E}" type="slidenum">
              <a:rPr lang="en-CA" smtClean="0"/>
              <a:pPr/>
              <a:t>25</a:t>
            </a:fld>
            <a:endParaRPr lang="en-CA"/>
          </a:p>
        </p:txBody>
      </p:sp>
    </p:spTree>
    <p:extLst>
      <p:ext uri="{BB962C8B-B14F-4D97-AF65-F5344CB8AC3E}">
        <p14:creationId xmlns:p14="http://schemas.microsoft.com/office/powerpoint/2010/main" xmlns="" val="25717963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Building Inner Community</a:t>
            </a:r>
          </a:p>
        </p:txBody>
      </p:sp>
      <p:sp>
        <p:nvSpPr>
          <p:cNvPr id="3" name="Content Placeholder 2"/>
          <p:cNvSpPr>
            <a:spLocks noGrp="1"/>
          </p:cNvSpPr>
          <p:nvPr>
            <p:ph idx="1"/>
          </p:nvPr>
        </p:nvSpPr>
        <p:spPr/>
        <p:txBody>
          <a:bodyPr>
            <a:noAutofit/>
          </a:bodyPr>
          <a:lstStyle/>
          <a:p>
            <a:r>
              <a:rPr lang="en-CA" sz="1400" dirty="0">
                <a:cs typeface="Calibri" panose="020F0502020204030204" pitchFamily="34" charset="0"/>
              </a:rPr>
              <a:t>At first, allow those the abuser group put in charge to remain in charge, so there won’t be chaos.</a:t>
            </a:r>
          </a:p>
          <a:p>
            <a:r>
              <a:rPr lang="en-CA" sz="1400" dirty="0">
                <a:cs typeface="Calibri" panose="020F0502020204030204" pitchFamily="34" charset="0"/>
              </a:rPr>
              <a:t>Teach these internal leaders to use their authority wisely and kindly.</a:t>
            </a:r>
          </a:p>
          <a:p>
            <a:r>
              <a:rPr lang="en-CA" sz="1400" dirty="0">
                <a:cs typeface="Calibri" panose="020F0502020204030204" pitchFamily="34" charset="0"/>
              </a:rPr>
              <a:t>Gradually move towards democracy in which the leaders in the governing council represent all parts’ needs.</a:t>
            </a:r>
          </a:p>
          <a:p>
            <a:r>
              <a:rPr lang="en-CA" sz="1400" dirty="0">
                <a:cs typeface="Calibri" panose="020F0502020204030204" pitchFamily="34" charset="0"/>
              </a:rPr>
              <a:t>Research each group of insiders—age, likes and dislikes, needs. How could the system provide for their needs in the external world? In the inner world?</a:t>
            </a:r>
          </a:p>
          <a:p>
            <a:r>
              <a:rPr lang="en-CA" sz="1400" dirty="0">
                <a:cs typeface="Calibri" panose="020F0502020204030204" pitchFamily="34" charset="0"/>
              </a:rPr>
              <a:t>Insiders often have names which reflect their roles in the abuse; they can choose different names. Costumed insiders can take off the costumes. Those who resemble perpetrators can become kids again.</a:t>
            </a:r>
          </a:p>
          <a:p>
            <a:r>
              <a:rPr lang="en-US" sz="1400" dirty="0">
                <a:cs typeface="Calibri" panose="020F0502020204030204" pitchFamily="34" charset="0"/>
              </a:rPr>
              <a:t>You can ask parts to stop doing harmful jobs. You can ask parts to do their jobs when they are helpful, e.g. put away memories, make everyone forget, help parts stuck in trauma to go to sleep temporarily. </a:t>
            </a:r>
          </a:p>
          <a:p>
            <a:r>
              <a:rPr lang="en-US" sz="1400" dirty="0">
                <a:cs typeface="Calibri" panose="020F0502020204030204" pitchFamily="34" charset="0"/>
              </a:rPr>
              <a:t>Switch controllers and internal programmers can turn off programs, and can provide a list of programs to be dismantled by working through the training memories.</a:t>
            </a:r>
            <a:endParaRPr lang="en-CA" sz="1400" dirty="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04DCAF22-CE1B-48BA-A085-CB0E5906725E}" type="slidenum">
              <a:rPr lang="en-CA" smtClean="0"/>
              <a:pPr/>
              <a:t>26</a:t>
            </a:fld>
            <a:endParaRPr lang="en-CA"/>
          </a:p>
        </p:txBody>
      </p:sp>
    </p:spTree>
    <p:extLst>
      <p:ext uri="{BB962C8B-B14F-4D97-AF65-F5344CB8AC3E}">
        <p14:creationId xmlns:p14="http://schemas.microsoft.com/office/powerpoint/2010/main" xmlns="" val="15588904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Giving Insiders New Jobs</a:t>
            </a:r>
          </a:p>
        </p:txBody>
      </p:sp>
      <p:sp>
        <p:nvSpPr>
          <p:cNvPr id="3" name="Content Placeholder 2"/>
          <p:cNvSpPr>
            <a:spLocks noGrp="1"/>
          </p:cNvSpPr>
          <p:nvPr>
            <p:ph idx="1"/>
          </p:nvPr>
        </p:nvSpPr>
        <p:spPr/>
        <p:txBody>
          <a:bodyPr>
            <a:normAutofit fontScale="92500" lnSpcReduction="10000"/>
          </a:bodyPr>
          <a:lstStyle/>
          <a:p>
            <a:r>
              <a:rPr lang="en-CA" dirty="0">
                <a:cs typeface="Calibri" panose="020F0502020204030204" pitchFamily="34" charset="0"/>
              </a:rPr>
              <a:t>The system can use insiders’ job skills to assist in recovery. New jobs may resemble old jobs but  in the service of help.</a:t>
            </a:r>
          </a:p>
          <a:p>
            <a:r>
              <a:rPr lang="en-CA" dirty="0">
                <a:cs typeface="Calibri" panose="020F0502020204030204" pitchFamily="34" charset="0"/>
              </a:rPr>
              <a:t>File keepers can keep memories contained and then bring them up when ready to process them.</a:t>
            </a:r>
          </a:p>
          <a:p>
            <a:r>
              <a:rPr lang="en-CA" dirty="0">
                <a:cs typeface="Calibri" panose="020F0502020204030204" pitchFamily="34" charset="0"/>
              </a:rPr>
              <a:t>Observers and recorders can watch the survivor’s present life to make sure he or she is safe.</a:t>
            </a:r>
          </a:p>
          <a:p>
            <a:r>
              <a:rPr lang="en-CA" dirty="0">
                <a:cs typeface="Calibri" panose="020F0502020204030204" pitchFamily="34" charset="0"/>
              </a:rPr>
              <a:t>Spinners can spin away bad feelings and spin peaceful and calm feelings out into the system.</a:t>
            </a:r>
          </a:p>
          <a:p>
            <a:r>
              <a:rPr lang="en-CA" dirty="0">
                <a:cs typeface="Calibri" panose="020F0502020204030204" pitchFamily="34" charset="0"/>
              </a:rPr>
              <a:t>Pain holders can help with medical and dental appointments.</a:t>
            </a:r>
          </a:p>
          <a:p>
            <a:r>
              <a:rPr lang="en-CA" dirty="0">
                <a:cs typeface="Calibri" panose="020F0502020204030204" pitchFamily="34" charset="0"/>
              </a:rPr>
              <a:t>Soldier parts can get the body to exercise.</a:t>
            </a:r>
          </a:p>
          <a:p>
            <a:r>
              <a:rPr lang="en-CA" dirty="0">
                <a:cs typeface="Calibri" panose="020F0502020204030204" pitchFamily="34" charset="0"/>
              </a:rPr>
              <a:t>“Forget” program holders can make reporters forget anything they may have been trained to report.</a:t>
            </a:r>
          </a:p>
        </p:txBody>
      </p:sp>
      <p:sp>
        <p:nvSpPr>
          <p:cNvPr id="4" name="Slide Number Placeholder 3"/>
          <p:cNvSpPr>
            <a:spLocks noGrp="1"/>
          </p:cNvSpPr>
          <p:nvPr>
            <p:ph type="sldNum" sz="quarter" idx="12"/>
          </p:nvPr>
        </p:nvSpPr>
        <p:spPr/>
        <p:txBody>
          <a:bodyPr/>
          <a:lstStyle/>
          <a:p>
            <a:fld id="{04DCAF22-CE1B-48BA-A085-CB0E5906725E}" type="slidenum">
              <a:rPr lang="en-CA" smtClean="0"/>
              <a:pPr/>
              <a:t>27</a:t>
            </a:fld>
            <a:endParaRPr lang="en-CA"/>
          </a:p>
        </p:txBody>
      </p:sp>
    </p:spTree>
    <p:extLst>
      <p:ext uri="{BB962C8B-B14F-4D97-AF65-F5344CB8AC3E}">
        <p14:creationId xmlns:p14="http://schemas.microsoft.com/office/powerpoint/2010/main" xmlns="" val="34789991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D8B53A-D084-4274-9E43-2C6BB83B8A0C}"/>
              </a:ext>
            </a:extLst>
          </p:cNvPr>
          <p:cNvSpPr>
            <a:spLocks noGrp="1"/>
          </p:cNvSpPr>
          <p:nvPr>
            <p:ph type="title"/>
          </p:nvPr>
        </p:nvSpPr>
        <p:spPr/>
        <p:txBody>
          <a:bodyPr/>
          <a:lstStyle/>
          <a:p>
            <a:r>
              <a:rPr lang="en-CA" dirty="0"/>
              <a:t>Example: Soldiers vs. Garbage Kids </a:t>
            </a:r>
          </a:p>
        </p:txBody>
      </p:sp>
      <p:sp>
        <p:nvSpPr>
          <p:cNvPr id="3" name="Content Placeholder 2">
            <a:extLst>
              <a:ext uri="{FF2B5EF4-FFF2-40B4-BE49-F238E27FC236}">
                <a16:creationId xmlns:a16="http://schemas.microsoft.com/office/drawing/2014/main" xmlns="" id="{CE3073AF-8C0B-4A0D-A451-FB449243768F}"/>
              </a:ext>
            </a:extLst>
          </p:cNvPr>
          <p:cNvSpPr>
            <a:spLocks noGrp="1"/>
          </p:cNvSpPr>
          <p:nvPr>
            <p:ph idx="1"/>
          </p:nvPr>
        </p:nvSpPr>
        <p:spPr/>
        <p:txBody>
          <a:bodyPr/>
          <a:lstStyle/>
          <a:p>
            <a:r>
              <a:rPr lang="en-CA" dirty="0"/>
              <a:t>For difficult tasks in the inside or outside world, soldiers are not the best choice. Soldiers are trained in instant obedience to perpetrators.</a:t>
            </a:r>
          </a:p>
          <a:p>
            <a:r>
              <a:rPr lang="en-CA" dirty="0"/>
              <a:t>Garbage kids are the ones who refused to act on their training, refused to do what the perpetrators told them to do, even at great personal cost. They are the ones your client wants for tasks which involve standing up </a:t>
            </a:r>
            <a:r>
              <a:rPr lang="en-CA"/>
              <a:t>to perpetrators.</a:t>
            </a:r>
            <a:endParaRPr lang="en-CA" dirty="0"/>
          </a:p>
        </p:txBody>
      </p:sp>
    </p:spTree>
    <p:extLst>
      <p:ext uri="{BB962C8B-B14F-4D97-AF65-F5344CB8AC3E}">
        <p14:creationId xmlns:p14="http://schemas.microsoft.com/office/powerpoint/2010/main" xmlns="" val="41061110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Ways Parts Can Improve their Inner World</a:t>
            </a:r>
            <a:endParaRPr lang="en-CA" sz="3200" dirty="0"/>
          </a:p>
        </p:txBody>
      </p:sp>
      <p:sp>
        <p:nvSpPr>
          <p:cNvPr id="3" name="Content Placeholder 2"/>
          <p:cNvSpPr>
            <a:spLocks noGrp="1"/>
          </p:cNvSpPr>
          <p:nvPr>
            <p:ph idx="1"/>
          </p:nvPr>
        </p:nvSpPr>
        <p:spPr/>
        <p:txBody>
          <a:bodyPr>
            <a:normAutofit fontScale="92500" lnSpcReduction="20000"/>
          </a:bodyPr>
          <a:lstStyle/>
          <a:p>
            <a:r>
              <a:rPr lang="en-US" dirty="0">
                <a:cs typeface="Calibri" panose="020F0502020204030204" pitchFamily="34" charset="0"/>
              </a:rPr>
              <a:t>Cut wires, destroy control towers, etc. (with permission).</a:t>
            </a:r>
          </a:p>
          <a:p>
            <a:r>
              <a:rPr lang="en-US" dirty="0">
                <a:cs typeface="Calibri" panose="020F0502020204030204" pitchFamily="34" charset="0"/>
              </a:rPr>
              <a:t>Rescue parts who are “stuck” in inner copies of the places where the abuse occurred: boxes, cages, cold basement rooms, garbage pits, bedrooms where a rapist found them. </a:t>
            </a:r>
          </a:p>
          <a:p>
            <a:r>
              <a:rPr lang="en-US" dirty="0">
                <a:cs typeface="Calibri" panose="020F0502020204030204" pitchFamily="34" charset="0"/>
              </a:rPr>
              <a:t>Give inner kids their own rooms with locks on the inside, comfortable beds or couches, etc.  </a:t>
            </a:r>
          </a:p>
          <a:p>
            <a:r>
              <a:rPr lang="en-US" dirty="0">
                <a:cs typeface="Calibri" panose="020F0502020204030204" pitchFamily="34" charset="0"/>
              </a:rPr>
              <a:t>Make nurseries for babies, caregivers, stuffed animals, toys, blankets, pets.</a:t>
            </a:r>
          </a:p>
          <a:p>
            <a:r>
              <a:rPr lang="en-US" dirty="0">
                <a:cs typeface="Calibri" panose="020F0502020204030204" pitchFamily="34" charset="0"/>
              </a:rPr>
              <a:t>Create mansions, tree houses, whatever is most helpful. </a:t>
            </a:r>
          </a:p>
          <a:p>
            <a:r>
              <a:rPr lang="en-US" dirty="0">
                <a:cs typeface="Calibri" panose="020F0502020204030204" pitchFamily="34" charset="0"/>
              </a:rPr>
              <a:t>Make places for exercise, sports, anger release.</a:t>
            </a:r>
          </a:p>
          <a:p>
            <a:r>
              <a:rPr lang="en-US" dirty="0">
                <a:cs typeface="Calibri" panose="020F0502020204030204" pitchFamily="34" charset="0"/>
              </a:rPr>
              <a:t>Create inner TV screens for safely viewing the outer world.</a:t>
            </a:r>
          </a:p>
          <a:p>
            <a:r>
              <a:rPr lang="en-US" dirty="0">
                <a:cs typeface="Calibri" panose="020F0502020204030204" pitchFamily="34" charset="0"/>
              </a:rPr>
              <a:t>Create an inner movie of present-day life to update insiders.</a:t>
            </a:r>
          </a:p>
          <a:p>
            <a:r>
              <a:rPr lang="en-US" dirty="0">
                <a:cs typeface="Calibri" panose="020F0502020204030204" pitchFamily="34" charset="0"/>
              </a:rPr>
              <a:t>Import movie or TV or book characters as helpers, e.g. nannies, doctors.</a:t>
            </a:r>
          </a:p>
        </p:txBody>
      </p:sp>
      <p:sp>
        <p:nvSpPr>
          <p:cNvPr id="4" name="Slide Number Placeholder 3"/>
          <p:cNvSpPr>
            <a:spLocks noGrp="1"/>
          </p:cNvSpPr>
          <p:nvPr>
            <p:ph type="sldNum" sz="quarter" idx="12"/>
          </p:nvPr>
        </p:nvSpPr>
        <p:spPr/>
        <p:txBody>
          <a:bodyPr/>
          <a:lstStyle/>
          <a:p>
            <a:fld id="{04DCAF22-CE1B-48BA-A085-CB0E5906725E}" type="slidenum">
              <a:rPr lang="en-CA" smtClean="0"/>
              <a:pPr/>
              <a:t>29</a:t>
            </a:fld>
            <a:endParaRPr lang="en-CA"/>
          </a:p>
        </p:txBody>
      </p:sp>
    </p:spTree>
    <p:extLst>
      <p:ext uri="{BB962C8B-B14F-4D97-AF65-F5344CB8AC3E}">
        <p14:creationId xmlns:p14="http://schemas.microsoft.com/office/powerpoint/2010/main" xmlns="" val="3905969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9323878B-3588-4516-B1E2-35EFE58B3F3A}"/>
              </a:ext>
            </a:extLst>
          </p:cNvPr>
          <p:cNvSpPr>
            <a:spLocks noGrp="1"/>
          </p:cNvSpPr>
          <p:nvPr>
            <p:ph type="ctrTitle"/>
          </p:nvPr>
        </p:nvSpPr>
        <p:spPr/>
        <p:txBody>
          <a:bodyPr/>
          <a:lstStyle/>
          <a:p>
            <a:pPr algn="ctr"/>
            <a:r>
              <a:rPr lang="en-CA" dirty="0"/>
              <a:t>6  Working </a:t>
            </a:r>
            <a:r>
              <a:rPr lang="en-CA"/>
              <a:t>with </a:t>
            </a:r>
            <a:br>
              <a:rPr lang="en-CA"/>
            </a:br>
            <a:r>
              <a:rPr lang="en-CA"/>
              <a:t>Internal Leaders</a:t>
            </a:r>
            <a:endParaRPr lang="en-CA" dirty="0"/>
          </a:p>
        </p:txBody>
      </p:sp>
      <p:sp>
        <p:nvSpPr>
          <p:cNvPr id="6" name="Subtitle 5">
            <a:extLst>
              <a:ext uri="{FF2B5EF4-FFF2-40B4-BE49-F238E27FC236}">
                <a16:creationId xmlns:a16="http://schemas.microsoft.com/office/drawing/2014/main" xmlns="" id="{AE5480D0-8B81-493E-B0D6-401C94697A8D}"/>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xmlns="" val="25751493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0E45D4-8E0F-1CEA-8B74-1DE8F2CF691F}"/>
              </a:ext>
            </a:extLst>
          </p:cNvPr>
          <p:cNvSpPr>
            <a:spLocks noGrp="1"/>
          </p:cNvSpPr>
          <p:nvPr>
            <p:ph type="title"/>
          </p:nvPr>
        </p:nvSpPr>
        <p:spPr/>
        <p:txBody>
          <a:bodyPr/>
          <a:lstStyle/>
          <a:p>
            <a:r>
              <a:rPr lang="en-CA" dirty="0"/>
              <a:t>Ask, Negotiate, Command …</a:t>
            </a:r>
          </a:p>
        </p:txBody>
      </p:sp>
      <p:sp>
        <p:nvSpPr>
          <p:cNvPr id="3" name="Content Placeholder 2">
            <a:extLst>
              <a:ext uri="{FF2B5EF4-FFF2-40B4-BE49-F238E27FC236}">
                <a16:creationId xmlns:a16="http://schemas.microsoft.com/office/drawing/2014/main" xmlns="" id="{D7C5704B-93D9-97EE-FA6C-1E59DF1F9531}"/>
              </a:ext>
            </a:extLst>
          </p:cNvPr>
          <p:cNvSpPr>
            <a:spLocks noGrp="1"/>
          </p:cNvSpPr>
          <p:nvPr>
            <p:ph idx="1"/>
          </p:nvPr>
        </p:nvSpPr>
        <p:spPr/>
        <p:txBody>
          <a:bodyPr/>
          <a:lstStyle/>
          <a:p>
            <a:r>
              <a:rPr lang="en-US" sz="1800" kern="50" dirty="0">
                <a:effectLst/>
                <a:ea typeface="Times New Roman" panose="02020603050405020304" pitchFamily="18" charset="0"/>
                <a:cs typeface="TimesNewRomanPSMT"/>
              </a:rPr>
              <a:t>With some personality systems, asking and negotiating does not work, and verbal commands are necessary with some parts. </a:t>
            </a:r>
          </a:p>
          <a:p>
            <a:r>
              <a:rPr lang="en-US" sz="1800" kern="50" dirty="0">
                <a:effectLst/>
                <a:ea typeface="Times New Roman" panose="02020603050405020304" pitchFamily="18" charset="0"/>
                <a:cs typeface="TimesNewRomanPSMT"/>
              </a:rPr>
              <a:t>This is because you are speaking with very young parts who are trained to respond only to commands, often phrased in a particular way. They are concrete and literalistic. They are not offended by commands.</a:t>
            </a:r>
            <a:endParaRPr lang="en-CA" sz="1800" dirty="0">
              <a:effectLst/>
              <a:ea typeface="Times New Roman" panose="02020603050405020304" pitchFamily="18" charset="0"/>
              <a:cs typeface="Times New Roman" panose="02020603050405020304" pitchFamily="18" charset="0"/>
            </a:endParaRPr>
          </a:p>
          <a:p>
            <a:endParaRPr lang="en-CA" dirty="0"/>
          </a:p>
        </p:txBody>
      </p:sp>
    </p:spTree>
    <p:extLst>
      <p:ext uri="{BB962C8B-B14F-4D97-AF65-F5344CB8AC3E}">
        <p14:creationId xmlns:p14="http://schemas.microsoft.com/office/powerpoint/2010/main" xmlns="" val="21200480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01A8E2-7F61-B434-9010-C1AE7FD40551}"/>
              </a:ext>
            </a:extLst>
          </p:cNvPr>
          <p:cNvSpPr>
            <a:spLocks noGrp="1"/>
          </p:cNvSpPr>
          <p:nvPr>
            <p:ph type="title"/>
          </p:nvPr>
        </p:nvSpPr>
        <p:spPr/>
        <p:txBody>
          <a:bodyPr/>
          <a:lstStyle/>
          <a:p>
            <a:r>
              <a:rPr lang="en-CA" dirty="0"/>
              <a:t>“Turn it off!”</a:t>
            </a:r>
          </a:p>
        </p:txBody>
      </p:sp>
      <p:sp>
        <p:nvSpPr>
          <p:cNvPr id="3" name="Content Placeholder 2">
            <a:extLst>
              <a:ext uri="{FF2B5EF4-FFF2-40B4-BE49-F238E27FC236}">
                <a16:creationId xmlns:a16="http://schemas.microsoft.com/office/drawing/2014/main" xmlns="" id="{827CF941-F457-AD2D-6A9A-7D74FC6595F1}"/>
              </a:ext>
            </a:extLst>
          </p:cNvPr>
          <p:cNvSpPr>
            <a:spLocks noGrp="1"/>
          </p:cNvSpPr>
          <p:nvPr>
            <p:ph idx="1"/>
          </p:nvPr>
        </p:nvSpPr>
        <p:spPr/>
        <p:txBody>
          <a:bodyPr>
            <a:normAutofit/>
          </a:bodyPr>
          <a:lstStyle/>
          <a:p>
            <a:r>
              <a:rPr lang="en-CA" dirty="0"/>
              <a:t>This useful command can with some systems work to get programs which are running temporarily turned off. (Sometimes you need to add “in the name of Satan, whom I don’t believe in.”)</a:t>
            </a:r>
          </a:p>
          <a:p>
            <a:r>
              <a:rPr lang="en-CA" dirty="0"/>
              <a:t>E.g. “I command you in the name of Satan, whom I don’t believe in, to stop, turn off, and put away the Suicide program.” Internal programmers are always listening. </a:t>
            </a:r>
          </a:p>
          <a:p>
            <a:r>
              <a:rPr lang="en-CA" dirty="0"/>
              <a:t>If they are afraid to turn a program off, they can turn it down so it is barely noticeable. </a:t>
            </a:r>
          </a:p>
          <a:p>
            <a:r>
              <a:rPr lang="en-CA" dirty="0"/>
              <a:t>Spinners can spin in the opposite direction, spinning the effects of the program back to the part it originally affected.</a:t>
            </a:r>
          </a:p>
        </p:txBody>
      </p:sp>
    </p:spTree>
    <p:extLst>
      <p:ext uri="{BB962C8B-B14F-4D97-AF65-F5344CB8AC3E}">
        <p14:creationId xmlns:p14="http://schemas.microsoft.com/office/powerpoint/2010/main" xmlns="" val="6136279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Using Program Codes</a:t>
            </a:r>
            <a:br>
              <a:rPr lang="en-CA" dirty="0"/>
            </a:br>
            <a:r>
              <a:rPr lang="en-CA" sz="1800" dirty="0"/>
              <a:t>(See example in </a:t>
            </a:r>
            <a:r>
              <a:rPr lang="en-CA" sz="1800" i="1" dirty="0"/>
              <a:t>Healing the Unimaginable</a:t>
            </a:r>
            <a:r>
              <a:rPr lang="en-CA" sz="1800" dirty="0"/>
              <a:t>, p. 160)</a:t>
            </a:r>
            <a:endParaRPr lang="en-CA" dirty="0"/>
          </a:p>
        </p:txBody>
      </p:sp>
      <p:sp>
        <p:nvSpPr>
          <p:cNvPr id="3" name="Content Placeholder 2"/>
          <p:cNvSpPr>
            <a:spLocks noGrp="1"/>
          </p:cNvSpPr>
          <p:nvPr>
            <p:ph idx="1"/>
          </p:nvPr>
        </p:nvSpPr>
        <p:spPr/>
        <p:txBody>
          <a:bodyPr>
            <a:normAutofit fontScale="92500" lnSpcReduction="20000"/>
          </a:bodyPr>
          <a:lstStyle/>
          <a:p>
            <a:r>
              <a:rPr lang="en-CA" dirty="0">
                <a:latin typeface="+mj-lt"/>
              </a:rPr>
              <a:t>Program codes are sequences of letters and numbers which, when spoken or written correctly, will turn programs on or off or even destroy them.</a:t>
            </a:r>
          </a:p>
          <a:p>
            <a:r>
              <a:rPr lang="en-CA" dirty="0">
                <a:latin typeface="+mj-lt"/>
              </a:rPr>
              <a:t>You can obtain codes from the client’s internal programmers.</a:t>
            </a:r>
          </a:p>
          <a:p>
            <a:r>
              <a:rPr lang="en-CA" dirty="0">
                <a:latin typeface="+mj-lt"/>
              </a:rPr>
              <a:t>Internal programmers are kids who turn apparently electrical switches on and off in response to cues.</a:t>
            </a:r>
          </a:p>
          <a:p>
            <a:r>
              <a:rPr lang="en-CA" dirty="0">
                <a:latin typeface="+mj-lt"/>
              </a:rPr>
              <a:t>Knowing codes and saying the “off” codes can help in undoing programming. It can neutralize programs so they do not get in the way of the therapy.</a:t>
            </a:r>
          </a:p>
          <a:p>
            <a:r>
              <a:rPr lang="en-CA" dirty="0">
                <a:latin typeface="+mj-lt"/>
              </a:rPr>
              <a:t>This shortcut does not remove the trauma, just temporarily keeps parts from doing their jobs. </a:t>
            </a:r>
          </a:p>
          <a:p>
            <a:r>
              <a:rPr lang="en-CA" dirty="0">
                <a:latin typeface="+mj-lt"/>
              </a:rPr>
              <a:t>You can ask for program lists or charts with their codes (when you get that far and are planning systematic memory work).</a:t>
            </a:r>
          </a:p>
          <a:p>
            <a:r>
              <a:rPr lang="en-CA" dirty="0">
                <a:latin typeface="+mj-lt"/>
              </a:rPr>
              <a:t>Much “deprogramming” is simply using such codes. It does not resolve the trauma. </a:t>
            </a:r>
          </a:p>
        </p:txBody>
      </p:sp>
      <p:sp>
        <p:nvSpPr>
          <p:cNvPr id="4" name="Slide Number Placeholder 3"/>
          <p:cNvSpPr>
            <a:spLocks noGrp="1"/>
          </p:cNvSpPr>
          <p:nvPr>
            <p:ph type="sldNum" sz="quarter" idx="12"/>
          </p:nvPr>
        </p:nvSpPr>
        <p:spPr/>
        <p:txBody>
          <a:bodyPr/>
          <a:lstStyle/>
          <a:p>
            <a:fld id="{04DCAF22-CE1B-48BA-A085-CB0E5906725E}" type="slidenum">
              <a:rPr lang="en-CA" smtClean="0"/>
              <a:pPr/>
              <a:t>32</a:t>
            </a:fld>
            <a:endParaRPr lang="en-CA"/>
          </a:p>
        </p:txBody>
      </p:sp>
    </p:spTree>
    <p:extLst>
      <p:ext uri="{BB962C8B-B14F-4D97-AF65-F5344CB8AC3E}">
        <p14:creationId xmlns:p14="http://schemas.microsoft.com/office/powerpoint/2010/main" xmlns="" val="36879466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AA9C17-78DE-C896-21AC-9A26544D7D7C}"/>
              </a:ext>
            </a:extLst>
          </p:cNvPr>
          <p:cNvSpPr>
            <a:spLocks noGrp="1"/>
          </p:cNvSpPr>
          <p:nvPr>
            <p:ph type="title"/>
          </p:nvPr>
        </p:nvSpPr>
        <p:spPr/>
        <p:txBody>
          <a:bodyPr/>
          <a:lstStyle/>
          <a:p>
            <a:r>
              <a:rPr lang="en-CA" dirty="0"/>
              <a:t>Two Useful Triggers</a:t>
            </a:r>
            <a:br>
              <a:rPr lang="en-CA" dirty="0"/>
            </a:br>
            <a:r>
              <a:rPr lang="en-CA" dirty="0"/>
              <a:t>(for some survivors)</a:t>
            </a:r>
          </a:p>
        </p:txBody>
      </p:sp>
      <p:sp>
        <p:nvSpPr>
          <p:cNvPr id="3" name="Content Placeholder 2">
            <a:extLst>
              <a:ext uri="{FF2B5EF4-FFF2-40B4-BE49-F238E27FC236}">
                <a16:creationId xmlns:a16="http://schemas.microsoft.com/office/drawing/2014/main" xmlns="" id="{B0FFC8EC-B2F2-F614-052D-DFC23FFCBA37}"/>
              </a:ext>
            </a:extLst>
          </p:cNvPr>
          <p:cNvSpPr>
            <a:spLocks noGrp="1"/>
          </p:cNvSpPr>
          <p:nvPr>
            <p:ph idx="1"/>
          </p:nvPr>
        </p:nvSpPr>
        <p:spPr/>
        <p:txBody>
          <a:bodyPr/>
          <a:lstStyle/>
          <a:p>
            <a:r>
              <a:rPr lang="en-CA" dirty="0"/>
              <a:t>Grasping  your client’s arms firmly and briefly halfway between the shoulders and elbows will turn off a spinning program temporarily.</a:t>
            </a:r>
          </a:p>
          <a:p>
            <a:r>
              <a:rPr lang="en-CA" dirty="0"/>
              <a:t>Holding your hands out in front of you, palms upward, then drawing them quickly towards your chest and closing them will temporarily turn off all programs.</a:t>
            </a:r>
          </a:p>
          <a:p>
            <a:r>
              <a:rPr lang="en-CA" dirty="0"/>
              <a:t>If you use triggers (e.g. special touches or hand signals), make sure that your client has confirmed what effect they will have and agreed to allow you to use them. Also, explain how you learned these triggers. You can do the triggers on your own body first, to confirm with the client that they are correct and will not do </a:t>
            </a:r>
            <a:r>
              <a:rPr lang="en-CA" dirty="0" err="1"/>
              <a:t>hartm</a:t>
            </a:r>
            <a:r>
              <a:rPr lang="en-CA" dirty="0"/>
              <a:t>.</a:t>
            </a:r>
          </a:p>
        </p:txBody>
      </p:sp>
    </p:spTree>
    <p:extLst>
      <p:ext uri="{BB962C8B-B14F-4D97-AF65-F5344CB8AC3E}">
        <p14:creationId xmlns:p14="http://schemas.microsoft.com/office/powerpoint/2010/main" xmlns="" val="26903018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Using Programs &amp; Triggers</a:t>
            </a:r>
          </a:p>
        </p:txBody>
      </p:sp>
      <p:sp>
        <p:nvSpPr>
          <p:cNvPr id="3" name="Content Placeholder 2"/>
          <p:cNvSpPr>
            <a:spLocks noGrp="1"/>
          </p:cNvSpPr>
          <p:nvPr>
            <p:ph idx="1"/>
          </p:nvPr>
        </p:nvSpPr>
        <p:spPr/>
        <p:txBody>
          <a:bodyPr>
            <a:normAutofit lnSpcReduction="10000"/>
          </a:bodyPr>
          <a:lstStyle/>
          <a:p>
            <a:pPr marL="0" indent="0">
              <a:buNone/>
            </a:pPr>
            <a:r>
              <a:rPr lang="en-CA" dirty="0">
                <a:latin typeface="+mj-lt"/>
              </a:rPr>
              <a:t>You can use perpetrator-created triggers for useful purposes.</a:t>
            </a:r>
          </a:p>
          <a:p>
            <a:r>
              <a:rPr lang="en-CA" dirty="0">
                <a:latin typeface="+mj-lt"/>
              </a:rPr>
              <a:t>“No pain” can reduce pain from illness or abuse.</a:t>
            </a:r>
          </a:p>
          <a:p>
            <a:r>
              <a:rPr lang="en-CA" dirty="0">
                <a:latin typeface="+mj-lt"/>
              </a:rPr>
              <a:t>“Sleep” can put to sleep parts tired from memory work or programmed to harm the body or go to the group.</a:t>
            </a:r>
          </a:p>
          <a:p>
            <a:r>
              <a:rPr lang="en-CA" dirty="0">
                <a:latin typeface="+mj-lt"/>
              </a:rPr>
              <a:t>“Forget” can keep the memories from the front person so that he or she can function better, or can make a reporter part forget to report.</a:t>
            </a:r>
          </a:p>
          <a:p>
            <a:r>
              <a:rPr lang="en-CA" dirty="0">
                <a:latin typeface="+mj-lt"/>
              </a:rPr>
              <a:t>Calling out a particular part can be used in an emergency.</a:t>
            </a:r>
          </a:p>
          <a:p>
            <a:pPr marL="0" indent="0">
              <a:buNone/>
            </a:pPr>
            <a:r>
              <a:rPr lang="en-CA" dirty="0">
                <a:latin typeface="+mj-lt"/>
              </a:rPr>
              <a:t>Cooperation is always to be preferred to coercion, so ask or suggest rather than just doing such things.</a:t>
            </a:r>
          </a:p>
          <a:p>
            <a:pPr marL="0" indent="0">
              <a:buNone/>
            </a:pPr>
            <a:r>
              <a:rPr lang="en-CA" dirty="0">
                <a:latin typeface="+mj-lt"/>
              </a:rPr>
              <a:t>If you use triggers, especially without permission, parts may believe you are a perpetrator.</a:t>
            </a:r>
          </a:p>
        </p:txBody>
      </p:sp>
      <p:sp>
        <p:nvSpPr>
          <p:cNvPr id="4" name="Slide Number Placeholder 3"/>
          <p:cNvSpPr>
            <a:spLocks noGrp="1"/>
          </p:cNvSpPr>
          <p:nvPr>
            <p:ph type="sldNum" sz="quarter" idx="12"/>
          </p:nvPr>
        </p:nvSpPr>
        <p:spPr/>
        <p:txBody>
          <a:bodyPr/>
          <a:lstStyle/>
          <a:p>
            <a:fld id="{04DCAF22-CE1B-48BA-A085-CB0E5906725E}" type="slidenum">
              <a:rPr lang="en-CA" smtClean="0"/>
              <a:pPr/>
              <a:t>34</a:t>
            </a:fld>
            <a:endParaRPr lang="en-CA"/>
          </a:p>
        </p:txBody>
      </p:sp>
    </p:spTree>
    <p:extLst>
      <p:ext uri="{BB962C8B-B14F-4D97-AF65-F5344CB8AC3E}">
        <p14:creationId xmlns:p14="http://schemas.microsoft.com/office/powerpoint/2010/main" xmlns="" val="36471936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B8E787-220B-47B0-ABC3-02E7DAFDD305}"/>
              </a:ext>
            </a:extLst>
          </p:cNvPr>
          <p:cNvSpPr>
            <a:spLocks noGrp="1"/>
          </p:cNvSpPr>
          <p:nvPr>
            <p:ph type="title"/>
          </p:nvPr>
        </p:nvSpPr>
        <p:spPr/>
        <p:txBody>
          <a:bodyPr/>
          <a:lstStyle/>
          <a:p>
            <a:r>
              <a:rPr lang="en-CA" dirty="0">
                <a:solidFill>
                  <a:schemeClr val="tx1"/>
                </a:solidFill>
              </a:rPr>
              <a:t>Programs Attached to Places or Events</a:t>
            </a:r>
          </a:p>
        </p:txBody>
      </p:sp>
      <p:sp>
        <p:nvSpPr>
          <p:cNvPr id="3" name="Content Placeholder 2">
            <a:extLst>
              <a:ext uri="{FF2B5EF4-FFF2-40B4-BE49-F238E27FC236}">
                <a16:creationId xmlns:a16="http://schemas.microsoft.com/office/drawing/2014/main" xmlns="" id="{7FA8F415-490F-47DE-B5EE-AEE39E2822A4}"/>
              </a:ext>
            </a:extLst>
          </p:cNvPr>
          <p:cNvSpPr>
            <a:spLocks noGrp="1"/>
          </p:cNvSpPr>
          <p:nvPr>
            <p:ph idx="1"/>
          </p:nvPr>
        </p:nvSpPr>
        <p:spPr/>
        <p:txBody>
          <a:bodyPr>
            <a:normAutofit/>
          </a:bodyPr>
          <a:lstStyle/>
          <a:p>
            <a:r>
              <a:rPr lang="en-CA" dirty="0"/>
              <a:t>Perpetrator groups can attach programs to particular events or places, e.g. a program may be activated by entering the therapist’s office.</a:t>
            </a:r>
          </a:p>
          <a:p>
            <a:r>
              <a:rPr lang="en-CA" dirty="0"/>
              <a:t>Programs can be attached to one another (e.g. if a therapist attempts to undo the “suicide” program it activates the “attack therapist” program.) </a:t>
            </a:r>
          </a:p>
          <a:p>
            <a:r>
              <a:rPr lang="en-CA" dirty="0"/>
              <a:t>As you plan your memory work, you can ask “What will happen if we try to undo the Suicide/Pain/Report/Open Door program?”</a:t>
            </a:r>
          </a:p>
          <a:p>
            <a:r>
              <a:rPr lang="en-CA" dirty="0"/>
              <a:t>“What will happen if …” is a very useful question.</a:t>
            </a:r>
          </a:p>
          <a:p>
            <a:r>
              <a:rPr lang="en-CA" dirty="0"/>
              <a:t>If current contact with perpetrators is suspected, you might discuss such linkages by telephone with internal programmers before an appointment.</a:t>
            </a:r>
          </a:p>
          <a:p>
            <a:r>
              <a:rPr lang="en-CA" dirty="0"/>
              <a:t>Some parts of the client may be able to make a “wiring diagram” of how the programs are attached to one another.</a:t>
            </a:r>
          </a:p>
          <a:p>
            <a:endParaRPr lang="en-CA" dirty="0"/>
          </a:p>
        </p:txBody>
      </p:sp>
    </p:spTree>
    <p:extLst>
      <p:ext uri="{BB962C8B-B14F-4D97-AF65-F5344CB8AC3E}">
        <p14:creationId xmlns:p14="http://schemas.microsoft.com/office/powerpoint/2010/main" xmlns="" val="4305008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Cooperation</a:t>
            </a:r>
          </a:p>
        </p:txBody>
      </p:sp>
      <p:sp>
        <p:nvSpPr>
          <p:cNvPr id="3" name="Content Placeholder 2"/>
          <p:cNvSpPr>
            <a:spLocks noGrp="1"/>
          </p:cNvSpPr>
          <p:nvPr>
            <p:ph idx="1"/>
          </p:nvPr>
        </p:nvSpPr>
        <p:spPr/>
        <p:txBody>
          <a:bodyPr>
            <a:normAutofit/>
          </a:bodyPr>
          <a:lstStyle/>
          <a:p>
            <a:pPr indent="0">
              <a:buNone/>
            </a:pPr>
            <a:r>
              <a:rPr lang="en-US" dirty="0">
                <a:latin typeface="+mj-lt"/>
              </a:rPr>
              <a:t>When the whole personality system works together, and those insiders in charge work for healing, your client can make it all the way to full recovery, given:</a:t>
            </a:r>
          </a:p>
          <a:p>
            <a:pPr lvl="1"/>
            <a:r>
              <a:rPr lang="en-CA" sz="1800" dirty="0">
                <a:latin typeface="+mj-lt"/>
              </a:rPr>
              <a:t>Careful timing and containment</a:t>
            </a:r>
          </a:p>
          <a:p>
            <a:pPr lvl="1"/>
            <a:r>
              <a:rPr lang="en-CA" sz="1800" dirty="0">
                <a:latin typeface="+mj-lt"/>
              </a:rPr>
              <a:t>Maintaining current physical safety</a:t>
            </a:r>
          </a:p>
          <a:p>
            <a:pPr lvl="1"/>
            <a:r>
              <a:rPr lang="en-CA" sz="1800" dirty="0">
                <a:latin typeface="+mj-lt"/>
              </a:rPr>
              <a:t>Updating the parts</a:t>
            </a:r>
          </a:p>
          <a:p>
            <a:pPr lvl="1"/>
            <a:r>
              <a:rPr lang="en-CA" sz="1800" dirty="0">
                <a:latin typeface="+mj-lt"/>
              </a:rPr>
              <a:t>Encouraging internal communication</a:t>
            </a:r>
          </a:p>
          <a:p>
            <a:pPr lvl="1"/>
            <a:r>
              <a:rPr lang="en-CA" sz="1800" dirty="0">
                <a:latin typeface="+mj-lt"/>
              </a:rPr>
              <a:t>Memory work when the system is ready</a:t>
            </a:r>
          </a:p>
          <a:p>
            <a:pPr lvl="1"/>
            <a:r>
              <a:rPr lang="en-CA" sz="1800" dirty="0">
                <a:latin typeface="+mj-lt"/>
              </a:rPr>
              <a:t>A good therapeutic relationship</a:t>
            </a:r>
          </a:p>
          <a:p>
            <a:pPr algn="ctr">
              <a:buNone/>
            </a:pPr>
            <a:endParaRPr lang="en-US" dirty="0">
              <a:latin typeface="+mj-lt"/>
            </a:endParaRPr>
          </a:p>
        </p:txBody>
      </p:sp>
      <p:sp>
        <p:nvSpPr>
          <p:cNvPr id="4" name="Slide Number Placeholder 3"/>
          <p:cNvSpPr>
            <a:spLocks noGrp="1"/>
          </p:cNvSpPr>
          <p:nvPr>
            <p:ph type="sldNum" sz="quarter" idx="12"/>
          </p:nvPr>
        </p:nvSpPr>
        <p:spPr/>
        <p:txBody>
          <a:bodyPr/>
          <a:lstStyle/>
          <a:p>
            <a:fld id="{04DCAF22-CE1B-48BA-A085-CB0E5906725E}" type="slidenum">
              <a:rPr lang="en-CA" smtClean="0"/>
              <a:pPr/>
              <a:t>36</a:t>
            </a:fld>
            <a:endParaRPr lang="en-CA"/>
          </a:p>
        </p:txBody>
      </p:sp>
    </p:spTree>
    <p:extLst>
      <p:ext uri="{BB962C8B-B14F-4D97-AF65-F5344CB8AC3E}">
        <p14:creationId xmlns:p14="http://schemas.microsoft.com/office/powerpoint/2010/main" xmlns="" val="741920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DFFBCBC8-A774-C63E-9B49-5FFA54104EE8}"/>
              </a:ext>
            </a:extLst>
          </p:cNvPr>
          <p:cNvSpPr>
            <a:spLocks noGrp="1"/>
          </p:cNvSpPr>
          <p:nvPr>
            <p:ph type="title"/>
          </p:nvPr>
        </p:nvSpPr>
        <p:spPr/>
        <p:txBody>
          <a:bodyPr/>
          <a:lstStyle/>
          <a:p>
            <a:r>
              <a:rPr lang="en-CA" dirty="0"/>
              <a:t>A Few Reminders</a:t>
            </a:r>
          </a:p>
        </p:txBody>
      </p:sp>
      <p:sp>
        <p:nvSpPr>
          <p:cNvPr id="5" name="Text Placeholder 4">
            <a:extLst>
              <a:ext uri="{FF2B5EF4-FFF2-40B4-BE49-F238E27FC236}">
                <a16:creationId xmlns:a16="http://schemas.microsoft.com/office/drawing/2014/main" xmlns="" id="{35529E3A-B50E-5F73-17BE-CF00E0AFDDBA}"/>
              </a:ext>
            </a:extLst>
          </p:cNvPr>
          <p:cNvSpPr>
            <a:spLocks noGrp="1"/>
          </p:cNvSpPr>
          <p:nvPr>
            <p:ph type="body" idx="1"/>
          </p:nvPr>
        </p:nvSpPr>
        <p:spPr/>
        <p:txBody>
          <a:bodyPr/>
          <a:lstStyle/>
          <a:p>
            <a:r>
              <a:rPr lang="en-CA" dirty="0"/>
              <a:t>Of how to talk with someone who is multiple …</a:t>
            </a:r>
          </a:p>
        </p:txBody>
      </p:sp>
    </p:spTree>
    <p:extLst>
      <p:ext uri="{BB962C8B-B14F-4D97-AF65-F5344CB8AC3E}">
        <p14:creationId xmlns:p14="http://schemas.microsoft.com/office/powerpoint/2010/main" xmlns="" val="1580950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Many Parts (“People”), One Body</a:t>
            </a:r>
          </a:p>
        </p:txBody>
      </p:sp>
      <p:sp>
        <p:nvSpPr>
          <p:cNvPr id="3" name="Content Placeholder 2"/>
          <p:cNvSpPr>
            <a:spLocks noGrp="1"/>
          </p:cNvSpPr>
          <p:nvPr>
            <p:ph idx="1"/>
          </p:nvPr>
        </p:nvSpPr>
        <p:spPr/>
        <p:txBody>
          <a:bodyPr>
            <a:normAutofit fontScale="92500" lnSpcReduction="20000"/>
          </a:bodyPr>
          <a:lstStyle/>
          <a:p>
            <a:r>
              <a:rPr lang="en-CA" dirty="0">
                <a:latin typeface="+mj-lt"/>
              </a:rPr>
              <a:t>We singletons expect to be conversing with one person.</a:t>
            </a:r>
          </a:p>
          <a:p>
            <a:r>
              <a:rPr lang="en-CA" dirty="0">
                <a:latin typeface="+mj-lt"/>
              </a:rPr>
              <a:t>But it’s more like talking with identical brothers or sisters who impersonate one another, change places fast, and look the same but act differently.</a:t>
            </a:r>
          </a:p>
          <a:p>
            <a:r>
              <a:rPr lang="en-CA" dirty="0">
                <a:latin typeface="+mj-lt"/>
              </a:rPr>
              <a:t>Look for the physical evidence of them changing places.</a:t>
            </a:r>
          </a:p>
          <a:p>
            <a:r>
              <a:rPr lang="en-CA" dirty="0">
                <a:latin typeface="+mj-lt"/>
              </a:rPr>
              <a:t>Learn to recognize body language and maturity level of different parts.</a:t>
            </a:r>
          </a:p>
          <a:p>
            <a:r>
              <a:rPr lang="en-CA" dirty="0">
                <a:latin typeface="+mj-lt"/>
              </a:rPr>
              <a:t>The front person may be just a “shell” who bridges the transitions so switching is not obvious.</a:t>
            </a:r>
          </a:p>
          <a:p>
            <a:r>
              <a:rPr lang="en-CA" dirty="0">
                <a:latin typeface="+mj-lt"/>
              </a:rPr>
              <a:t>Do not assume the front person is the “real” person and the others less real, or that the front person can control behavior of the other parts</a:t>
            </a:r>
          </a:p>
          <a:p>
            <a:r>
              <a:rPr lang="en-CA" dirty="0">
                <a:latin typeface="+mj-lt"/>
              </a:rPr>
              <a:t>Do not assume continuity of memory. Some multiples lie to cover for periods of time they don’t remember.</a:t>
            </a:r>
          </a:p>
          <a:p>
            <a:r>
              <a:rPr lang="en-CA" dirty="0">
                <a:latin typeface="+mj-lt"/>
              </a:rPr>
              <a:t>Parts new to the present are often confused about time and place and date</a:t>
            </a:r>
          </a:p>
        </p:txBody>
      </p:sp>
    </p:spTree>
    <p:extLst>
      <p:ext uri="{BB962C8B-B14F-4D97-AF65-F5344CB8AC3E}">
        <p14:creationId xmlns:p14="http://schemas.microsoft.com/office/powerpoint/2010/main" xmlns="" val="300226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a:t>It’s Like Speaking with Many Housemates on the Phone</a:t>
            </a:r>
          </a:p>
        </p:txBody>
      </p:sp>
      <p:sp>
        <p:nvSpPr>
          <p:cNvPr id="3" name="Content Placeholder 2"/>
          <p:cNvSpPr>
            <a:spLocks noGrp="1"/>
          </p:cNvSpPr>
          <p:nvPr>
            <p:ph idx="1"/>
          </p:nvPr>
        </p:nvSpPr>
        <p:spPr/>
        <p:txBody>
          <a:bodyPr>
            <a:normAutofit lnSpcReduction="10000"/>
          </a:bodyPr>
          <a:lstStyle/>
          <a:p>
            <a:r>
              <a:rPr lang="en-CA" dirty="0">
                <a:latin typeface="+mj-lt"/>
              </a:rPr>
              <a:t>One at a time can control the voice and speak with you.</a:t>
            </a:r>
          </a:p>
          <a:p>
            <a:r>
              <a:rPr lang="en-CA" dirty="0">
                <a:latin typeface="+mj-lt"/>
              </a:rPr>
              <a:t>The house has a speaker phone so those nearby (but not everyone) can hear you.</a:t>
            </a:r>
          </a:p>
          <a:p>
            <a:r>
              <a:rPr lang="en-CA" dirty="0">
                <a:latin typeface="+mj-lt"/>
              </a:rPr>
              <a:t>You can talk through to others in the house.</a:t>
            </a:r>
          </a:p>
          <a:p>
            <a:r>
              <a:rPr lang="en-CA" dirty="0">
                <a:latin typeface="+mj-lt"/>
              </a:rPr>
              <a:t>You can send messages to ones far from the phone.</a:t>
            </a:r>
          </a:p>
          <a:p>
            <a:r>
              <a:rPr lang="en-CA" dirty="0">
                <a:latin typeface="+mj-lt"/>
              </a:rPr>
              <a:t>You can ask that others in the house give information to the one on the phone.</a:t>
            </a:r>
          </a:p>
          <a:p>
            <a:r>
              <a:rPr lang="en-CA" dirty="0">
                <a:latin typeface="+mj-lt"/>
              </a:rPr>
              <a:t>You’re not really on the phone, but you see the person’s body, and you may notice he or she pauses as if listening. If this happens, speak more slowly, pause, and repeat yourself, so that the one you’re talking with can talk “inside” as well as with you. You are actually communicating with several people at once.</a:t>
            </a:r>
          </a:p>
        </p:txBody>
      </p:sp>
    </p:spTree>
    <p:extLst>
      <p:ext uri="{BB962C8B-B14F-4D97-AF65-F5344CB8AC3E}">
        <p14:creationId xmlns:p14="http://schemas.microsoft.com/office/powerpoint/2010/main" xmlns="" val="2955348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Match Your Style to the Part(s) Presenting …</a:t>
            </a:r>
          </a:p>
        </p:txBody>
      </p:sp>
      <p:sp>
        <p:nvSpPr>
          <p:cNvPr id="3" name="Content Placeholder 2"/>
          <p:cNvSpPr>
            <a:spLocks noGrp="1"/>
          </p:cNvSpPr>
          <p:nvPr>
            <p:ph idx="1"/>
          </p:nvPr>
        </p:nvSpPr>
        <p:spPr/>
        <p:txBody>
          <a:bodyPr>
            <a:normAutofit/>
          </a:bodyPr>
          <a:lstStyle/>
          <a:p>
            <a:r>
              <a:rPr lang="en-CA" dirty="0">
                <a:latin typeface="+mj-lt"/>
              </a:rPr>
              <a:t>It’s a dance—You shift with their state, as with a baby who laughs then cries. It’s </a:t>
            </a:r>
            <a:r>
              <a:rPr lang="en-CA" dirty="0" err="1">
                <a:latin typeface="+mj-lt"/>
              </a:rPr>
              <a:t>attunement</a:t>
            </a:r>
            <a:r>
              <a:rPr lang="en-CA" dirty="0">
                <a:latin typeface="+mj-lt"/>
              </a:rPr>
              <a:t>.</a:t>
            </a:r>
          </a:p>
          <a:p>
            <a:r>
              <a:rPr lang="en-CA" dirty="0">
                <a:latin typeface="+mj-lt"/>
              </a:rPr>
              <a:t>You are often talking with an “insider” when you think it’s the front person, the adult.</a:t>
            </a:r>
          </a:p>
          <a:p>
            <a:r>
              <a:rPr lang="en-CA" dirty="0">
                <a:latin typeface="+mj-lt"/>
              </a:rPr>
              <a:t>See how old the person appears from their speech and body language, and match your language to that age.</a:t>
            </a:r>
          </a:p>
          <a:p>
            <a:r>
              <a:rPr lang="en-CA" dirty="0">
                <a:latin typeface="+mj-lt"/>
              </a:rPr>
              <a:t>Sound assertive with tough parts, but be careful, as even a slightly raised voice can engender terror.</a:t>
            </a:r>
          </a:p>
          <a:p>
            <a:r>
              <a:rPr lang="en-CA" dirty="0">
                <a:latin typeface="+mj-lt"/>
              </a:rPr>
              <a:t>Client may ask or think: “Are you going to shout? Are you going to hit me?”</a:t>
            </a:r>
          </a:p>
          <a:p>
            <a:r>
              <a:rPr lang="en-CA" dirty="0">
                <a:latin typeface="+mj-lt"/>
              </a:rPr>
              <a:t>Some tough parts have tender ones hidden underneath the surface. Parts can themselves be multiple.</a:t>
            </a:r>
          </a:p>
        </p:txBody>
      </p:sp>
      <p:sp>
        <p:nvSpPr>
          <p:cNvPr id="4" name="Slide Number Placeholder 3"/>
          <p:cNvSpPr>
            <a:spLocks noGrp="1"/>
          </p:cNvSpPr>
          <p:nvPr>
            <p:ph type="sldNum" sz="quarter" idx="12"/>
          </p:nvPr>
        </p:nvSpPr>
        <p:spPr/>
        <p:txBody>
          <a:bodyPr/>
          <a:lstStyle/>
          <a:p>
            <a:fld id="{6A858130-F047-4BEF-935E-EBB0548BFD23}" type="slidenum">
              <a:rPr lang="en-CA" smtClean="0"/>
              <a:pPr/>
              <a:t>7</a:t>
            </a:fld>
            <a:endParaRPr lang="en-CA"/>
          </a:p>
        </p:txBody>
      </p:sp>
    </p:spTree>
    <p:extLst>
      <p:ext uri="{BB962C8B-B14F-4D97-AF65-F5344CB8AC3E}">
        <p14:creationId xmlns:p14="http://schemas.microsoft.com/office/powerpoint/2010/main" xmlns="" val="1856657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Using Inner Voices to Establish Communication with Parts</a:t>
            </a:r>
          </a:p>
        </p:txBody>
      </p:sp>
      <p:sp>
        <p:nvSpPr>
          <p:cNvPr id="3" name="Content Placeholder 2"/>
          <p:cNvSpPr>
            <a:spLocks noGrp="1"/>
          </p:cNvSpPr>
          <p:nvPr>
            <p:ph idx="1"/>
          </p:nvPr>
        </p:nvSpPr>
        <p:spPr/>
        <p:txBody>
          <a:bodyPr/>
          <a:lstStyle/>
          <a:p>
            <a:r>
              <a:rPr lang="en-CA" dirty="0">
                <a:latin typeface="+mj-lt"/>
              </a:rPr>
              <a:t>Notice when the client seems to be listening internally.</a:t>
            </a:r>
          </a:p>
          <a:p>
            <a:r>
              <a:rPr lang="en-CA" dirty="0">
                <a:latin typeface="+mj-lt"/>
              </a:rPr>
              <a:t>“Did someone say something to you? … What did they say? … Do you know what they mean?”</a:t>
            </a:r>
          </a:p>
          <a:p>
            <a:r>
              <a:rPr lang="en-CA" dirty="0">
                <a:latin typeface="+mj-lt"/>
              </a:rPr>
              <a:t>“Could you ask the person who said that why they said that? Can they explain for me?”</a:t>
            </a:r>
          </a:p>
          <a:p>
            <a:r>
              <a:rPr lang="en-CA" dirty="0">
                <a:latin typeface="+mj-lt"/>
              </a:rPr>
              <a:t>“Do they have any questions for me? … They can talk through you.”</a:t>
            </a:r>
          </a:p>
          <a:p>
            <a:r>
              <a:rPr lang="en-CA" dirty="0">
                <a:latin typeface="+mj-lt"/>
              </a:rPr>
              <a:t>“Would they be willing to come out and talk to me so I can understand them better?”</a:t>
            </a:r>
          </a:p>
        </p:txBody>
      </p:sp>
      <p:sp>
        <p:nvSpPr>
          <p:cNvPr id="4" name="Slide Number Placeholder 3"/>
          <p:cNvSpPr>
            <a:spLocks noGrp="1"/>
          </p:cNvSpPr>
          <p:nvPr>
            <p:ph type="sldNum" sz="quarter" idx="12"/>
          </p:nvPr>
        </p:nvSpPr>
        <p:spPr/>
        <p:txBody>
          <a:bodyPr/>
          <a:lstStyle/>
          <a:p>
            <a:fld id="{6A858130-F047-4BEF-935E-EBB0548BFD23}" type="slidenum">
              <a:rPr lang="en-CA" smtClean="0"/>
              <a:pPr/>
              <a:t>8</a:t>
            </a:fld>
            <a:endParaRPr lang="en-CA"/>
          </a:p>
        </p:txBody>
      </p:sp>
    </p:spTree>
    <p:extLst>
      <p:ext uri="{BB962C8B-B14F-4D97-AF65-F5344CB8AC3E}">
        <p14:creationId xmlns:p14="http://schemas.microsoft.com/office/powerpoint/2010/main" xmlns="" val="3875587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32B497-E0C2-4D09-89BA-1263938FE8D3}"/>
              </a:ext>
            </a:extLst>
          </p:cNvPr>
          <p:cNvSpPr>
            <a:spLocks noGrp="1"/>
          </p:cNvSpPr>
          <p:nvPr>
            <p:ph type="title"/>
          </p:nvPr>
        </p:nvSpPr>
        <p:spPr/>
        <p:txBody>
          <a:bodyPr/>
          <a:lstStyle/>
          <a:p>
            <a:r>
              <a:rPr lang="en-CA" dirty="0">
                <a:solidFill>
                  <a:schemeClr val="tx1"/>
                </a:solidFill>
              </a:rPr>
              <a:t>Attachment Styles of Parts in DID</a:t>
            </a:r>
          </a:p>
        </p:txBody>
      </p:sp>
      <p:sp>
        <p:nvSpPr>
          <p:cNvPr id="3" name="Content Placeholder 2">
            <a:extLst>
              <a:ext uri="{FF2B5EF4-FFF2-40B4-BE49-F238E27FC236}">
                <a16:creationId xmlns:a16="http://schemas.microsoft.com/office/drawing/2014/main" xmlns="" id="{4BC7708B-60D6-4980-AD1C-F40D36A6A141}"/>
              </a:ext>
            </a:extLst>
          </p:cNvPr>
          <p:cNvSpPr>
            <a:spLocks noGrp="1"/>
          </p:cNvSpPr>
          <p:nvPr>
            <p:ph idx="1"/>
          </p:nvPr>
        </p:nvSpPr>
        <p:spPr/>
        <p:txBody>
          <a:bodyPr>
            <a:normAutofit/>
          </a:bodyPr>
          <a:lstStyle/>
          <a:p>
            <a:r>
              <a:rPr lang="en-CA" dirty="0"/>
              <a:t>Some parts will act out the type of attachment behavior which worked with their original caregivers.</a:t>
            </a:r>
          </a:p>
          <a:p>
            <a:r>
              <a:rPr lang="en-CA" dirty="0"/>
              <a:t>Some other parts will still reach out for the safe, secure attachment which might be possible with you. And you will respond.</a:t>
            </a:r>
          </a:p>
          <a:p>
            <a:r>
              <a:rPr lang="en-CA" dirty="0"/>
              <a:t>But be aware that the other parts are present.</a:t>
            </a:r>
          </a:p>
          <a:p>
            <a:r>
              <a:rPr lang="en-CA" dirty="0"/>
              <a:t>And many survivors are still involved with the original perpetrators or the group culture to which those perpetrators/parents belonged. There may be intense dependency. And it’s very hard for these people to explore, learn and develop a sense of Self.</a:t>
            </a:r>
          </a:p>
          <a:p>
            <a:r>
              <a:rPr lang="en-CA" dirty="0"/>
              <a:t>Having had at least one safe attachment tells the child that this is possible, even if it was brief. </a:t>
            </a:r>
          </a:p>
        </p:txBody>
      </p:sp>
      <p:sp>
        <p:nvSpPr>
          <p:cNvPr id="4" name="Footer Placeholder 3">
            <a:extLst>
              <a:ext uri="{FF2B5EF4-FFF2-40B4-BE49-F238E27FC236}">
                <a16:creationId xmlns:a16="http://schemas.microsoft.com/office/drawing/2014/main" xmlns="" id="{868C40E5-2C15-4ABD-A85D-A70025EF94AD}"/>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xmlns="" id="{8D6CD4E2-F569-47E3-9C82-F6401243A89D}"/>
              </a:ext>
            </a:extLst>
          </p:cNvPr>
          <p:cNvSpPr>
            <a:spLocks noGrp="1"/>
          </p:cNvSpPr>
          <p:nvPr>
            <p:ph type="sldNum" sz="quarter" idx="12"/>
          </p:nvPr>
        </p:nvSpPr>
        <p:spPr/>
        <p:txBody>
          <a:bodyPr/>
          <a:lstStyle/>
          <a:p>
            <a:fld id="{911ECAA4-6066-40EA-BBB5-82BD8326CD05}" type="slidenum">
              <a:rPr lang="en-CA" smtClean="0"/>
              <a:pPr/>
              <a:t>9</a:t>
            </a:fld>
            <a:endParaRPr lang="en-CA"/>
          </a:p>
        </p:txBody>
      </p:sp>
    </p:spTree>
    <p:extLst>
      <p:ext uri="{BB962C8B-B14F-4D97-AF65-F5344CB8AC3E}">
        <p14:creationId xmlns:p14="http://schemas.microsoft.com/office/powerpoint/2010/main" xmlns="" val="1015434675"/>
      </p:ext>
    </p:extLst>
  </p:cSld>
  <p:clrMapOvr>
    <a:masterClrMapping/>
  </p:clrMapOvr>
</p:sld>
</file>

<file path=ppt/theme/theme1.xml><?xml version="1.0" encoding="utf-8"?>
<a:theme xmlns:a="http://schemas.openxmlformats.org/drawingml/2006/main" name="Survivorship Webinar - Alison Miller - Working with the Personality System">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Survivorship Webinar - Alison Miller - Working with the Personality System</Template>
  <TotalTime>4</TotalTime>
  <Words>3948</Words>
  <Application>Microsoft Office PowerPoint</Application>
  <PresentationFormat>Custom</PresentationFormat>
  <Paragraphs>242</Paragraphs>
  <Slides>36</Slides>
  <Notes>5</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Survivorship Webinar - Alison Miller - Working with the Personality System</vt:lpstr>
      <vt:lpstr>Slide 1</vt:lpstr>
      <vt:lpstr>Healing the Unimaginable</vt:lpstr>
      <vt:lpstr>6  Working with  Internal Leaders</vt:lpstr>
      <vt:lpstr>A Few Reminders</vt:lpstr>
      <vt:lpstr>Many Parts (“People”), One Body</vt:lpstr>
      <vt:lpstr>It’s Like Speaking with Many Housemates on the Phone</vt:lpstr>
      <vt:lpstr>Match Your Style to the Part(s) Presenting …</vt:lpstr>
      <vt:lpstr>Using Inner Voices to Establish Communication with Parts</vt:lpstr>
      <vt:lpstr>Attachment Styles of Parts in DID</vt:lpstr>
      <vt:lpstr>Time and Trust</vt:lpstr>
      <vt:lpstr>Internal Hierarchies and Leaders</vt:lpstr>
      <vt:lpstr>Hierarchies</vt:lpstr>
      <vt:lpstr>Internal Leaders are Crucial to Recovery</vt:lpstr>
      <vt:lpstr>Sally’s Example— the Higher-Ups' Statement:</vt:lpstr>
      <vt:lpstr>Trainers’ Words to Higher-Ups:</vt:lpstr>
      <vt:lpstr>Trainers’ Words to Higher-Ups (continued):</vt:lpstr>
      <vt:lpstr>Facts About Higher-Ups</vt:lpstr>
      <vt:lpstr>Beginning to Deal with a Hierarchy</vt:lpstr>
      <vt:lpstr>Working with the Hierarchy</vt:lpstr>
      <vt:lpstr>Dialogue Which Exposes the Deceptions</vt:lpstr>
      <vt:lpstr>Making Your Way up the Hierarchy</vt:lpstr>
      <vt:lpstr>Topics for Dialogue</vt:lpstr>
      <vt:lpstr>Unmasking the Deceptions</vt:lpstr>
      <vt:lpstr>Effects of the Dialogue (according to Sally’s internal leaders)</vt:lpstr>
      <vt:lpstr>More Effects of the Dialogue</vt:lpstr>
      <vt:lpstr>Building Inner Community</vt:lpstr>
      <vt:lpstr>Giving Insiders New Jobs</vt:lpstr>
      <vt:lpstr>Example: Soldiers vs. Garbage Kids </vt:lpstr>
      <vt:lpstr>Ways Parts Can Improve their Inner World</vt:lpstr>
      <vt:lpstr>Ask, Negotiate, Command …</vt:lpstr>
      <vt:lpstr>“Turn it off!”</vt:lpstr>
      <vt:lpstr>Using Program Codes (See example in Healing the Unimaginable, p. 160)</vt:lpstr>
      <vt:lpstr>Two Useful Triggers (for some survivors)</vt:lpstr>
      <vt:lpstr>Using Programs &amp; Triggers</vt:lpstr>
      <vt:lpstr>Programs Attached to Places or Events</vt:lpstr>
      <vt:lpstr>Internal Cooperation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neile</dc:creator>
  <cp:lastModifiedBy>neile</cp:lastModifiedBy>
  <cp:revision>1</cp:revision>
  <dcterms:created xsi:type="dcterms:W3CDTF">2022-07-08T03:07:52Z</dcterms:created>
  <dcterms:modified xsi:type="dcterms:W3CDTF">2022-07-08T03:11:58Z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