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8" r:id="rId3"/>
    <p:sldId id="380" r:id="rId4"/>
    <p:sldId id="361" r:id="rId5"/>
    <p:sldId id="366" r:id="rId6"/>
    <p:sldId id="531" r:id="rId7"/>
    <p:sldId id="606" r:id="rId8"/>
    <p:sldId id="605" r:id="rId9"/>
    <p:sldId id="362" r:id="rId10"/>
    <p:sldId id="363" r:id="rId11"/>
    <p:sldId id="364" r:id="rId12"/>
    <p:sldId id="569" r:id="rId13"/>
    <p:sldId id="604" r:id="rId14"/>
    <p:sldId id="601" r:id="rId15"/>
    <p:sldId id="367" r:id="rId16"/>
    <p:sldId id="368" r:id="rId17"/>
    <p:sldId id="532" r:id="rId18"/>
    <p:sldId id="603" r:id="rId19"/>
    <p:sldId id="370" r:id="rId20"/>
    <p:sldId id="608" r:id="rId21"/>
    <p:sldId id="607" r:id="rId22"/>
    <p:sldId id="610" r:id="rId23"/>
    <p:sldId id="556" r:id="rId24"/>
    <p:sldId id="609" r:id="rId25"/>
    <p:sldId id="611" r:id="rId26"/>
    <p:sldId id="36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83C668-6190-4966-9BDF-01D5D25B2CD7}" v="10" dt="2022-06-01T21:38:37.8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alison37 dralison37" userId="cca6fb7d3284a383" providerId="LiveId" clId="{D883C668-6190-4966-9BDF-01D5D25B2CD7}"/>
    <pc:docChg chg="custSel addSld delSld modSld sldOrd">
      <pc:chgData name="dralison37 dralison37" userId="cca6fb7d3284a383" providerId="LiveId" clId="{D883C668-6190-4966-9BDF-01D5D25B2CD7}" dt="2022-06-02T19:52:13.228" v="6966" actId="6549"/>
      <pc:docMkLst>
        <pc:docMk/>
      </pc:docMkLst>
      <pc:sldChg chg="modSp">
        <pc:chgData name="dralison37 dralison37" userId="cca6fb7d3284a383" providerId="LiveId" clId="{D883C668-6190-4966-9BDF-01D5D25B2CD7}" dt="2022-05-09T22:45:54.039" v="571"/>
        <pc:sldMkLst>
          <pc:docMk/>
          <pc:sldMk cId="3405917417" sldId="258"/>
        </pc:sldMkLst>
        <pc:spChg chg="mod">
          <ac:chgData name="dralison37 dralison37" userId="cca6fb7d3284a383" providerId="LiveId" clId="{D883C668-6190-4966-9BDF-01D5D25B2CD7}" dt="2022-05-09T22:45:54.039" v="571"/>
          <ac:spMkLst>
            <pc:docMk/>
            <pc:sldMk cId="3405917417" sldId="258"/>
            <ac:spMk id="2" creationId="{FBF81DEA-6F1A-4D36-A95D-AFCA40D60A5D}"/>
          </ac:spMkLst>
        </pc:spChg>
        <pc:spChg chg="mod">
          <ac:chgData name="dralison37 dralison37" userId="cca6fb7d3284a383" providerId="LiveId" clId="{D883C668-6190-4966-9BDF-01D5D25B2CD7}" dt="2022-05-09T22:45:54.039" v="571"/>
          <ac:spMkLst>
            <pc:docMk/>
            <pc:sldMk cId="3405917417" sldId="258"/>
            <ac:spMk id="3" creationId="{06A0691F-A897-4131-9F28-84A235F95B28}"/>
          </ac:spMkLst>
        </pc:spChg>
      </pc:sldChg>
      <pc:sldChg chg="modSp del mod">
        <pc:chgData name="dralison37 dralison37" userId="cca6fb7d3284a383" providerId="LiveId" clId="{D883C668-6190-4966-9BDF-01D5D25B2CD7}" dt="2022-05-11T18:00:29.795" v="1824" actId="47"/>
        <pc:sldMkLst>
          <pc:docMk/>
          <pc:sldMk cId="1150630803" sldId="262"/>
        </pc:sldMkLst>
        <pc:spChg chg="mod">
          <ac:chgData name="dralison37 dralison37" userId="cca6fb7d3284a383" providerId="LiveId" clId="{D883C668-6190-4966-9BDF-01D5D25B2CD7}" dt="2022-05-09T22:45:54.039" v="571"/>
          <ac:spMkLst>
            <pc:docMk/>
            <pc:sldMk cId="1150630803" sldId="262"/>
            <ac:spMk id="2" creationId="{00000000-0000-0000-0000-000000000000}"/>
          </ac:spMkLst>
        </pc:spChg>
        <pc:spChg chg="mod">
          <ac:chgData name="dralison37 dralison37" userId="cca6fb7d3284a383" providerId="LiveId" clId="{D883C668-6190-4966-9BDF-01D5D25B2CD7}" dt="2022-05-09T22:45:54.957" v="578" actId="27636"/>
          <ac:spMkLst>
            <pc:docMk/>
            <pc:sldMk cId="1150630803" sldId="262"/>
            <ac:spMk id="3" creationId="{00000000-0000-0000-0000-000000000000}"/>
          </ac:spMkLst>
        </pc:spChg>
        <pc:spChg chg="mod">
          <ac:chgData name="dralison37 dralison37" userId="cca6fb7d3284a383" providerId="LiveId" clId="{D883C668-6190-4966-9BDF-01D5D25B2CD7}" dt="2022-05-09T22:45:54.039" v="571"/>
          <ac:spMkLst>
            <pc:docMk/>
            <pc:sldMk cId="1150630803" sldId="262"/>
            <ac:spMk id="4" creationId="{00000000-0000-0000-0000-000000000000}"/>
          </ac:spMkLst>
        </pc:spChg>
      </pc:sldChg>
      <pc:sldChg chg="modSp del mod">
        <pc:chgData name="dralison37 dralison37" userId="cca6fb7d3284a383" providerId="LiveId" clId="{D883C668-6190-4966-9BDF-01D5D25B2CD7}" dt="2022-05-11T18:13:43.023" v="2260" actId="47"/>
        <pc:sldMkLst>
          <pc:docMk/>
          <pc:sldMk cId="360413414" sldId="288"/>
        </pc:sldMkLst>
        <pc:spChg chg="mod">
          <ac:chgData name="dralison37 dralison37" userId="cca6fb7d3284a383" providerId="LiveId" clId="{D883C668-6190-4966-9BDF-01D5D25B2CD7}" dt="2022-05-09T22:45:54.039" v="571"/>
          <ac:spMkLst>
            <pc:docMk/>
            <pc:sldMk cId="360413414" sldId="288"/>
            <ac:spMk id="2" creationId="{00000000-0000-0000-0000-000000000000}"/>
          </ac:spMkLst>
        </pc:spChg>
        <pc:spChg chg="mod">
          <ac:chgData name="dralison37 dralison37" userId="cca6fb7d3284a383" providerId="LiveId" clId="{D883C668-6190-4966-9BDF-01D5D25B2CD7}" dt="2022-05-09T22:45:55.016" v="583" actId="27636"/>
          <ac:spMkLst>
            <pc:docMk/>
            <pc:sldMk cId="360413414" sldId="288"/>
            <ac:spMk id="3" creationId="{00000000-0000-0000-0000-000000000000}"/>
          </ac:spMkLst>
        </pc:spChg>
        <pc:spChg chg="mod">
          <ac:chgData name="dralison37 dralison37" userId="cca6fb7d3284a383" providerId="LiveId" clId="{D883C668-6190-4966-9BDF-01D5D25B2CD7}" dt="2022-05-09T22:45:55.013" v="582" actId="27636"/>
          <ac:spMkLst>
            <pc:docMk/>
            <pc:sldMk cId="360413414" sldId="288"/>
            <ac:spMk id="4" creationId="{00000000-0000-0000-0000-000000000000}"/>
          </ac:spMkLst>
        </pc:spChg>
        <pc:spChg chg="mod">
          <ac:chgData name="dralison37 dralison37" userId="cca6fb7d3284a383" providerId="LiveId" clId="{D883C668-6190-4966-9BDF-01D5D25B2CD7}" dt="2022-05-09T22:45:54.039" v="571"/>
          <ac:spMkLst>
            <pc:docMk/>
            <pc:sldMk cId="360413414" sldId="288"/>
            <ac:spMk id="5" creationId="{00000000-0000-0000-0000-000000000000}"/>
          </ac:spMkLst>
        </pc:spChg>
      </pc:sldChg>
      <pc:sldChg chg="modSp mod">
        <pc:chgData name="dralison37 dralison37" userId="cca6fb7d3284a383" providerId="LiveId" clId="{D883C668-6190-4966-9BDF-01D5D25B2CD7}" dt="2022-06-01T21:08:54.491" v="6360" actId="207"/>
        <pc:sldMkLst>
          <pc:docMk/>
          <pc:sldMk cId="893953138" sldId="361"/>
        </pc:sldMkLst>
        <pc:spChg chg="mod">
          <ac:chgData name="dralison37 dralison37" userId="cca6fb7d3284a383" providerId="LiveId" clId="{D883C668-6190-4966-9BDF-01D5D25B2CD7}" dt="2022-05-09T22:45:54.039" v="571"/>
          <ac:spMkLst>
            <pc:docMk/>
            <pc:sldMk cId="893953138" sldId="361"/>
            <ac:spMk id="2" creationId="{00000000-0000-0000-0000-000000000000}"/>
          </ac:spMkLst>
        </pc:spChg>
        <pc:spChg chg="mod">
          <ac:chgData name="dralison37 dralison37" userId="cca6fb7d3284a383" providerId="LiveId" clId="{D883C668-6190-4966-9BDF-01D5D25B2CD7}" dt="2022-06-01T21:08:54.491" v="6360" actId="207"/>
          <ac:spMkLst>
            <pc:docMk/>
            <pc:sldMk cId="893953138" sldId="361"/>
            <ac:spMk id="3" creationId="{00000000-0000-0000-0000-000000000000}"/>
          </ac:spMkLst>
        </pc:spChg>
      </pc:sldChg>
      <pc:sldChg chg="modSp mod">
        <pc:chgData name="dralison37 dralison37" userId="cca6fb7d3284a383" providerId="LiveId" clId="{D883C668-6190-4966-9BDF-01D5D25B2CD7}" dt="2022-06-01T21:10:56.176" v="6369" actId="6549"/>
        <pc:sldMkLst>
          <pc:docMk/>
          <pc:sldMk cId="2720883449" sldId="362"/>
        </pc:sldMkLst>
        <pc:spChg chg="mod">
          <ac:chgData name="dralison37 dralison37" userId="cca6fb7d3284a383" providerId="LiveId" clId="{D883C668-6190-4966-9BDF-01D5D25B2CD7}" dt="2022-05-09T22:45:54.039" v="571"/>
          <ac:spMkLst>
            <pc:docMk/>
            <pc:sldMk cId="2720883449" sldId="362"/>
            <ac:spMk id="2" creationId="{00000000-0000-0000-0000-000000000000}"/>
          </ac:spMkLst>
        </pc:spChg>
        <pc:spChg chg="mod">
          <ac:chgData name="dralison37 dralison37" userId="cca6fb7d3284a383" providerId="LiveId" clId="{D883C668-6190-4966-9BDF-01D5D25B2CD7}" dt="2022-06-01T21:10:56.176" v="6369" actId="6549"/>
          <ac:spMkLst>
            <pc:docMk/>
            <pc:sldMk cId="2720883449" sldId="362"/>
            <ac:spMk id="3" creationId="{00000000-0000-0000-0000-000000000000}"/>
          </ac:spMkLst>
        </pc:spChg>
      </pc:sldChg>
      <pc:sldChg chg="modSp mod">
        <pc:chgData name="dralison37 dralison37" userId="cca6fb7d3284a383" providerId="LiveId" clId="{D883C668-6190-4966-9BDF-01D5D25B2CD7}" dt="2022-06-01T21:11:58.474" v="6453" actId="207"/>
        <pc:sldMkLst>
          <pc:docMk/>
          <pc:sldMk cId="1163863713" sldId="363"/>
        </pc:sldMkLst>
        <pc:spChg chg="mod">
          <ac:chgData name="dralison37 dralison37" userId="cca6fb7d3284a383" providerId="LiveId" clId="{D883C668-6190-4966-9BDF-01D5D25B2CD7}" dt="2022-05-09T22:45:54.039" v="571"/>
          <ac:spMkLst>
            <pc:docMk/>
            <pc:sldMk cId="1163863713" sldId="363"/>
            <ac:spMk id="2" creationId="{00000000-0000-0000-0000-000000000000}"/>
          </ac:spMkLst>
        </pc:spChg>
        <pc:spChg chg="mod">
          <ac:chgData name="dralison37 dralison37" userId="cca6fb7d3284a383" providerId="LiveId" clId="{D883C668-6190-4966-9BDF-01D5D25B2CD7}" dt="2022-06-01T21:11:58.474" v="6453" actId="207"/>
          <ac:spMkLst>
            <pc:docMk/>
            <pc:sldMk cId="1163863713" sldId="363"/>
            <ac:spMk id="3" creationId="{00000000-0000-0000-0000-000000000000}"/>
          </ac:spMkLst>
        </pc:spChg>
      </pc:sldChg>
      <pc:sldChg chg="modSp mod">
        <pc:chgData name="dralison37 dralison37" userId="cca6fb7d3284a383" providerId="LiveId" clId="{D883C668-6190-4966-9BDF-01D5D25B2CD7}" dt="2022-05-09T22:45:54.934" v="576" actId="27636"/>
        <pc:sldMkLst>
          <pc:docMk/>
          <pc:sldMk cId="4026490177" sldId="364"/>
        </pc:sldMkLst>
        <pc:spChg chg="mod">
          <ac:chgData name="dralison37 dralison37" userId="cca6fb7d3284a383" providerId="LiveId" clId="{D883C668-6190-4966-9BDF-01D5D25B2CD7}" dt="2022-05-09T22:45:54.039" v="571"/>
          <ac:spMkLst>
            <pc:docMk/>
            <pc:sldMk cId="4026490177" sldId="364"/>
            <ac:spMk id="2" creationId="{00000000-0000-0000-0000-000000000000}"/>
          </ac:spMkLst>
        </pc:spChg>
        <pc:spChg chg="mod">
          <ac:chgData name="dralison37 dralison37" userId="cca6fb7d3284a383" providerId="LiveId" clId="{D883C668-6190-4966-9BDF-01D5D25B2CD7}" dt="2022-05-09T22:45:54.934" v="576" actId="27636"/>
          <ac:spMkLst>
            <pc:docMk/>
            <pc:sldMk cId="4026490177" sldId="364"/>
            <ac:spMk id="3" creationId="{00000000-0000-0000-0000-000000000000}"/>
          </ac:spMkLst>
        </pc:spChg>
      </pc:sldChg>
      <pc:sldChg chg="modSp del mod">
        <pc:chgData name="dralison37 dralison37" userId="cca6fb7d3284a383" providerId="LiveId" clId="{D883C668-6190-4966-9BDF-01D5D25B2CD7}" dt="2022-05-11T17:55:06.921" v="1622" actId="47"/>
        <pc:sldMkLst>
          <pc:docMk/>
          <pc:sldMk cId="2929222815" sldId="365"/>
        </pc:sldMkLst>
        <pc:spChg chg="mod">
          <ac:chgData name="dralison37 dralison37" userId="cca6fb7d3284a383" providerId="LiveId" clId="{D883C668-6190-4966-9BDF-01D5D25B2CD7}" dt="2022-05-09T22:45:54.920" v="575" actId="27636"/>
          <ac:spMkLst>
            <pc:docMk/>
            <pc:sldMk cId="2929222815" sldId="365"/>
            <ac:spMk id="2" creationId="{00000000-0000-0000-0000-000000000000}"/>
          </ac:spMkLst>
        </pc:spChg>
        <pc:spChg chg="mod">
          <ac:chgData name="dralison37 dralison37" userId="cca6fb7d3284a383" providerId="LiveId" clId="{D883C668-6190-4966-9BDF-01D5D25B2CD7}" dt="2022-05-09T22:45:54.039" v="571"/>
          <ac:spMkLst>
            <pc:docMk/>
            <pc:sldMk cId="2929222815" sldId="365"/>
            <ac:spMk id="3" creationId="{00000000-0000-0000-0000-000000000000}"/>
          </ac:spMkLst>
        </pc:spChg>
      </pc:sldChg>
      <pc:sldChg chg="modSp mod">
        <pc:chgData name="dralison37 dralison37" userId="cca6fb7d3284a383" providerId="LiveId" clId="{D883C668-6190-4966-9BDF-01D5D25B2CD7}" dt="2022-05-27T00:27:55.733" v="6249" actId="20577"/>
        <pc:sldMkLst>
          <pc:docMk/>
          <pc:sldMk cId="406561472" sldId="366"/>
        </pc:sldMkLst>
        <pc:spChg chg="mod">
          <ac:chgData name="dralison37 dralison37" userId="cca6fb7d3284a383" providerId="LiveId" clId="{D883C668-6190-4966-9BDF-01D5D25B2CD7}" dt="2022-05-27T00:27:55.733" v="6249" actId="20577"/>
          <ac:spMkLst>
            <pc:docMk/>
            <pc:sldMk cId="406561472" sldId="366"/>
            <ac:spMk id="4" creationId="{00000000-0000-0000-0000-000000000000}"/>
          </ac:spMkLst>
        </pc:spChg>
        <pc:spChg chg="mod">
          <ac:chgData name="dralison37 dralison37" userId="cca6fb7d3284a383" providerId="LiveId" clId="{D883C668-6190-4966-9BDF-01D5D25B2CD7}" dt="2022-05-09T22:45:54.039" v="571"/>
          <ac:spMkLst>
            <pc:docMk/>
            <pc:sldMk cId="406561472" sldId="366"/>
            <ac:spMk id="7" creationId="{00000000-0000-0000-0000-000000000000}"/>
          </ac:spMkLst>
        </pc:spChg>
      </pc:sldChg>
      <pc:sldChg chg="modSp mod">
        <pc:chgData name="dralison37 dralison37" userId="cca6fb7d3284a383" providerId="LiveId" clId="{D883C668-6190-4966-9BDF-01D5D25B2CD7}" dt="2022-06-01T21:24:12.689" v="6624" actId="20577"/>
        <pc:sldMkLst>
          <pc:docMk/>
          <pc:sldMk cId="212966890" sldId="367"/>
        </pc:sldMkLst>
        <pc:spChg chg="mod">
          <ac:chgData name="dralison37 dralison37" userId="cca6fb7d3284a383" providerId="LiveId" clId="{D883C668-6190-4966-9BDF-01D5D25B2CD7}" dt="2022-05-11T18:02:52.122" v="1961" actId="20577"/>
          <ac:spMkLst>
            <pc:docMk/>
            <pc:sldMk cId="212966890" sldId="367"/>
            <ac:spMk id="2" creationId="{00000000-0000-0000-0000-000000000000}"/>
          </ac:spMkLst>
        </pc:spChg>
        <pc:spChg chg="mod">
          <ac:chgData name="dralison37 dralison37" userId="cca6fb7d3284a383" providerId="LiveId" clId="{D883C668-6190-4966-9BDF-01D5D25B2CD7}" dt="2022-06-01T21:24:12.689" v="6624" actId="20577"/>
          <ac:spMkLst>
            <pc:docMk/>
            <pc:sldMk cId="212966890" sldId="367"/>
            <ac:spMk id="3" creationId="{00000000-0000-0000-0000-000000000000}"/>
          </ac:spMkLst>
        </pc:spChg>
      </pc:sldChg>
      <pc:sldChg chg="modSp mod">
        <pc:chgData name="dralison37 dralison37" userId="cca6fb7d3284a383" providerId="LiveId" clId="{D883C668-6190-4966-9BDF-01D5D25B2CD7}" dt="2022-06-01T21:25:31.134" v="6707" actId="6549"/>
        <pc:sldMkLst>
          <pc:docMk/>
          <pc:sldMk cId="2926957230" sldId="368"/>
        </pc:sldMkLst>
        <pc:spChg chg="mod">
          <ac:chgData name="dralison37 dralison37" userId="cca6fb7d3284a383" providerId="LiveId" clId="{D883C668-6190-4966-9BDF-01D5D25B2CD7}" dt="2022-05-11T18:03:15.434" v="1983" actId="20577"/>
          <ac:spMkLst>
            <pc:docMk/>
            <pc:sldMk cId="2926957230" sldId="368"/>
            <ac:spMk id="2" creationId="{00000000-0000-0000-0000-000000000000}"/>
          </ac:spMkLst>
        </pc:spChg>
        <pc:spChg chg="mod">
          <ac:chgData name="dralison37 dralison37" userId="cca6fb7d3284a383" providerId="LiveId" clId="{D883C668-6190-4966-9BDF-01D5D25B2CD7}" dt="2022-06-01T21:25:31.134" v="6707" actId="6549"/>
          <ac:spMkLst>
            <pc:docMk/>
            <pc:sldMk cId="2926957230" sldId="368"/>
            <ac:spMk id="3" creationId="{00000000-0000-0000-0000-000000000000}"/>
          </ac:spMkLst>
        </pc:spChg>
        <pc:spChg chg="mod">
          <ac:chgData name="dralison37 dralison37" userId="cca6fb7d3284a383" providerId="LiveId" clId="{D883C668-6190-4966-9BDF-01D5D25B2CD7}" dt="2022-05-09T22:45:54.039" v="571"/>
          <ac:spMkLst>
            <pc:docMk/>
            <pc:sldMk cId="2926957230" sldId="368"/>
            <ac:spMk id="4" creationId="{00000000-0000-0000-0000-000000000000}"/>
          </ac:spMkLst>
        </pc:spChg>
      </pc:sldChg>
      <pc:sldChg chg="modSp mod ord">
        <pc:chgData name="dralison37 dralison37" userId="cca6fb7d3284a383" providerId="LiveId" clId="{D883C668-6190-4966-9BDF-01D5D25B2CD7}" dt="2022-05-11T18:13:40.074" v="2259" actId="207"/>
        <pc:sldMkLst>
          <pc:docMk/>
          <pc:sldMk cId="1257713984" sldId="369"/>
        </pc:sldMkLst>
        <pc:spChg chg="mod">
          <ac:chgData name="dralison37 dralison37" userId="cca6fb7d3284a383" providerId="LiveId" clId="{D883C668-6190-4966-9BDF-01D5D25B2CD7}" dt="2022-05-11T18:13:40.074" v="2259" actId="207"/>
          <ac:spMkLst>
            <pc:docMk/>
            <pc:sldMk cId="1257713984" sldId="369"/>
            <ac:spMk id="2" creationId="{00000000-0000-0000-0000-000000000000}"/>
          </ac:spMkLst>
        </pc:spChg>
        <pc:spChg chg="mod">
          <ac:chgData name="dralison37 dralison37" userId="cca6fb7d3284a383" providerId="LiveId" clId="{D883C668-6190-4966-9BDF-01D5D25B2CD7}" dt="2022-05-09T22:45:54.985" v="580" actId="27636"/>
          <ac:spMkLst>
            <pc:docMk/>
            <pc:sldMk cId="1257713984" sldId="369"/>
            <ac:spMk id="3" creationId="{00000000-0000-0000-0000-000000000000}"/>
          </ac:spMkLst>
        </pc:spChg>
      </pc:sldChg>
      <pc:sldChg chg="modSp mod ord">
        <pc:chgData name="dralison37 dralison37" userId="cca6fb7d3284a383" providerId="LiveId" clId="{D883C668-6190-4966-9BDF-01D5D25B2CD7}" dt="2022-06-02T19:52:13.228" v="6966" actId="6549"/>
        <pc:sldMkLst>
          <pc:docMk/>
          <pc:sldMk cId="3146685996" sldId="370"/>
        </pc:sldMkLst>
        <pc:spChg chg="mod">
          <ac:chgData name="dralison37 dralison37" userId="cca6fb7d3284a383" providerId="LiveId" clId="{D883C668-6190-4966-9BDF-01D5D25B2CD7}" dt="2022-05-13T18:13:29.560" v="2361" actId="21"/>
          <ac:spMkLst>
            <pc:docMk/>
            <pc:sldMk cId="3146685996" sldId="370"/>
            <ac:spMk id="2" creationId="{00000000-0000-0000-0000-000000000000}"/>
          </ac:spMkLst>
        </pc:spChg>
        <pc:spChg chg="mod">
          <ac:chgData name="dralison37 dralison37" userId="cca6fb7d3284a383" providerId="LiveId" clId="{D883C668-6190-4966-9BDF-01D5D25B2CD7}" dt="2022-06-02T19:52:13.228" v="6966" actId="6549"/>
          <ac:spMkLst>
            <pc:docMk/>
            <pc:sldMk cId="3146685996" sldId="370"/>
            <ac:spMk id="3" creationId="{00000000-0000-0000-0000-000000000000}"/>
          </ac:spMkLst>
        </pc:spChg>
      </pc:sldChg>
      <pc:sldChg chg="modSp del mod">
        <pc:chgData name="dralison37 dralison37" userId="cca6fb7d3284a383" providerId="LiveId" clId="{D883C668-6190-4966-9BDF-01D5D25B2CD7}" dt="2022-05-13T20:26:13.894" v="4825" actId="47"/>
        <pc:sldMkLst>
          <pc:docMk/>
          <pc:sldMk cId="3799375203" sldId="379"/>
        </pc:sldMkLst>
        <pc:spChg chg="mod">
          <ac:chgData name="dralison37 dralison37" userId="cca6fb7d3284a383" providerId="LiveId" clId="{D883C668-6190-4966-9BDF-01D5D25B2CD7}" dt="2022-05-09T22:45:54.039" v="571"/>
          <ac:spMkLst>
            <pc:docMk/>
            <pc:sldMk cId="3799375203" sldId="379"/>
            <ac:spMk id="2" creationId="{00000000-0000-0000-0000-000000000000}"/>
          </ac:spMkLst>
        </pc:spChg>
        <pc:spChg chg="mod">
          <ac:chgData name="dralison37 dralison37" userId="cca6fb7d3284a383" providerId="LiveId" clId="{D883C668-6190-4966-9BDF-01D5D25B2CD7}" dt="2022-05-13T20:23:55.318" v="4521" actId="20577"/>
          <ac:spMkLst>
            <pc:docMk/>
            <pc:sldMk cId="3799375203" sldId="379"/>
            <ac:spMk id="3" creationId="{00000000-0000-0000-0000-000000000000}"/>
          </ac:spMkLst>
        </pc:spChg>
      </pc:sldChg>
      <pc:sldChg chg="modSp mod">
        <pc:chgData name="dralison37 dralison37" userId="cca6fb7d3284a383" providerId="LiveId" clId="{D883C668-6190-4966-9BDF-01D5D25B2CD7}" dt="2022-05-27T00:21:14.693" v="5715" actId="27636"/>
        <pc:sldMkLst>
          <pc:docMk/>
          <pc:sldMk cId="4149198977" sldId="380"/>
        </pc:sldMkLst>
        <pc:spChg chg="mod">
          <ac:chgData name="dralison37 dralison37" userId="cca6fb7d3284a383" providerId="LiveId" clId="{D883C668-6190-4966-9BDF-01D5D25B2CD7}" dt="2022-05-27T00:20:47.280" v="5707" actId="122"/>
          <ac:spMkLst>
            <pc:docMk/>
            <pc:sldMk cId="4149198977" sldId="380"/>
            <ac:spMk id="2" creationId="{1C8575EF-1210-45B9-ACEB-CD48181D24E6}"/>
          </ac:spMkLst>
        </pc:spChg>
        <pc:spChg chg="mod">
          <ac:chgData name="dralison37 dralison37" userId="cca6fb7d3284a383" providerId="LiveId" clId="{D883C668-6190-4966-9BDF-01D5D25B2CD7}" dt="2022-05-27T00:21:14.693" v="5715" actId="27636"/>
          <ac:spMkLst>
            <pc:docMk/>
            <pc:sldMk cId="4149198977" sldId="380"/>
            <ac:spMk id="4" creationId="{D058A292-4E86-4E7A-9C12-80023642D0B4}"/>
          </ac:spMkLst>
        </pc:spChg>
      </pc:sldChg>
      <pc:sldChg chg="modSp mod">
        <pc:chgData name="dralison37 dralison37" userId="cca6fb7d3284a383" providerId="LiveId" clId="{D883C668-6190-4966-9BDF-01D5D25B2CD7}" dt="2022-06-01T21:07:52.278" v="6355" actId="207"/>
        <pc:sldMkLst>
          <pc:docMk/>
          <pc:sldMk cId="4229555021" sldId="531"/>
        </pc:sldMkLst>
        <pc:spChg chg="mod">
          <ac:chgData name="dralison37 dralison37" userId="cca6fb7d3284a383" providerId="LiveId" clId="{D883C668-6190-4966-9BDF-01D5D25B2CD7}" dt="2022-05-09T22:45:54.039" v="571"/>
          <ac:spMkLst>
            <pc:docMk/>
            <pc:sldMk cId="4229555021" sldId="531"/>
            <ac:spMk id="2" creationId="{00000000-0000-0000-0000-000000000000}"/>
          </ac:spMkLst>
        </pc:spChg>
        <pc:spChg chg="mod">
          <ac:chgData name="dralison37 dralison37" userId="cca6fb7d3284a383" providerId="LiveId" clId="{D883C668-6190-4966-9BDF-01D5D25B2CD7}" dt="2022-06-01T21:07:52.278" v="6355" actId="207"/>
          <ac:spMkLst>
            <pc:docMk/>
            <pc:sldMk cId="4229555021" sldId="531"/>
            <ac:spMk id="3" creationId="{00000000-0000-0000-0000-000000000000}"/>
          </ac:spMkLst>
        </pc:spChg>
        <pc:spChg chg="mod">
          <ac:chgData name="dralison37 dralison37" userId="cca6fb7d3284a383" providerId="LiveId" clId="{D883C668-6190-4966-9BDF-01D5D25B2CD7}" dt="2022-05-09T22:45:54.039" v="571"/>
          <ac:spMkLst>
            <pc:docMk/>
            <pc:sldMk cId="4229555021" sldId="531"/>
            <ac:spMk id="4" creationId="{00000000-0000-0000-0000-000000000000}"/>
          </ac:spMkLst>
        </pc:spChg>
      </pc:sldChg>
      <pc:sldChg chg="modSp mod">
        <pc:chgData name="dralison37 dralison37" userId="cca6fb7d3284a383" providerId="LiveId" clId="{D883C668-6190-4966-9BDF-01D5D25B2CD7}" dt="2022-06-01T21:27:09.851" v="6856" actId="313"/>
        <pc:sldMkLst>
          <pc:docMk/>
          <pc:sldMk cId="2787559002" sldId="532"/>
        </pc:sldMkLst>
        <pc:spChg chg="mod">
          <ac:chgData name="dralison37 dralison37" userId="cca6fb7d3284a383" providerId="LiveId" clId="{D883C668-6190-4966-9BDF-01D5D25B2CD7}" dt="2022-06-01T21:26:31.932" v="6792" actId="20577"/>
          <ac:spMkLst>
            <pc:docMk/>
            <pc:sldMk cId="2787559002" sldId="532"/>
            <ac:spMk id="2" creationId="{00000000-0000-0000-0000-000000000000}"/>
          </ac:spMkLst>
        </pc:spChg>
        <pc:spChg chg="mod">
          <ac:chgData name="dralison37 dralison37" userId="cca6fb7d3284a383" providerId="LiveId" clId="{D883C668-6190-4966-9BDF-01D5D25B2CD7}" dt="2022-06-01T21:27:09.851" v="6856" actId="313"/>
          <ac:spMkLst>
            <pc:docMk/>
            <pc:sldMk cId="2787559002" sldId="532"/>
            <ac:spMk id="3" creationId="{00000000-0000-0000-0000-000000000000}"/>
          </ac:spMkLst>
        </pc:spChg>
        <pc:spChg chg="mod">
          <ac:chgData name="dralison37 dralison37" userId="cca6fb7d3284a383" providerId="LiveId" clId="{D883C668-6190-4966-9BDF-01D5D25B2CD7}" dt="2022-05-09T22:45:54.039" v="571"/>
          <ac:spMkLst>
            <pc:docMk/>
            <pc:sldMk cId="2787559002" sldId="532"/>
            <ac:spMk id="4" creationId="{00000000-0000-0000-0000-000000000000}"/>
          </ac:spMkLst>
        </pc:spChg>
      </pc:sldChg>
      <pc:sldChg chg="modSp add del mod">
        <pc:chgData name="dralison37 dralison37" userId="cca6fb7d3284a383" providerId="LiveId" clId="{D883C668-6190-4966-9BDF-01D5D25B2CD7}" dt="2022-05-11T17:57:34.263" v="1745" actId="47"/>
        <pc:sldMkLst>
          <pc:docMk/>
          <pc:sldMk cId="3927020368" sldId="552"/>
        </pc:sldMkLst>
        <pc:spChg chg="mod">
          <ac:chgData name="dralison37 dralison37" userId="cca6fb7d3284a383" providerId="LiveId" clId="{D883C668-6190-4966-9BDF-01D5D25B2CD7}" dt="2022-05-11T17:56:09.690" v="1625" actId="21"/>
          <ac:spMkLst>
            <pc:docMk/>
            <pc:sldMk cId="3927020368" sldId="552"/>
            <ac:spMk id="3" creationId="{4C1D4D0C-5460-497D-B2BF-8C4C7B2885F9}"/>
          </ac:spMkLst>
        </pc:spChg>
      </pc:sldChg>
      <pc:sldChg chg="modSp add mod ord">
        <pc:chgData name="dralison37 dralison37" userId="cca6fb7d3284a383" providerId="LiveId" clId="{D883C668-6190-4966-9BDF-01D5D25B2CD7}" dt="2022-05-27T00:32:14.758" v="6353" actId="20577"/>
        <pc:sldMkLst>
          <pc:docMk/>
          <pc:sldMk cId="1364698620" sldId="556"/>
        </pc:sldMkLst>
        <pc:spChg chg="mod">
          <ac:chgData name="dralison37 dralison37" userId="cca6fb7d3284a383" providerId="LiveId" clId="{D883C668-6190-4966-9BDF-01D5D25B2CD7}" dt="2022-05-27T00:32:14.758" v="6353" actId="20577"/>
          <ac:spMkLst>
            <pc:docMk/>
            <pc:sldMk cId="1364698620" sldId="556"/>
            <ac:spMk id="2" creationId="{F2C626DF-36E5-4D68-AB6D-967BAA2DDBA7}"/>
          </ac:spMkLst>
        </pc:spChg>
      </pc:sldChg>
      <pc:sldChg chg="modSp add del mod">
        <pc:chgData name="dralison37 dralison37" userId="cca6fb7d3284a383" providerId="LiveId" clId="{D883C668-6190-4966-9BDF-01D5D25B2CD7}" dt="2022-05-13T18:31:30.589" v="3810" actId="47"/>
        <pc:sldMkLst>
          <pc:docMk/>
          <pc:sldMk cId="73656798" sldId="557"/>
        </pc:sldMkLst>
        <pc:spChg chg="mod">
          <ac:chgData name="dralison37 dralison37" userId="cca6fb7d3284a383" providerId="LiveId" clId="{D883C668-6190-4966-9BDF-01D5D25B2CD7}" dt="2022-05-09T22:45:54.039" v="571"/>
          <ac:spMkLst>
            <pc:docMk/>
            <pc:sldMk cId="73656798" sldId="557"/>
            <ac:spMk id="2" creationId="{BEC8A06F-0A4A-4612-87DE-3CDB2045A061}"/>
          </ac:spMkLst>
        </pc:spChg>
        <pc:spChg chg="mod">
          <ac:chgData name="dralison37 dralison37" userId="cca6fb7d3284a383" providerId="LiveId" clId="{D883C668-6190-4966-9BDF-01D5D25B2CD7}" dt="2022-05-13T18:30:30.073" v="3809" actId="20577"/>
          <ac:spMkLst>
            <pc:docMk/>
            <pc:sldMk cId="73656798" sldId="557"/>
            <ac:spMk id="3" creationId="{8E1F537A-F6C5-4ABE-BFB6-39BD5A2B2F2B}"/>
          </ac:spMkLst>
        </pc:spChg>
      </pc:sldChg>
      <pc:sldChg chg="modSp del mod">
        <pc:chgData name="dralison37 dralison37" userId="cca6fb7d3284a383" providerId="LiveId" clId="{D883C668-6190-4966-9BDF-01D5D25B2CD7}" dt="2022-05-10T23:55:16.899" v="673" actId="47"/>
        <pc:sldMkLst>
          <pc:docMk/>
          <pc:sldMk cId="702518786" sldId="568"/>
        </pc:sldMkLst>
        <pc:spChg chg="mod">
          <ac:chgData name="dralison37 dralison37" userId="cca6fb7d3284a383" providerId="LiveId" clId="{D883C668-6190-4966-9BDF-01D5D25B2CD7}" dt="2022-05-10T23:54:57.957" v="672" actId="207"/>
          <ac:spMkLst>
            <pc:docMk/>
            <pc:sldMk cId="702518786" sldId="568"/>
            <ac:spMk id="2" creationId="{57EB36EE-99F9-4338-BD94-976E493469E9}"/>
          </ac:spMkLst>
        </pc:spChg>
        <pc:spChg chg="mod">
          <ac:chgData name="dralison37 dralison37" userId="cca6fb7d3284a383" providerId="LiveId" clId="{D883C668-6190-4966-9BDF-01D5D25B2CD7}" dt="2022-05-09T22:45:54.039" v="571"/>
          <ac:spMkLst>
            <pc:docMk/>
            <pc:sldMk cId="702518786" sldId="568"/>
            <ac:spMk id="3" creationId="{A9C6A2B2-5661-4248-9B7C-A732D21251F1}"/>
          </ac:spMkLst>
        </pc:spChg>
      </pc:sldChg>
      <pc:sldChg chg="modSp mod ord">
        <pc:chgData name="dralison37 dralison37" userId="cca6fb7d3284a383" providerId="LiveId" clId="{D883C668-6190-4966-9BDF-01D5D25B2CD7}" dt="2022-06-01T21:13:39.462" v="6524" actId="20577"/>
        <pc:sldMkLst>
          <pc:docMk/>
          <pc:sldMk cId="3594242708" sldId="569"/>
        </pc:sldMkLst>
        <pc:spChg chg="mod">
          <ac:chgData name="dralison37 dralison37" userId="cca6fb7d3284a383" providerId="LiveId" clId="{D883C668-6190-4966-9BDF-01D5D25B2CD7}" dt="2022-05-09T22:45:54.039" v="571"/>
          <ac:spMkLst>
            <pc:docMk/>
            <pc:sldMk cId="3594242708" sldId="569"/>
            <ac:spMk id="2" creationId="{7704BCCA-DC06-4DA9-B6C0-F0349C62774C}"/>
          </ac:spMkLst>
        </pc:spChg>
        <pc:spChg chg="mod">
          <ac:chgData name="dralison37 dralison37" userId="cca6fb7d3284a383" providerId="LiveId" clId="{D883C668-6190-4966-9BDF-01D5D25B2CD7}" dt="2022-06-01T21:13:39.462" v="6524" actId="20577"/>
          <ac:spMkLst>
            <pc:docMk/>
            <pc:sldMk cId="3594242708" sldId="569"/>
            <ac:spMk id="3" creationId="{6ADE3DB7-3760-4D4F-B9D8-2184642E730F}"/>
          </ac:spMkLst>
        </pc:spChg>
      </pc:sldChg>
      <pc:sldChg chg="modSp mod">
        <pc:chgData name="dralison37 dralison37" userId="cca6fb7d3284a383" providerId="LiveId" clId="{D883C668-6190-4966-9BDF-01D5D25B2CD7}" dt="2022-05-11T17:58:18.135" v="1821" actId="20577"/>
        <pc:sldMkLst>
          <pc:docMk/>
          <pc:sldMk cId="3055646527" sldId="601"/>
        </pc:sldMkLst>
        <pc:spChg chg="mod">
          <ac:chgData name="dralison37 dralison37" userId="cca6fb7d3284a383" providerId="LiveId" clId="{D883C668-6190-4966-9BDF-01D5D25B2CD7}" dt="2022-05-09T22:45:54.039" v="571"/>
          <ac:spMkLst>
            <pc:docMk/>
            <pc:sldMk cId="3055646527" sldId="601"/>
            <ac:spMk id="5" creationId="{65026F67-DA50-4A20-94AB-DE2E095AF2EB}"/>
          </ac:spMkLst>
        </pc:spChg>
        <pc:spChg chg="mod">
          <ac:chgData name="dralison37 dralison37" userId="cca6fb7d3284a383" providerId="LiveId" clId="{D883C668-6190-4966-9BDF-01D5D25B2CD7}" dt="2022-05-11T17:58:18.135" v="1821" actId="20577"/>
          <ac:spMkLst>
            <pc:docMk/>
            <pc:sldMk cId="3055646527" sldId="601"/>
            <ac:spMk id="6" creationId="{DC44AA21-4882-4E98-AFFC-CBCE819FBCBF}"/>
          </ac:spMkLst>
        </pc:spChg>
      </pc:sldChg>
      <pc:sldChg chg="modSp del mod">
        <pc:chgData name="dralison37 dralison37" userId="cca6fb7d3284a383" providerId="LiveId" clId="{D883C668-6190-4966-9BDF-01D5D25B2CD7}" dt="2022-05-13T20:23:22.838" v="4516" actId="47"/>
        <pc:sldMkLst>
          <pc:docMk/>
          <pc:sldMk cId="4089737467" sldId="602"/>
        </pc:sldMkLst>
        <pc:spChg chg="mod">
          <ac:chgData name="dralison37 dralison37" userId="cca6fb7d3284a383" providerId="LiveId" clId="{D883C668-6190-4966-9BDF-01D5D25B2CD7}" dt="2022-05-09T22:45:54.039" v="571"/>
          <ac:spMkLst>
            <pc:docMk/>
            <pc:sldMk cId="4089737467" sldId="602"/>
            <ac:spMk id="2" creationId="{FCFE2E75-115D-4909-8449-C2C6665E66E2}"/>
          </ac:spMkLst>
        </pc:spChg>
        <pc:spChg chg="mod">
          <ac:chgData name="dralison37 dralison37" userId="cca6fb7d3284a383" providerId="LiveId" clId="{D883C668-6190-4966-9BDF-01D5D25B2CD7}" dt="2022-05-13T20:23:10.927" v="4513" actId="21"/>
          <ac:spMkLst>
            <pc:docMk/>
            <pc:sldMk cId="4089737467" sldId="602"/>
            <ac:spMk id="3" creationId="{1C11C8A8-79FA-4206-83AA-F39F12887FEB}"/>
          </ac:spMkLst>
        </pc:spChg>
      </pc:sldChg>
      <pc:sldChg chg="addSp delSp modSp new mod ord modClrScheme chgLayout">
        <pc:chgData name="dralison37 dralison37" userId="cca6fb7d3284a383" providerId="LiveId" clId="{D883C668-6190-4966-9BDF-01D5D25B2CD7}" dt="2022-05-11T18:10:46.738" v="2113"/>
        <pc:sldMkLst>
          <pc:docMk/>
          <pc:sldMk cId="2664373406" sldId="603"/>
        </pc:sldMkLst>
        <pc:spChg chg="del mod ord">
          <ac:chgData name="dralison37 dralison37" userId="cca6fb7d3284a383" providerId="LiveId" clId="{D883C668-6190-4966-9BDF-01D5D25B2CD7}" dt="2022-05-09T22:40:56.821" v="6" actId="700"/>
          <ac:spMkLst>
            <pc:docMk/>
            <pc:sldMk cId="2664373406" sldId="603"/>
            <ac:spMk id="2" creationId="{368EA39C-638B-D3C6-D03D-215B17B2901D}"/>
          </ac:spMkLst>
        </pc:spChg>
        <pc:spChg chg="del mod ord">
          <ac:chgData name="dralison37 dralison37" userId="cca6fb7d3284a383" providerId="LiveId" clId="{D883C668-6190-4966-9BDF-01D5D25B2CD7}" dt="2022-05-09T22:40:56.821" v="6" actId="700"/>
          <ac:spMkLst>
            <pc:docMk/>
            <pc:sldMk cId="2664373406" sldId="603"/>
            <ac:spMk id="3" creationId="{C58F786A-CD1B-5FC4-3A87-79524A47185E}"/>
          </ac:spMkLst>
        </pc:spChg>
        <pc:spChg chg="del">
          <ac:chgData name="dralison37 dralison37" userId="cca6fb7d3284a383" providerId="LiveId" clId="{D883C668-6190-4966-9BDF-01D5D25B2CD7}" dt="2022-05-09T22:40:56.821" v="6" actId="700"/>
          <ac:spMkLst>
            <pc:docMk/>
            <pc:sldMk cId="2664373406" sldId="603"/>
            <ac:spMk id="4" creationId="{FBB507CD-9EA3-B822-B035-C94B615B97BC}"/>
          </ac:spMkLst>
        </pc:spChg>
        <pc:spChg chg="add mod ord">
          <ac:chgData name="dralison37 dralison37" userId="cca6fb7d3284a383" providerId="LiveId" clId="{D883C668-6190-4966-9BDF-01D5D25B2CD7}" dt="2022-05-11T18:10:39.125" v="2110" actId="27636"/>
          <ac:spMkLst>
            <pc:docMk/>
            <pc:sldMk cId="2664373406" sldId="603"/>
            <ac:spMk id="5" creationId="{A8FE2217-32C2-FEE5-C048-B476C733F822}"/>
          </ac:spMkLst>
        </pc:spChg>
        <pc:spChg chg="add mod ord">
          <ac:chgData name="dralison37 dralison37" userId="cca6fb7d3284a383" providerId="LiveId" clId="{D883C668-6190-4966-9BDF-01D5D25B2CD7}" dt="2022-05-11T18:10:46.738" v="2113"/>
          <ac:spMkLst>
            <pc:docMk/>
            <pc:sldMk cId="2664373406" sldId="603"/>
            <ac:spMk id="6" creationId="{11F60641-BC6E-6738-78D8-096925355F7D}"/>
          </ac:spMkLst>
        </pc:spChg>
      </pc:sldChg>
      <pc:sldChg chg="modSp add mod">
        <pc:chgData name="dralison37 dralison37" userId="cca6fb7d3284a383" providerId="LiveId" clId="{D883C668-6190-4966-9BDF-01D5D25B2CD7}" dt="2022-06-01T21:14:55.546" v="6527" actId="207"/>
        <pc:sldMkLst>
          <pc:docMk/>
          <pc:sldMk cId="1320132087" sldId="604"/>
        </pc:sldMkLst>
        <pc:spChg chg="mod">
          <ac:chgData name="dralison37 dralison37" userId="cca6fb7d3284a383" providerId="LiveId" clId="{D883C668-6190-4966-9BDF-01D5D25B2CD7}" dt="2022-05-11T18:02:07.291" v="1935" actId="20577"/>
          <ac:spMkLst>
            <pc:docMk/>
            <pc:sldMk cId="1320132087" sldId="604"/>
            <ac:spMk id="2" creationId="{00000000-0000-0000-0000-000000000000}"/>
          </ac:spMkLst>
        </pc:spChg>
        <pc:spChg chg="mod">
          <ac:chgData name="dralison37 dralison37" userId="cca6fb7d3284a383" providerId="LiveId" clId="{D883C668-6190-4966-9BDF-01D5D25B2CD7}" dt="2022-06-01T21:14:55.546" v="6527" actId="207"/>
          <ac:spMkLst>
            <pc:docMk/>
            <pc:sldMk cId="1320132087" sldId="604"/>
            <ac:spMk id="3" creationId="{00000000-0000-0000-0000-000000000000}"/>
          </ac:spMkLst>
        </pc:spChg>
      </pc:sldChg>
      <pc:sldChg chg="modSp new mod">
        <pc:chgData name="dralison37 dralison37" userId="cca6fb7d3284a383" providerId="LiveId" clId="{D883C668-6190-4966-9BDF-01D5D25B2CD7}" dt="2022-06-01T21:09:52.664" v="6363" actId="207"/>
        <pc:sldMkLst>
          <pc:docMk/>
          <pc:sldMk cId="3278763251" sldId="605"/>
        </pc:sldMkLst>
        <pc:spChg chg="mod">
          <ac:chgData name="dralison37 dralison37" userId="cca6fb7d3284a383" providerId="LiveId" clId="{D883C668-6190-4966-9BDF-01D5D25B2CD7}" dt="2022-05-11T17:13:20.488" v="1002" actId="20577"/>
          <ac:spMkLst>
            <pc:docMk/>
            <pc:sldMk cId="3278763251" sldId="605"/>
            <ac:spMk id="2" creationId="{6644A244-882A-B8C5-AF8B-AABE85AAB89F}"/>
          </ac:spMkLst>
        </pc:spChg>
        <pc:spChg chg="mod">
          <ac:chgData name="dralison37 dralison37" userId="cca6fb7d3284a383" providerId="LiveId" clId="{D883C668-6190-4966-9BDF-01D5D25B2CD7}" dt="2022-06-01T21:09:52.664" v="6363" actId="207"/>
          <ac:spMkLst>
            <pc:docMk/>
            <pc:sldMk cId="3278763251" sldId="605"/>
            <ac:spMk id="3" creationId="{387E289C-8A38-10B9-62BE-9AE2A0AC4D9E}"/>
          </ac:spMkLst>
        </pc:spChg>
      </pc:sldChg>
      <pc:sldChg chg="modSp new mod">
        <pc:chgData name="dralison37 dralison37" userId="cca6fb7d3284a383" providerId="LiveId" clId="{D883C668-6190-4966-9BDF-01D5D25B2CD7}" dt="2022-05-27T00:28:32.082" v="6264" actId="20577"/>
        <pc:sldMkLst>
          <pc:docMk/>
          <pc:sldMk cId="59128964" sldId="606"/>
        </pc:sldMkLst>
        <pc:spChg chg="mod">
          <ac:chgData name="dralison37 dralison37" userId="cca6fb7d3284a383" providerId="LiveId" clId="{D883C668-6190-4966-9BDF-01D5D25B2CD7}" dt="2022-05-27T00:28:32.082" v="6264" actId="20577"/>
          <ac:spMkLst>
            <pc:docMk/>
            <pc:sldMk cId="59128964" sldId="606"/>
            <ac:spMk id="2" creationId="{3A84EFC0-D239-408A-436F-C0615930BF58}"/>
          </ac:spMkLst>
        </pc:spChg>
        <pc:spChg chg="mod">
          <ac:chgData name="dralison37 dralison37" userId="cca6fb7d3284a383" providerId="LiveId" clId="{D883C668-6190-4966-9BDF-01D5D25B2CD7}" dt="2022-05-12T18:59:06.100" v="2350" actId="20577"/>
          <ac:spMkLst>
            <pc:docMk/>
            <pc:sldMk cId="59128964" sldId="606"/>
            <ac:spMk id="3" creationId="{3B1AB5BA-0798-94A2-EA3E-3D655F4632A4}"/>
          </ac:spMkLst>
        </pc:spChg>
      </pc:sldChg>
      <pc:sldChg chg="modSp new mod ord">
        <pc:chgData name="dralison37 dralison37" userId="cca6fb7d3284a383" providerId="LiveId" clId="{D883C668-6190-4966-9BDF-01D5D25B2CD7}" dt="2022-06-01T21:29:41.593" v="6898" actId="20577"/>
        <pc:sldMkLst>
          <pc:docMk/>
          <pc:sldMk cId="1090438769" sldId="607"/>
        </pc:sldMkLst>
        <pc:spChg chg="mod">
          <ac:chgData name="dralison37 dralison37" userId="cca6fb7d3284a383" providerId="LiveId" clId="{D883C668-6190-4966-9BDF-01D5D25B2CD7}" dt="2022-05-13T18:13:42.226" v="2374" actId="20577"/>
          <ac:spMkLst>
            <pc:docMk/>
            <pc:sldMk cId="1090438769" sldId="607"/>
            <ac:spMk id="2" creationId="{C1605B3C-3888-4E4C-3A92-3FAB5BB42483}"/>
          </ac:spMkLst>
        </pc:spChg>
        <pc:spChg chg="mod">
          <ac:chgData name="dralison37 dralison37" userId="cca6fb7d3284a383" providerId="LiveId" clId="{D883C668-6190-4966-9BDF-01D5D25B2CD7}" dt="2022-06-01T21:29:41.593" v="6898" actId="20577"/>
          <ac:spMkLst>
            <pc:docMk/>
            <pc:sldMk cId="1090438769" sldId="607"/>
            <ac:spMk id="3" creationId="{0AF94A40-75BA-7892-B902-870FCDF2428E}"/>
          </ac:spMkLst>
        </pc:spChg>
      </pc:sldChg>
      <pc:sldChg chg="modSp new mod ord">
        <pc:chgData name="dralison37 dralison37" userId="cca6fb7d3284a383" providerId="LiveId" clId="{D883C668-6190-4966-9BDF-01D5D25B2CD7}" dt="2022-06-01T21:28:05.043" v="6868" actId="20577"/>
        <pc:sldMkLst>
          <pc:docMk/>
          <pc:sldMk cId="2472893822" sldId="608"/>
        </pc:sldMkLst>
        <pc:spChg chg="mod">
          <ac:chgData name="dralison37 dralison37" userId="cca6fb7d3284a383" providerId="LiveId" clId="{D883C668-6190-4966-9BDF-01D5D25B2CD7}" dt="2022-06-01T21:28:05.043" v="6868" actId="20577"/>
          <ac:spMkLst>
            <pc:docMk/>
            <pc:sldMk cId="2472893822" sldId="608"/>
            <ac:spMk id="2" creationId="{81549F2F-376A-E04F-4495-16952AF19301}"/>
          </ac:spMkLst>
        </pc:spChg>
        <pc:spChg chg="mod">
          <ac:chgData name="dralison37 dralison37" userId="cca6fb7d3284a383" providerId="LiveId" clId="{D883C668-6190-4966-9BDF-01D5D25B2CD7}" dt="2022-05-13T18:29:37.301" v="3802" actId="20577"/>
          <ac:spMkLst>
            <pc:docMk/>
            <pc:sldMk cId="2472893822" sldId="608"/>
            <ac:spMk id="3" creationId="{758C4B15-7033-85EB-A1BB-BAEC4B96FC8B}"/>
          </ac:spMkLst>
        </pc:spChg>
      </pc:sldChg>
      <pc:sldChg chg="modSp new mod ord">
        <pc:chgData name="dralison37 dralison37" userId="cca6fb7d3284a383" providerId="LiveId" clId="{D883C668-6190-4966-9BDF-01D5D25B2CD7}" dt="2022-06-01T21:38:37.815" v="6932" actId="20578"/>
        <pc:sldMkLst>
          <pc:docMk/>
          <pc:sldMk cId="737786226" sldId="609"/>
        </pc:sldMkLst>
        <pc:spChg chg="mod">
          <ac:chgData name="dralison37 dralison37" userId="cca6fb7d3284a383" providerId="LiveId" clId="{D883C668-6190-4966-9BDF-01D5D25B2CD7}" dt="2022-05-13T18:32:12.005" v="3837" actId="20577"/>
          <ac:spMkLst>
            <pc:docMk/>
            <pc:sldMk cId="737786226" sldId="609"/>
            <ac:spMk id="2" creationId="{B973520C-B5AC-EBEA-F822-898B6216A99E}"/>
          </ac:spMkLst>
        </pc:spChg>
        <pc:spChg chg="mod">
          <ac:chgData name="dralison37 dralison37" userId="cca6fb7d3284a383" providerId="LiveId" clId="{D883C668-6190-4966-9BDF-01D5D25B2CD7}" dt="2022-06-01T21:38:37.815" v="6932" actId="20578"/>
          <ac:spMkLst>
            <pc:docMk/>
            <pc:sldMk cId="737786226" sldId="609"/>
            <ac:spMk id="3" creationId="{B4C57A44-5B49-AA06-9073-60D789905832}"/>
          </ac:spMkLst>
        </pc:spChg>
      </pc:sldChg>
      <pc:sldChg chg="modSp new mod">
        <pc:chgData name="dralison37 dralison37" userId="cca6fb7d3284a383" providerId="LiveId" clId="{D883C668-6190-4966-9BDF-01D5D25B2CD7}" dt="2022-06-01T21:30:23.709" v="6918" actId="20577"/>
        <pc:sldMkLst>
          <pc:docMk/>
          <pc:sldMk cId="1967752041" sldId="610"/>
        </pc:sldMkLst>
        <pc:spChg chg="mod">
          <ac:chgData name="dralison37 dralison37" userId="cca6fb7d3284a383" providerId="LiveId" clId="{D883C668-6190-4966-9BDF-01D5D25B2CD7}" dt="2022-05-13T20:15:12.620" v="3964" actId="20577"/>
          <ac:spMkLst>
            <pc:docMk/>
            <pc:sldMk cId="1967752041" sldId="610"/>
            <ac:spMk id="2" creationId="{1AA65B42-BFBC-C196-A406-90390EE2C511}"/>
          </ac:spMkLst>
        </pc:spChg>
        <pc:spChg chg="mod">
          <ac:chgData name="dralison37 dralison37" userId="cca6fb7d3284a383" providerId="LiveId" clId="{D883C668-6190-4966-9BDF-01D5D25B2CD7}" dt="2022-06-01T21:30:23.709" v="6918" actId="20577"/>
          <ac:spMkLst>
            <pc:docMk/>
            <pc:sldMk cId="1967752041" sldId="610"/>
            <ac:spMk id="3" creationId="{80368BE2-FDC2-4908-5657-2F790ED87523}"/>
          </ac:spMkLst>
        </pc:spChg>
      </pc:sldChg>
      <pc:sldChg chg="modSp new mod">
        <pc:chgData name="dralison37 dralison37" userId="cca6fb7d3284a383" providerId="LiveId" clId="{D883C668-6190-4966-9BDF-01D5D25B2CD7}" dt="2022-06-01T21:39:35.892" v="6957" actId="20577"/>
        <pc:sldMkLst>
          <pc:docMk/>
          <pc:sldMk cId="3457218924" sldId="611"/>
        </pc:sldMkLst>
        <pc:spChg chg="mod">
          <ac:chgData name="dralison37 dralison37" userId="cca6fb7d3284a383" providerId="LiveId" clId="{D883C668-6190-4966-9BDF-01D5D25B2CD7}" dt="2022-05-13T20:42:33.812" v="4859" actId="20577"/>
          <ac:spMkLst>
            <pc:docMk/>
            <pc:sldMk cId="3457218924" sldId="611"/>
            <ac:spMk id="2" creationId="{E1A02645-AB73-FA9C-9DA5-EBA21A9F011F}"/>
          </ac:spMkLst>
        </pc:spChg>
        <pc:spChg chg="mod">
          <ac:chgData name="dralison37 dralison37" userId="cca6fb7d3284a383" providerId="LiveId" clId="{D883C668-6190-4966-9BDF-01D5D25B2CD7}" dt="2022-06-01T21:39:35.892" v="6957" actId="20577"/>
          <ac:spMkLst>
            <pc:docMk/>
            <pc:sldMk cId="3457218924" sldId="611"/>
            <ac:spMk id="3" creationId="{2C1DC93C-ED65-3751-6667-A1CFAEB2DFB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1E3D4A-3B9B-48B8-B946-832566C442B2}" type="datetimeFigureOut">
              <a:rPr lang="en-CA" smtClean="0"/>
              <a:pPr/>
              <a:t>2022-06-07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20B969-9C09-40B2-95EB-620BCA3D5CA8}" type="slidenum">
              <a:rPr lang="en-CA" smtClean="0"/>
              <a:pPr/>
              <a:t>‹#›</a:t>
            </a:fld>
            <a:endParaRPr lang="en-CA"/>
          </a:p>
        </p:txBody>
      </p:sp>
    </p:spTree>
    <p:extLst>
      <p:ext uri="{BB962C8B-B14F-4D97-AF65-F5344CB8AC3E}">
        <p14:creationId xmlns:p14="http://schemas.microsoft.com/office/powerpoint/2010/main" xmlns="" val="4135628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2A9A8A-AF75-4941-836E-525B2A858EE3}"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C68F95-22DB-4906-938A-38AA4A34B445}" type="slidenum">
              <a:rPr lang="en-US" smtClean="0">
                <a:solidFill>
                  <a:prstClr val="black"/>
                </a:solidFill>
              </a:rPr>
              <a:pPr/>
              <a:t>5</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9C9065-712D-44A8-8EC0-4CEC3FEEB457}" type="slidenum">
              <a:rPr lang="en-US" smtClean="0">
                <a:solidFill>
                  <a:prstClr val="black"/>
                </a:solidFill>
              </a:rPr>
              <a:pPr/>
              <a:t>9</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9C9065-712D-44A8-8EC0-4CEC3FEEB457}" type="slidenum">
              <a:rPr lang="en-US" smtClean="0">
                <a:solidFill>
                  <a:prstClr val="black"/>
                </a:solidFill>
              </a:rPr>
              <a:pPr/>
              <a:t>26</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B8D8B1-CE2C-499B-97D3-BE7835C414F8}" type="datetimeFigureOut">
              <a:rPr lang="en-CA" smtClean="0"/>
              <a:pPr/>
              <a:t>2022-06-07</a:t>
            </a:fld>
            <a:endParaRPr lang="en-CA"/>
          </a:p>
        </p:txBody>
      </p:sp>
      <p:sp>
        <p:nvSpPr>
          <p:cNvPr id="5" name="Footer Placeholder 4"/>
          <p:cNvSpPr>
            <a:spLocks noGrp="1"/>
          </p:cNvSpPr>
          <p:nvPr>
            <p:ph type="ftr" sz="quarter" idx="11"/>
          </p:nvPr>
        </p:nvSpPr>
        <p:spPr/>
        <p:txBody>
          <a:bodyPr/>
          <a:lstStyle/>
          <a:p>
            <a:endParaRPr lang="en-C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8A2D276-216A-4E8B-AA93-0679157A1C19}" type="slidenum">
              <a:rPr lang="en-CA" smtClean="0"/>
              <a:pPr/>
              <a:t>‹#›</a:t>
            </a:fld>
            <a:endParaRPr lang="en-CA"/>
          </a:p>
        </p:txBody>
      </p:sp>
    </p:spTree>
    <p:extLst>
      <p:ext uri="{BB962C8B-B14F-4D97-AF65-F5344CB8AC3E}">
        <p14:creationId xmlns:p14="http://schemas.microsoft.com/office/powerpoint/2010/main" xmlns="" val="4140834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B8D8B1-CE2C-499B-97D3-BE7835C414F8}" type="datetimeFigureOut">
              <a:rPr lang="en-CA" smtClean="0"/>
              <a:pPr/>
              <a:t>2022-06-07</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A2D276-216A-4E8B-AA93-0679157A1C19}" type="slidenum">
              <a:rPr lang="en-CA" smtClean="0"/>
              <a:pPr/>
              <a:t>‹#›</a:t>
            </a:fld>
            <a:endParaRPr lang="en-CA"/>
          </a:p>
        </p:txBody>
      </p:sp>
    </p:spTree>
    <p:extLst>
      <p:ext uri="{BB962C8B-B14F-4D97-AF65-F5344CB8AC3E}">
        <p14:creationId xmlns:p14="http://schemas.microsoft.com/office/powerpoint/2010/main" xmlns="" val="283324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B8D8B1-CE2C-499B-97D3-BE7835C414F8}" type="datetimeFigureOut">
              <a:rPr lang="en-CA" smtClean="0"/>
              <a:pPr/>
              <a:t>2022-06-07</a:t>
            </a:fld>
            <a:endParaRPr lang="en-CA"/>
          </a:p>
        </p:txBody>
      </p:sp>
      <p:sp>
        <p:nvSpPr>
          <p:cNvPr id="5" name="Footer Placeholder 4"/>
          <p:cNvSpPr>
            <a:spLocks noGrp="1"/>
          </p:cNvSpPr>
          <p:nvPr>
            <p:ph type="ftr" sz="quarter" idx="11"/>
          </p:nvPr>
        </p:nvSpPr>
        <p:spPr/>
        <p:txBody>
          <a:bodyPr/>
          <a:lstStyle/>
          <a:p>
            <a:endParaRPr lang="en-C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A2D276-216A-4E8B-AA93-0679157A1C19}" type="slidenum">
              <a:rPr lang="en-CA" smtClean="0"/>
              <a:pPr/>
              <a:t>‹#›</a:t>
            </a:fld>
            <a:endParaRPr lang="en-C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774842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BB8D8B1-CE2C-499B-97D3-BE7835C414F8}" type="datetimeFigureOut">
              <a:rPr lang="en-CA" smtClean="0"/>
              <a:pPr/>
              <a:t>2022-06-07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A2D276-216A-4E8B-AA93-0679157A1C19}" type="slidenum">
              <a:rPr lang="en-CA" smtClean="0"/>
              <a:pPr/>
              <a:t>‹#›</a:t>
            </a:fld>
            <a:endParaRPr lang="en-CA"/>
          </a:p>
        </p:txBody>
      </p:sp>
    </p:spTree>
    <p:extLst>
      <p:ext uri="{BB962C8B-B14F-4D97-AF65-F5344CB8AC3E}">
        <p14:creationId xmlns:p14="http://schemas.microsoft.com/office/powerpoint/2010/main" xmlns="" val="1884399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BB8D8B1-CE2C-499B-97D3-BE7835C414F8}" type="datetimeFigureOut">
              <a:rPr lang="en-CA" smtClean="0"/>
              <a:pPr/>
              <a:t>2022-06-07</a:t>
            </a:fld>
            <a:endParaRPr lang="en-CA"/>
          </a:p>
        </p:txBody>
      </p:sp>
      <p:sp>
        <p:nvSpPr>
          <p:cNvPr id="6" name="Footer Placeholder 5"/>
          <p:cNvSpPr>
            <a:spLocks noGrp="1"/>
          </p:cNvSpPr>
          <p:nvPr>
            <p:ph type="ftr" sz="quarter" idx="11"/>
          </p:nvPr>
        </p:nvSpPr>
        <p:spPr/>
        <p:txBody>
          <a:bodyPr/>
          <a:lstStyle/>
          <a:p>
            <a:endParaRPr lang="en-C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A2D276-216A-4E8B-AA93-0679157A1C19}" type="slidenum">
              <a:rPr lang="en-CA" smtClean="0"/>
              <a:pPr/>
              <a:t>‹#›</a:t>
            </a:fld>
            <a:endParaRPr lang="en-C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73647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BB8D8B1-CE2C-499B-97D3-BE7835C414F8}" type="datetimeFigureOut">
              <a:rPr lang="en-CA" smtClean="0"/>
              <a:pPr/>
              <a:t>2022-06-07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A2D276-216A-4E8B-AA93-0679157A1C19}" type="slidenum">
              <a:rPr lang="en-CA" smtClean="0"/>
              <a:pPr/>
              <a:t>‹#›</a:t>
            </a:fld>
            <a:endParaRPr lang="en-CA"/>
          </a:p>
        </p:txBody>
      </p:sp>
    </p:spTree>
    <p:extLst>
      <p:ext uri="{BB962C8B-B14F-4D97-AF65-F5344CB8AC3E}">
        <p14:creationId xmlns:p14="http://schemas.microsoft.com/office/powerpoint/2010/main" xmlns="" val="3899924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B8D8B1-CE2C-499B-97D3-BE7835C414F8}" type="datetimeFigureOut">
              <a:rPr lang="en-CA" smtClean="0"/>
              <a:pPr/>
              <a:t>2022-06-07</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A2D276-216A-4E8B-AA93-0679157A1C19}" type="slidenum">
              <a:rPr lang="en-CA" smtClean="0"/>
              <a:pPr/>
              <a:t>‹#›</a:t>
            </a:fld>
            <a:endParaRPr lang="en-CA"/>
          </a:p>
        </p:txBody>
      </p:sp>
    </p:spTree>
    <p:extLst>
      <p:ext uri="{BB962C8B-B14F-4D97-AF65-F5344CB8AC3E}">
        <p14:creationId xmlns:p14="http://schemas.microsoft.com/office/powerpoint/2010/main" xmlns="" val="2019346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B8D8B1-CE2C-499B-97D3-BE7835C414F8}" type="datetimeFigureOut">
              <a:rPr lang="en-CA" smtClean="0"/>
              <a:pPr/>
              <a:t>2022-06-07</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A2D276-216A-4E8B-AA93-0679157A1C19}" type="slidenum">
              <a:rPr lang="en-CA" smtClean="0"/>
              <a:pPr/>
              <a:t>‹#›</a:t>
            </a:fld>
            <a:endParaRPr lang="en-CA"/>
          </a:p>
        </p:txBody>
      </p:sp>
    </p:spTree>
    <p:extLst>
      <p:ext uri="{BB962C8B-B14F-4D97-AF65-F5344CB8AC3E}">
        <p14:creationId xmlns:p14="http://schemas.microsoft.com/office/powerpoint/2010/main" xmlns="" val="1014680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B8D8B1-CE2C-499B-97D3-BE7835C414F8}" type="datetimeFigureOut">
              <a:rPr lang="en-CA" smtClean="0"/>
              <a:pPr/>
              <a:t>2022-06-07</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A2D276-216A-4E8B-AA93-0679157A1C19}" type="slidenum">
              <a:rPr lang="en-CA" smtClean="0"/>
              <a:pPr/>
              <a:t>‹#›</a:t>
            </a:fld>
            <a:endParaRPr lang="en-CA"/>
          </a:p>
        </p:txBody>
      </p:sp>
    </p:spTree>
    <p:extLst>
      <p:ext uri="{BB962C8B-B14F-4D97-AF65-F5344CB8AC3E}">
        <p14:creationId xmlns:p14="http://schemas.microsoft.com/office/powerpoint/2010/main" xmlns="" val="201355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B8D8B1-CE2C-499B-97D3-BE7835C414F8}" type="datetimeFigureOut">
              <a:rPr lang="en-CA" smtClean="0"/>
              <a:pPr/>
              <a:t>2022-06-07</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A2D276-216A-4E8B-AA93-0679157A1C19}" type="slidenum">
              <a:rPr lang="en-CA" smtClean="0"/>
              <a:pPr/>
              <a:t>‹#›</a:t>
            </a:fld>
            <a:endParaRPr lang="en-CA"/>
          </a:p>
        </p:txBody>
      </p:sp>
    </p:spTree>
    <p:extLst>
      <p:ext uri="{BB962C8B-B14F-4D97-AF65-F5344CB8AC3E}">
        <p14:creationId xmlns:p14="http://schemas.microsoft.com/office/powerpoint/2010/main" xmlns="" val="153960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B8D8B1-CE2C-499B-97D3-BE7835C414F8}" type="datetimeFigureOut">
              <a:rPr lang="en-CA" smtClean="0"/>
              <a:pPr/>
              <a:t>2022-06-07</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8A2D276-216A-4E8B-AA93-0679157A1C19}" type="slidenum">
              <a:rPr lang="en-CA" smtClean="0"/>
              <a:pPr/>
              <a:t>‹#›</a:t>
            </a:fld>
            <a:endParaRPr lang="en-CA"/>
          </a:p>
        </p:txBody>
      </p:sp>
    </p:spTree>
    <p:extLst>
      <p:ext uri="{BB962C8B-B14F-4D97-AF65-F5344CB8AC3E}">
        <p14:creationId xmlns:p14="http://schemas.microsoft.com/office/powerpoint/2010/main" xmlns="" val="298005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B8D8B1-CE2C-499B-97D3-BE7835C414F8}" type="datetimeFigureOut">
              <a:rPr lang="en-CA" smtClean="0"/>
              <a:pPr/>
              <a:t>2022-06-07</a:t>
            </a:fld>
            <a:endParaRPr lang="en-CA"/>
          </a:p>
        </p:txBody>
      </p:sp>
      <p:sp>
        <p:nvSpPr>
          <p:cNvPr id="8" name="Footer Placeholder 7"/>
          <p:cNvSpPr>
            <a:spLocks noGrp="1"/>
          </p:cNvSpPr>
          <p:nvPr>
            <p:ph type="ftr" sz="quarter" idx="11"/>
          </p:nvPr>
        </p:nvSpPr>
        <p:spPr/>
        <p:txBody>
          <a:bodyPr/>
          <a:lstStyle/>
          <a:p>
            <a:endParaRPr lang="en-C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8A2D276-216A-4E8B-AA93-0679157A1C19}" type="slidenum">
              <a:rPr lang="en-CA" smtClean="0"/>
              <a:pPr/>
              <a:t>‹#›</a:t>
            </a:fld>
            <a:endParaRPr lang="en-CA"/>
          </a:p>
        </p:txBody>
      </p:sp>
    </p:spTree>
    <p:extLst>
      <p:ext uri="{BB962C8B-B14F-4D97-AF65-F5344CB8AC3E}">
        <p14:creationId xmlns:p14="http://schemas.microsoft.com/office/powerpoint/2010/main" xmlns="" val="347003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B8D8B1-CE2C-499B-97D3-BE7835C414F8}" type="datetimeFigureOut">
              <a:rPr lang="en-CA" smtClean="0"/>
              <a:pPr/>
              <a:t>2022-06-07</a:t>
            </a:fld>
            <a:endParaRPr lang="en-CA"/>
          </a:p>
        </p:txBody>
      </p:sp>
      <p:sp>
        <p:nvSpPr>
          <p:cNvPr id="4" name="Footer Placeholder 3"/>
          <p:cNvSpPr>
            <a:spLocks noGrp="1"/>
          </p:cNvSpPr>
          <p:nvPr>
            <p:ph type="ftr" sz="quarter" idx="11"/>
          </p:nvPr>
        </p:nvSpPr>
        <p:spPr/>
        <p:txBody>
          <a:bodyPr/>
          <a:lstStyle/>
          <a:p>
            <a:endParaRPr lang="en-C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8A2D276-216A-4E8B-AA93-0679157A1C19}" type="slidenum">
              <a:rPr lang="en-CA" smtClean="0"/>
              <a:pPr/>
              <a:t>‹#›</a:t>
            </a:fld>
            <a:endParaRPr lang="en-CA"/>
          </a:p>
        </p:txBody>
      </p:sp>
    </p:spTree>
    <p:extLst>
      <p:ext uri="{BB962C8B-B14F-4D97-AF65-F5344CB8AC3E}">
        <p14:creationId xmlns:p14="http://schemas.microsoft.com/office/powerpoint/2010/main" xmlns="" val="123468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8D8B1-CE2C-499B-97D3-BE7835C414F8}" type="datetimeFigureOut">
              <a:rPr lang="en-CA" smtClean="0"/>
              <a:pPr/>
              <a:t>2022-06-07</a:t>
            </a:fld>
            <a:endParaRPr lang="en-CA"/>
          </a:p>
        </p:txBody>
      </p:sp>
      <p:sp>
        <p:nvSpPr>
          <p:cNvPr id="3" name="Footer Placeholder 2"/>
          <p:cNvSpPr>
            <a:spLocks noGrp="1"/>
          </p:cNvSpPr>
          <p:nvPr>
            <p:ph type="ftr" sz="quarter" idx="11"/>
          </p:nvPr>
        </p:nvSpPr>
        <p:spPr/>
        <p:txBody>
          <a:bodyPr/>
          <a:lstStyle/>
          <a:p>
            <a:endParaRPr lang="en-C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8A2D276-216A-4E8B-AA93-0679157A1C19}" type="slidenum">
              <a:rPr lang="en-CA" smtClean="0"/>
              <a:pPr/>
              <a:t>‹#›</a:t>
            </a:fld>
            <a:endParaRPr lang="en-CA"/>
          </a:p>
        </p:txBody>
      </p:sp>
    </p:spTree>
    <p:extLst>
      <p:ext uri="{BB962C8B-B14F-4D97-AF65-F5344CB8AC3E}">
        <p14:creationId xmlns:p14="http://schemas.microsoft.com/office/powerpoint/2010/main" xmlns="" val="80455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B8D8B1-CE2C-499B-97D3-BE7835C414F8}" type="datetimeFigureOut">
              <a:rPr lang="en-CA" smtClean="0"/>
              <a:pPr/>
              <a:t>2022-06-07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8A2D276-216A-4E8B-AA93-0679157A1C19}" type="slidenum">
              <a:rPr lang="en-CA" smtClean="0"/>
              <a:pPr/>
              <a:t>‹#›</a:t>
            </a:fld>
            <a:endParaRPr lang="en-CA"/>
          </a:p>
        </p:txBody>
      </p:sp>
    </p:spTree>
    <p:extLst>
      <p:ext uri="{BB962C8B-B14F-4D97-AF65-F5344CB8AC3E}">
        <p14:creationId xmlns:p14="http://schemas.microsoft.com/office/powerpoint/2010/main" xmlns="" val="3737012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B8D8B1-CE2C-499B-97D3-BE7835C414F8}" type="datetimeFigureOut">
              <a:rPr lang="en-CA" smtClean="0"/>
              <a:pPr/>
              <a:t>2022-06-07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A2D276-216A-4E8B-AA93-0679157A1C19}" type="slidenum">
              <a:rPr lang="en-CA" smtClean="0"/>
              <a:pPr/>
              <a:t>‹#›</a:t>
            </a:fld>
            <a:endParaRPr lang="en-CA"/>
          </a:p>
        </p:txBody>
      </p:sp>
    </p:spTree>
    <p:extLst>
      <p:ext uri="{BB962C8B-B14F-4D97-AF65-F5344CB8AC3E}">
        <p14:creationId xmlns:p14="http://schemas.microsoft.com/office/powerpoint/2010/main" xmlns="" val="246829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BB8D8B1-CE2C-499B-97D3-BE7835C414F8}" type="datetimeFigureOut">
              <a:rPr lang="en-CA" smtClean="0"/>
              <a:pPr/>
              <a:t>2022-06-07</a:t>
            </a:fld>
            <a:endParaRPr lang="en-C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8A2D276-216A-4E8B-AA93-0679157A1C19}" type="slidenum">
              <a:rPr lang="en-CA" smtClean="0"/>
              <a:pPr/>
              <a:t>‹#›</a:t>
            </a:fld>
            <a:endParaRPr lang="en-CA"/>
          </a:p>
        </p:txBody>
      </p:sp>
    </p:spTree>
    <p:extLst>
      <p:ext uri="{BB962C8B-B14F-4D97-AF65-F5344CB8AC3E}">
        <p14:creationId xmlns:p14="http://schemas.microsoft.com/office/powerpoint/2010/main" xmlns="" val="13438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https://www.webwire.com/prmedia/55775/235304/235304-1-m.jpg?20192522133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xmlns="" id="{86C67188-5A35-406A-9DA3-416E7494E098}"/>
              </a:ext>
            </a:extLst>
          </p:cNvPr>
          <p:cNvPicPr>
            <a:picLocks noChangeAspect="1" noChangeArrowheads="1"/>
          </p:cNvPicPr>
          <p:nvPr/>
        </p:nvPicPr>
        <p:blipFill>
          <a:blip r:link="rId2" cstate="print">
            <a:extLst>
              <a:ext uri="{28A0092B-C50C-407E-A947-70E740481C1C}">
                <a14:useLocalDpi xmlns:a14="http://schemas.microsoft.com/office/drawing/2010/main" xmlns="" val="0"/>
              </a:ext>
            </a:extLst>
          </a:blip>
          <a:srcRect/>
          <a:stretch>
            <a:fillRect/>
          </a:stretch>
        </p:blipFill>
        <p:spPr bwMode="auto">
          <a:xfrm>
            <a:off x="4726070" y="2846398"/>
            <a:ext cx="3736129" cy="37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22" name="AutoShape 2" descr="https://survivorship.org/_wp/wp-content/uploads/2012/11/cropped-survivorship-logo-edit.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4286368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Programmed Punishments</a:t>
            </a:r>
          </a:p>
        </p:txBody>
      </p:sp>
      <p:sp>
        <p:nvSpPr>
          <p:cNvPr id="3" name="Content Placeholder 2"/>
          <p:cNvSpPr>
            <a:spLocks noGrp="1"/>
          </p:cNvSpPr>
          <p:nvPr>
            <p:ph idx="1"/>
          </p:nvPr>
        </p:nvSpPr>
        <p:spPr/>
        <p:txBody>
          <a:bodyPr>
            <a:normAutofit lnSpcReduction="10000"/>
          </a:bodyPr>
          <a:lstStyle/>
          <a:p>
            <a:r>
              <a:rPr lang="en-US" dirty="0">
                <a:latin typeface="+mj-lt"/>
              </a:rPr>
              <a:t>Organized criminal groups set up </a:t>
            </a:r>
            <a:r>
              <a:rPr lang="en-US" dirty="0">
                <a:solidFill>
                  <a:srgbClr val="0070C0"/>
                </a:solidFill>
                <a:latin typeface="+mj-lt"/>
              </a:rPr>
              <a:t>security programming</a:t>
            </a:r>
            <a:r>
              <a:rPr lang="en-US" dirty="0">
                <a:latin typeface="+mj-lt"/>
              </a:rPr>
              <a:t> in victims’ personality systems, so that if a survivor or a therapist makes discoveries about the personality system or memories, the survivor is likely to destabilize.</a:t>
            </a:r>
          </a:p>
          <a:p>
            <a:r>
              <a:rPr lang="en-US" dirty="0">
                <a:latin typeface="+mj-lt"/>
              </a:rPr>
              <a:t>A huge percentage of programming is about the group’s security.</a:t>
            </a:r>
          </a:p>
          <a:p>
            <a:r>
              <a:rPr lang="en-US" dirty="0"/>
              <a:t>Most punishment consists of </a:t>
            </a:r>
            <a:r>
              <a:rPr lang="en-US" dirty="0">
                <a:solidFill>
                  <a:srgbClr val="0070C0"/>
                </a:solidFill>
              </a:rPr>
              <a:t>releasing parts of traumatic memories</a:t>
            </a:r>
            <a:r>
              <a:rPr lang="en-US" dirty="0"/>
              <a:t> (e.g. overwhelming emotions, pain, scary sights, scary sounds) to the front person. These are usually warnings of what might happen if the person continues to disobey the abusers.</a:t>
            </a:r>
          </a:p>
          <a:p>
            <a:r>
              <a:rPr lang="en-US" dirty="0">
                <a:latin typeface="+mj-lt"/>
              </a:rPr>
              <a:t>In survivors of ritual abuse and mind control, self-harm and suicide attempts are frequently programmed behaviors, internal punishments for disobedience, administered by enforcer parts. These are trained child parts who fear death or torture to themselves or others if they don’t “do their jobs.”</a:t>
            </a:r>
          </a:p>
          <a:p>
            <a:endParaRPr lang="en-CA" dirty="0"/>
          </a:p>
        </p:txBody>
      </p:sp>
    </p:spTree>
    <p:extLst>
      <p:ext uri="{BB962C8B-B14F-4D97-AF65-F5344CB8AC3E}">
        <p14:creationId xmlns:p14="http://schemas.microsoft.com/office/powerpoint/2010/main" xmlns="" val="1163863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a:t>Some Kinds of Internal Punishment</a:t>
            </a:r>
          </a:p>
        </p:txBody>
      </p:sp>
      <p:sp>
        <p:nvSpPr>
          <p:cNvPr id="3" name="Content Placeholder 2"/>
          <p:cNvSpPr>
            <a:spLocks noGrp="1"/>
          </p:cNvSpPr>
          <p:nvPr>
            <p:ph idx="1"/>
          </p:nvPr>
        </p:nvSpPr>
        <p:spPr/>
        <p:txBody>
          <a:bodyPr>
            <a:normAutofit fontScale="92500" lnSpcReduction="20000"/>
          </a:bodyPr>
          <a:lstStyle/>
          <a:p>
            <a:r>
              <a:rPr lang="en-CA" dirty="0">
                <a:latin typeface="+mj-lt"/>
              </a:rPr>
              <a:t>Causing physical pain or apparent illness with no current cause</a:t>
            </a:r>
          </a:p>
          <a:p>
            <a:r>
              <a:rPr lang="en-CA" dirty="0">
                <a:latin typeface="+mj-lt"/>
              </a:rPr>
              <a:t>Causing apparent seizures (using electroshock memories)</a:t>
            </a:r>
          </a:p>
          <a:p>
            <a:r>
              <a:rPr lang="en-CA" dirty="0">
                <a:latin typeface="+mj-lt"/>
              </a:rPr>
              <a:t>Creating hallucinations, usually of the presence of perpetrators </a:t>
            </a:r>
          </a:p>
          <a:p>
            <a:r>
              <a:rPr lang="en-CA" dirty="0">
                <a:latin typeface="+mj-lt"/>
              </a:rPr>
              <a:t>Causing flashbacks and nightmares</a:t>
            </a:r>
          </a:p>
          <a:p>
            <a:r>
              <a:rPr lang="en-CA" dirty="0">
                <a:latin typeface="+mj-lt"/>
              </a:rPr>
              <a:t>Causing paranoid delusions, e.g. that a bomb will go off in the body </a:t>
            </a:r>
          </a:p>
          <a:p>
            <a:r>
              <a:rPr lang="en-CA" dirty="0">
                <a:latin typeface="+mj-lt"/>
              </a:rPr>
              <a:t>Causing parts to cut or burn the body, especially with patterns or symbols of loyalty</a:t>
            </a:r>
          </a:p>
          <a:p>
            <a:r>
              <a:rPr lang="en-CA" dirty="0">
                <a:latin typeface="+mj-lt"/>
              </a:rPr>
              <a:t>Unsuccessful suicide attempts</a:t>
            </a:r>
          </a:p>
          <a:p>
            <a:r>
              <a:rPr lang="en-CA" dirty="0">
                <a:latin typeface="+mj-lt"/>
              </a:rPr>
              <a:t>Causing extreme depression, mood swings, flooding of unpleasant emotions</a:t>
            </a:r>
          </a:p>
          <a:p>
            <a:r>
              <a:rPr lang="en-CA" dirty="0">
                <a:latin typeface="+mj-lt"/>
              </a:rPr>
              <a:t>Causing intermittent learning disabilities, or scrambling of sensory information, distorting what people say</a:t>
            </a:r>
          </a:p>
          <a:p>
            <a:r>
              <a:rPr lang="en-CA" dirty="0">
                <a:latin typeface="+mj-lt"/>
              </a:rPr>
              <a:t>Causing internal world disasters (flood, lightning, fire, tornado, earthquake)</a:t>
            </a:r>
          </a:p>
          <a:p>
            <a:endParaRPr lang="en-CA" dirty="0">
              <a:latin typeface="+mj-lt"/>
            </a:endParaRPr>
          </a:p>
          <a:p>
            <a:endParaRPr lang="en-CA" dirty="0">
              <a:latin typeface="+mj-lt"/>
            </a:endParaRPr>
          </a:p>
        </p:txBody>
      </p:sp>
    </p:spTree>
    <p:extLst>
      <p:ext uri="{BB962C8B-B14F-4D97-AF65-F5344CB8AC3E}">
        <p14:creationId xmlns:p14="http://schemas.microsoft.com/office/powerpoint/2010/main" xmlns="" val="4026490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04BCCA-DC06-4DA9-B6C0-F0349C62774C}"/>
              </a:ext>
            </a:extLst>
          </p:cNvPr>
          <p:cNvSpPr>
            <a:spLocks noGrp="1"/>
          </p:cNvSpPr>
          <p:nvPr>
            <p:ph type="title"/>
          </p:nvPr>
        </p:nvSpPr>
        <p:spPr/>
        <p:txBody>
          <a:bodyPr/>
          <a:lstStyle/>
          <a:p>
            <a:r>
              <a:rPr lang="en-CA" dirty="0"/>
              <a:t>System Structure Disasters</a:t>
            </a:r>
          </a:p>
        </p:txBody>
      </p:sp>
      <p:sp>
        <p:nvSpPr>
          <p:cNvPr id="3" name="Content Placeholder 2">
            <a:extLst>
              <a:ext uri="{FF2B5EF4-FFF2-40B4-BE49-F238E27FC236}">
                <a16:creationId xmlns:a16="http://schemas.microsoft.com/office/drawing/2014/main" xmlns="" id="{6ADE3DB7-3760-4D4F-B9D8-2184642E730F}"/>
              </a:ext>
            </a:extLst>
          </p:cNvPr>
          <p:cNvSpPr>
            <a:spLocks noGrp="1"/>
          </p:cNvSpPr>
          <p:nvPr>
            <p:ph idx="1"/>
          </p:nvPr>
        </p:nvSpPr>
        <p:spPr/>
        <p:txBody>
          <a:bodyPr/>
          <a:lstStyle/>
          <a:p>
            <a:r>
              <a:rPr lang="en-CA" dirty="0"/>
              <a:t>Many survivors have programs which cause the structures in their systems to suffer various disasters such as earthquakes, floods, and fires. Inner people can re-experience the pain from the original programming.</a:t>
            </a:r>
          </a:p>
          <a:p>
            <a:r>
              <a:rPr lang="en-CA" dirty="0"/>
              <a:t>These disasters are simulated in childhood with a model of the child’s system structures and the child being put sprayed with a fire hose (flood), shaken on an infirm base, or set on fire.</a:t>
            </a:r>
          </a:p>
          <a:p>
            <a:r>
              <a:rPr lang="en-CA" dirty="0"/>
              <a:t>These are used for punishment for disobedience.</a:t>
            </a:r>
          </a:p>
          <a:p>
            <a:r>
              <a:rPr lang="en-CA" dirty="0"/>
              <a:t>There are external triggers, e.g. hearing a particular song.</a:t>
            </a:r>
          </a:p>
        </p:txBody>
      </p:sp>
    </p:spTree>
    <p:extLst>
      <p:ext uri="{BB962C8B-B14F-4D97-AF65-F5344CB8AC3E}">
        <p14:creationId xmlns:p14="http://schemas.microsoft.com/office/powerpoint/2010/main" xmlns="" val="3594242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sz="4000" dirty="0"/>
              <a:t>How Most Internal Punishments and Warnings Work</a:t>
            </a:r>
          </a:p>
        </p:txBody>
      </p:sp>
      <p:sp>
        <p:nvSpPr>
          <p:cNvPr id="3" name="Content Placeholder 2"/>
          <p:cNvSpPr>
            <a:spLocks noGrp="1"/>
          </p:cNvSpPr>
          <p:nvPr>
            <p:ph idx="1"/>
          </p:nvPr>
        </p:nvSpPr>
        <p:spPr/>
        <p:txBody>
          <a:bodyPr>
            <a:normAutofit/>
          </a:bodyPr>
          <a:lstStyle/>
          <a:p>
            <a:r>
              <a:rPr lang="en-CA" dirty="0">
                <a:latin typeface="+mj-lt"/>
              </a:rPr>
              <a:t>The inside part with the job accesses a piece of a traumatic memory, such as the feeling of despair or the sight of someone dressed up as Satan or God, or the sound of a baby crying, or the sensation of pain. This is probably done by finding the inner person who holds this sensation.</a:t>
            </a:r>
          </a:p>
          <a:p>
            <a:r>
              <a:rPr lang="en-CA" dirty="0"/>
              <a:t>The </a:t>
            </a:r>
            <a:r>
              <a:rPr lang="en-CA" dirty="0">
                <a:solidFill>
                  <a:srgbClr val="0070C0"/>
                </a:solidFill>
              </a:rPr>
              <a:t>part in charge</a:t>
            </a:r>
            <a:r>
              <a:rPr lang="en-CA" dirty="0"/>
              <a:t> of the punishment ‘is like a conductor of an orchestra. He calls out the musicians who play instruments but does not play an instrument him or herself.’ (Wendy Hoffman in </a:t>
            </a:r>
            <a:r>
              <a:rPr lang="en-CA" i="1" dirty="0"/>
              <a:t>From the Trenches)</a:t>
            </a:r>
            <a:endParaRPr lang="en-CA" dirty="0"/>
          </a:p>
          <a:p>
            <a:r>
              <a:rPr lang="en-CA" dirty="0">
                <a:solidFill>
                  <a:srgbClr val="0070C0"/>
                </a:solidFill>
                <a:latin typeface="+mj-lt"/>
              </a:rPr>
              <a:t>Spinner parts</a:t>
            </a:r>
            <a:r>
              <a:rPr lang="en-CA" dirty="0">
                <a:latin typeface="+mj-lt"/>
              </a:rPr>
              <a:t> spin the piece of memory out to the rest of the system so that the front person and others will experience it as if is happening to them in the present.</a:t>
            </a:r>
          </a:p>
          <a:p>
            <a:r>
              <a:rPr lang="en-CA" dirty="0">
                <a:latin typeface="+mj-lt"/>
              </a:rPr>
              <a:t>Even the </a:t>
            </a:r>
            <a:r>
              <a:rPr lang="en-CA" dirty="0">
                <a:solidFill>
                  <a:srgbClr val="0070C0"/>
                </a:solidFill>
                <a:latin typeface="+mj-lt"/>
              </a:rPr>
              <a:t>bizarre symptoms</a:t>
            </a:r>
            <a:r>
              <a:rPr lang="en-CA" dirty="0">
                <a:latin typeface="+mj-lt"/>
              </a:rPr>
              <a:t> come from memories of bizarre events and are deliberately designed.</a:t>
            </a:r>
          </a:p>
        </p:txBody>
      </p:sp>
    </p:spTree>
    <p:extLst>
      <p:ext uri="{BB962C8B-B14F-4D97-AF65-F5344CB8AC3E}">
        <p14:creationId xmlns:p14="http://schemas.microsoft.com/office/powerpoint/2010/main" xmlns="" val="1320132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65026F67-DA50-4A20-94AB-DE2E095AF2EB}"/>
              </a:ext>
            </a:extLst>
          </p:cNvPr>
          <p:cNvSpPr>
            <a:spLocks noGrp="1"/>
          </p:cNvSpPr>
          <p:nvPr>
            <p:ph type="title"/>
          </p:nvPr>
        </p:nvSpPr>
        <p:spPr/>
        <p:txBody>
          <a:bodyPr/>
          <a:lstStyle/>
          <a:p>
            <a:pPr algn="ctr"/>
            <a:r>
              <a:rPr lang="en-CA" dirty="0"/>
              <a:t>Another Therapeutic Mistake</a:t>
            </a:r>
          </a:p>
        </p:txBody>
      </p:sp>
      <p:sp>
        <p:nvSpPr>
          <p:cNvPr id="6" name="Content Placeholder 5">
            <a:extLst>
              <a:ext uri="{FF2B5EF4-FFF2-40B4-BE49-F238E27FC236}">
                <a16:creationId xmlns:a16="http://schemas.microsoft.com/office/drawing/2014/main" xmlns="" id="{DC44AA21-4882-4E98-AFFC-CBCE819FBCBF}"/>
              </a:ext>
            </a:extLst>
          </p:cNvPr>
          <p:cNvSpPr>
            <a:spLocks noGrp="1"/>
          </p:cNvSpPr>
          <p:nvPr>
            <p:ph idx="1"/>
          </p:nvPr>
        </p:nvSpPr>
        <p:spPr/>
        <p:txBody>
          <a:bodyPr>
            <a:normAutofit/>
          </a:bodyPr>
          <a:lstStyle/>
          <a:p>
            <a:pPr algn="ctr">
              <a:buNone/>
            </a:pPr>
            <a:r>
              <a:rPr lang="en-US" dirty="0">
                <a:latin typeface="+mj-lt"/>
              </a:rPr>
              <a:t>Helping one side of the personality system battle with the other side </a:t>
            </a:r>
          </a:p>
          <a:p>
            <a:pPr algn="ctr">
              <a:buNone/>
            </a:pPr>
            <a:r>
              <a:rPr lang="en-US" dirty="0">
                <a:latin typeface="+mj-lt"/>
              </a:rPr>
              <a:t>(fostering internal splitting instead of </a:t>
            </a:r>
          </a:p>
          <a:p>
            <a:pPr algn="ctr">
              <a:buNone/>
            </a:pPr>
            <a:r>
              <a:rPr lang="en-US" dirty="0">
                <a:latin typeface="+mj-lt"/>
              </a:rPr>
              <a:t>resolving internal conflicts)</a:t>
            </a:r>
          </a:p>
          <a:p>
            <a:pPr algn="ctr">
              <a:buNone/>
            </a:pPr>
            <a:endParaRPr lang="en-US" dirty="0">
              <a:latin typeface="+mj-lt"/>
            </a:endParaRPr>
          </a:p>
          <a:p>
            <a:pPr algn="ctr">
              <a:buNone/>
            </a:pPr>
            <a:r>
              <a:rPr lang="en-US" dirty="0">
                <a:latin typeface="+mj-lt"/>
              </a:rPr>
              <a:t>This definitely makes things worse!</a:t>
            </a:r>
          </a:p>
          <a:p>
            <a:pPr algn="ctr">
              <a:buNone/>
            </a:pPr>
            <a:endParaRPr lang="en-US" dirty="0">
              <a:latin typeface="+mj-lt"/>
            </a:endParaRPr>
          </a:p>
          <a:p>
            <a:pPr algn="ctr">
              <a:buNone/>
            </a:pPr>
            <a:r>
              <a:rPr lang="en-US" dirty="0">
                <a:latin typeface="+mj-lt"/>
              </a:rPr>
              <a:t>Instead, reassure, reason with, and educate the parts who do their jobs.</a:t>
            </a:r>
          </a:p>
          <a:p>
            <a:pPr algn="ctr">
              <a:buNone/>
            </a:pPr>
            <a:r>
              <a:rPr lang="en-US" dirty="0">
                <a:latin typeface="+mj-lt"/>
              </a:rPr>
              <a:t> </a:t>
            </a:r>
          </a:p>
        </p:txBody>
      </p:sp>
    </p:spTree>
    <p:extLst>
      <p:ext uri="{BB962C8B-B14F-4D97-AF65-F5344CB8AC3E}">
        <p14:creationId xmlns:p14="http://schemas.microsoft.com/office/powerpoint/2010/main" xmlns="" val="3055646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Stopping Programmed Symptoms (Warnings or Punishments)</a:t>
            </a:r>
          </a:p>
        </p:txBody>
      </p:sp>
      <p:sp>
        <p:nvSpPr>
          <p:cNvPr id="3" name="Content Placeholder 2"/>
          <p:cNvSpPr>
            <a:spLocks noGrp="1"/>
          </p:cNvSpPr>
          <p:nvPr>
            <p:ph idx="1"/>
          </p:nvPr>
        </p:nvSpPr>
        <p:spPr/>
        <p:txBody>
          <a:bodyPr>
            <a:normAutofit fontScale="25000" lnSpcReduction="20000"/>
          </a:bodyPr>
          <a:lstStyle/>
          <a:p>
            <a:r>
              <a:rPr lang="en-CA" sz="6400" dirty="0">
                <a:latin typeface="+mj-lt"/>
              </a:rPr>
              <a:t>Negotiate with the insiders </a:t>
            </a:r>
            <a:r>
              <a:rPr lang="en-CA" sz="6400" i="1" dirty="0">
                <a:latin typeface="+mj-lt"/>
              </a:rPr>
              <a:t>causing</a:t>
            </a:r>
            <a:r>
              <a:rPr lang="en-CA" sz="6400" dirty="0">
                <a:latin typeface="+mj-lt"/>
              </a:rPr>
              <a:t> the flashback or self-harm or hallucinations, not the ones </a:t>
            </a:r>
            <a:r>
              <a:rPr lang="en-CA" sz="6400" i="1" dirty="0">
                <a:latin typeface="+mj-lt"/>
              </a:rPr>
              <a:t>experiencing</a:t>
            </a:r>
            <a:r>
              <a:rPr lang="en-CA" sz="6400" dirty="0">
                <a:latin typeface="+mj-lt"/>
              </a:rPr>
              <a:t> it. </a:t>
            </a:r>
          </a:p>
          <a:p>
            <a:r>
              <a:rPr lang="en-CA" sz="6400" dirty="0">
                <a:latin typeface="+mj-lt"/>
              </a:rPr>
              <a:t>Recognize that these parts are not really malevolent; they are just doing what they have to in order to avoid what they have been told will happen if they don’t do their jobs.</a:t>
            </a:r>
          </a:p>
          <a:p>
            <a:r>
              <a:rPr lang="en-CA" sz="6400" dirty="0">
                <a:latin typeface="+mj-lt"/>
              </a:rPr>
              <a:t>Ask to speak to the one who gave the pain, showed the picture, made the person dizzy, made her sleepy, or made her want to cut.</a:t>
            </a:r>
          </a:p>
          <a:p>
            <a:r>
              <a:rPr lang="en-CA" sz="6400" dirty="0">
                <a:latin typeface="+mj-lt"/>
              </a:rPr>
              <a:t>Reassure that internal person that s/he isn’t in trouble, and ask what message s/he is giving to the client’s front person, and what rule might have been broken. </a:t>
            </a:r>
          </a:p>
          <a:p>
            <a:r>
              <a:rPr lang="en-CA" sz="6400" dirty="0">
                <a:latin typeface="+mj-lt"/>
              </a:rPr>
              <a:t>Look for the threat behind the warning. Ask “What are you afraid might happen if she breaks that rule?” Bring the threat out into the open.</a:t>
            </a:r>
          </a:p>
          <a:p>
            <a:r>
              <a:rPr lang="en-CA" sz="6400" dirty="0">
                <a:latin typeface="+mj-lt"/>
              </a:rPr>
              <a:t>Suggest that words would be more effective, and promise to listen to spoken warnings and pass them on to the parts who have broken the group’s rules. Ask the front people to do this, while the punishers listen.</a:t>
            </a:r>
          </a:p>
          <a:p>
            <a:r>
              <a:rPr lang="en-CA" sz="6400" dirty="0">
                <a:latin typeface="+mj-lt"/>
              </a:rPr>
              <a:t>Remember that everyone inside has a boss, who is listening and considering what you say.</a:t>
            </a:r>
          </a:p>
          <a:p>
            <a:endParaRPr lang="en-CA" sz="2400" dirty="0">
              <a:latin typeface="+mj-lt"/>
            </a:endParaRPr>
          </a:p>
        </p:txBody>
      </p:sp>
    </p:spTree>
    <p:extLst>
      <p:ext uri="{BB962C8B-B14F-4D97-AF65-F5344CB8AC3E}">
        <p14:creationId xmlns:p14="http://schemas.microsoft.com/office/powerpoint/2010/main" xmlns="" val="212966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When Your Client Winces or Self-Harms in Your Office</a:t>
            </a:r>
          </a:p>
        </p:txBody>
      </p:sp>
      <p:sp>
        <p:nvSpPr>
          <p:cNvPr id="3" name="Content Placeholder 2"/>
          <p:cNvSpPr>
            <a:spLocks noGrp="1"/>
          </p:cNvSpPr>
          <p:nvPr>
            <p:ph idx="1"/>
          </p:nvPr>
        </p:nvSpPr>
        <p:spPr/>
        <p:txBody>
          <a:bodyPr>
            <a:normAutofit/>
          </a:bodyPr>
          <a:lstStyle/>
          <a:p>
            <a:r>
              <a:rPr lang="en-CA" dirty="0">
                <a:latin typeface="+mj-lt"/>
              </a:rPr>
              <a:t>You can say “Hey! You’re not allowed to hurt bodies in here. I don’t do it and you aren’t allowed to either. Stop it!”</a:t>
            </a:r>
          </a:p>
          <a:p>
            <a:r>
              <a:rPr lang="en-CA" dirty="0">
                <a:latin typeface="+mj-lt"/>
              </a:rPr>
              <a:t>Then more softly – “You aren’t in trouble. You just need to learn the rules of my office.” Even internal punishers expect punishment!</a:t>
            </a:r>
          </a:p>
          <a:p>
            <a:r>
              <a:rPr lang="en-CA" dirty="0">
                <a:latin typeface="+mj-lt"/>
              </a:rPr>
              <a:t>Reiterate the rules of your office. Mine are: Don’t hurt bodies, don’t break things, don’t take clothes off. Emphasize that the rules are for you as well as for clients.</a:t>
            </a:r>
          </a:p>
          <a:p>
            <a:r>
              <a:rPr lang="en-CA" dirty="0">
                <a:latin typeface="+mj-lt"/>
              </a:rPr>
              <a:t>Sometimes they hear you mention something and think one of their parts must have disclosed this information. You can say “Don’t punish </a:t>
            </a:r>
            <a:r>
              <a:rPr lang="en-CA" i="1" dirty="0">
                <a:latin typeface="+mj-lt"/>
              </a:rPr>
              <a:t>him</a:t>
            </a:r>
            <a:r>
              <a:rPr lang="en-CA" dirty="0">
                <a:latin typeface="+mj-lt"/>
              </a:rPr>
              <a:t> for what </a:t>
            </a:r>
            <a:r>
              <a:rPr lang="en-CA" i="1" dirty="0">
                <a:latin typeface="+mj-lt"/>
              </a:rPr>
              <a:t>I</a:t>
            </a:r>
            <a:r>
              <a:rPr lang="en-CA" dirty="0">
                <a:latin typeface="+mj-lt"/>
              </a:rPr>
              <a:t> said. I didn’t learn it from you.”</a:t>
            </a:r>
          </a:p>
          <a:p>
            <a:endParaRPr lang="en-CA" dirty="0">
              <a:latin typeface="+mj-lt"/>
            </a:endParaRPr>
          </a:p>
        </p:txBody>
      </p:sp>
      <p:sp>
        <p:nvSpPr>
          <p:cNvPr id="4" name="Slide Number Placeholder 3"/>
          <p:cNvSpPr>
            <a:spLocks noGrp="1"/>
          </p:cNvSpPr>
          <p:nvPr>
            <p:ph type="sldNum" sz="quarter" idx="12"/>
          </p:nvPr>
        </p:nvSpPr>
        <p:spPr/>
        <p:txBody>
          <a:bodyPr/>
          <a:lstStyle/>
          <a:p>
            <a:fld id="{6A858130-F047-4BEF-935E-EBB0548BFD23}" type="slidenum">
              <a:rPr lang="en-CA" smtClean="0">
                <a:solidFill>
                  <a:srgbClr val="04617B">
                    <a:shade val="90000"/>
                  </a:srgbClr>
                </a:solidFill>
              </a:rPr>
              <a:pPr/>
              <a:t>16</a:t>
            </a:fld>
            <a:endParaRPr lang="en-CA">
              <a:solidFill>
                <a:srgbClr val="04617B">
                  <a:shade val="90000"/>
                </a:srgbClr>
              </a:solidFill>
            </a:endParaRPr>
          </a:p>
        </p:txBody>
      </p:sp>
    </p:spTree>
    <p:extLst>
      <p:ext uri="{BB962C8B-B14F-4D97-AF65-F5344CB8AC3E}">
        <p14:creationId xmlns:p14="http://schemas.microsoft.com/office/powerpoint/2010/main" xmlns="" val="2926957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If the Message is for You (the Therapist)</a:t>
            </a:r>
            <a:br>
              <a:rPr lang="en-CA" dirty="0"/>
            </a:br>
            <a:r>
              <a:rPr lang="en-CA" sz="1800" dirty="0"/>
              <a:t>(If the symptom is caused to get your attention and warn the client about you)</a:t>
            </a:r>
            <a:endParaRPr lang="en-CA" dirty="0"/>
          </a:p>
        </p:txBody>
      </p:sp>
      <p:sp>
        <p:nvSpPr>
          <p:cNvPr id="3" name="Content Placeholder 2"/>
          <p:cNvSpPr>
            <a:spLocks noGrp="1"/>
          </p:cNvSpPr>
          <p:nvPr>
            <p:ph idx="1"/>
          </p:nvPr>
        </p:nvSpPr>
        <p:spPr/>
        <p:txBody>
          <a:bodyPr>
            <a:normAutofit fontScale="92500" lnSpcReduction="10000"/>
          </a:bodyPr>
          <a:lstStyle/>
          <a:p>
            <a:r>
              <a:rPr lang="en-CA" dirty="0">
                <a:latin typeface="+mj-lt"/>
              </a:rPr>
              <a:t>Speak through to whoever gave the warning: “What do you think I’m trying to do?” </a:t>
            </a:r>
          </a:p>
          <a:p>
            <a:r>
              <a:rPr lang="en-CA" dirty="0">
                <a:latin typeface="+mj-lt"/>
              </a:rPr>
              <a:t>“You think I know  too much? … But you need a therapist who knows what kind of thing you’re dealing with.”</a:t>
            </a:r>
          </a:p>
          <a:p>
            <a:r>
              <a:rPr lang="en-CA" dirty="0">
                <a:latin typeface="+mj-lt"/>
              </a:rPr>
              <a:t>“I learned about this from my clients/ from a book/ from a  workshop. Not  from you. I already knew it before you said anything, so you shouldn’t be in trouble for telling me.”</a:t>
            </a:r>
          </a:p>
          <a:p>
            <a:r>
              <a:rPr lang="en-CA" dirty="0">
                <a:latin typeface="+mj-lt"/>
              </a:rPr>
              <a:t>“You think I’m here to get you to tell all your memories? No, that’s not my purpose at all. My purpose is to help all of you to have a better life and to be in charge of your own life rather than the slave of someone else.”</a:t>
            </a:r>
          </a:p>
          <a:p>
            <a:r>
              <a:rPr lang="en-CA" dirty="0">
                <a:latin typeface="+mj-lt"/>
              </a:rPr>
              <a:t>“What do you expect me to do? … You think I’ll abuse you? Why do you think that? … Did someone tell you I’d do that?... Did someone else do those things to you? … Ask the parts who know me whether I’ve ever done that.”</a:t>
            </a:r>
          </a:p>
        </p:txBody>
      </p:sp>
      <p:sp>
        <p:nvSpPr>
          <p:cNvPr id="4" name="Slide Number Placeholder 3"/>
          <p:cNvSpPr>
            <a:spLocks noGrp="1"/>
          </p:cNvSpPr>
          <p:nvPr>
            <p:ph type="sldNum" sz="quarter" idx="12"/>
          </p:nvPr>
        </p:nvSpPr>
        <p:spPr/>
        <p:txBody>
          <a:bodyPr/>
          <a:lstStyle/>
          <a:p>
            <a:fld id="{6A858130-F047-4BEF-935E-EBB0548BFD23}" type="slidenum">
              <a:rPr lang="en-CA" smtClean="0"/>
              <a:pPr/>
              <a:t>17</a:t>
            </a:fld>
            <a:endParaRPr lang="en-CA"/>
          </a:p>
        </p:txBody>
      </p:sp>
    </p:spTree>
    <p:extLst>
      <p:ext uri="{BB962C8B-B14F-4D97-AF65-F5344CB8AC3E}">
        <p14:creationId xmlns:p14="http://schemas.microsoft.com/office/powerpoint/2010/main" xmlns="" val="2787559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A8FE2217-32C2-FEE5-C048-B476C733F822}"/>
              </a:ext>
            </a:extLst>
          </p:cNvPr>
          <p:cNvSpPr>
            <a:spLocks noGrp="1"/>
          </p:cNvSpPr>
          <p:nvPr>
            <p:ph type="title"/>
          </p:nvPr>
        </p:nvSpPr>
        <p:spPr/>
        <p:txBody>
          <a:bodyPr>
            <a:normAutofit/>
          </a:bodyPr>
          <a:lstStyle/>
          <a:p>
            <a:r>
              <a:rPr lang="en-CA" dirty="0"/>
              <a:t>Finding Common Ground</a:t>
            </a:r>
            <a:br>
              <a:rPr lang="en-CA" dirty="0"/>
            </a:br>
            <a:endParaRPr lang="en-CA" dirty="0"/>
          </a:p>
        </p:txBody>
      </p:sp>
      <p:sp>
        <p:nvSpPr>
          <p:cNvPr id="6" name="Content Placeholder 5">
            <a:extLst>
              <a:ext uri="{FF2B5EF4-FFF2-40B4-BE49-F238E27FC236}">
                <a16:creationId xmlns:a16="http://schemas.microsoft.com/office/drawing/2014/main" xmlns="" id="{11F60641-BC6E-6738-78D8-096925355F7D}"/>
              </a:ext>
            </a:extLst>
          </p:cNvPr>
          <p:cNvSpPr>
            <a:spLocks noGrp="1"/>
          </p:cNvSpPr>
          <p:nvPr>
            <p:ph idx="1"/>
          </p:nvPr>
        </p:nvSpPr>
        <p:spPr/>
        <p:txBody>
          <a:bodyPr/>
          <a:lstStyle/>
          <a:p>
            <a:r>
              <a:rPr lang="en-CA" b="1" dirty="0"/>
              <a:t>ASK</a:t>
            </a:r>
            <a:r>
              <a:rPr lang="en-CA" dirty="0"/>
              <a:t> open-ended, genuinely curious, non-judgmental questions</a:t>
            </a:r>
          </a:p>
          <a:p>
            <a:r>
              <a:rPr lang="en-CA" b="1" dirty="0"/>
              <a:t>LISTEN </a:t>
            </a:r>
            <a:r>
              <a:rPr lang="en-CA" dirty="0"/>
              <a:t>to what people say and deepen your understanding with follow-up questions</a:t>
            </a:r>
          </a:p>
          <a:p>
            <a:r>
              <a:rPr lang="en-CA" b="1" dirty="0"/>
              <a:t>REFLECT </a:t>
            </a:r>
            <a:r>
              <a:rPr lang="en-CA" dirty="0"/>
              <a:t>back on their point of view by summarizing their answers and noting underlying emotions</a:t>
            </a:r>
          </a:p>
          <a:p>
            <a:r>
              <a:rPr lang="en-CA" b="1" dirty="0"/>
              <a:t>AGREE </a:t>
            </a:r>
            <a:r>
              <a:rPr lang="en-CA" dirty="0"/>
              <a:t>before challenging them by pointing out your areas of common ground</a:t>
            </a:r>
          </a:p>
          <a:p>
            <a:r>
              <a:rPr lang="en-CA" b="1" dirty="0"/>
              <a:t>SHARE</a:t>
            </a:r>
            <a:r>
              <a:rPr lang="en-CA" dirty="0"/>
              <a:t> your thinking by telling a story about a personal experience.</a:t>
            </a:r>
          </a:p>
          <a:p>
            <a:pPr marL="0" indent="0">
              <a:buNone/>
            </a:pPr>
            <a:r>
              <a:rPr lang="en-CA" sz="1800" dirty="0"/>
              <a:t>(from David Suzuki Foundation’s newsletter </a:t>
            </a:r>
            <a:r>
              <a:rPr lang="en-CA" sz="1800" i="1" dirty="0"/>
              <a:t>Finding Solutions, </a:t>
            </a:r>
            <a:r>
              <a:rPr lang="en-CA" sz="1800" dirty="0"/>
              <a:t>regarding how to talk with people who hold an opposing position re. climate change, vaccines, etc.)</a:t>
            </a:r>
            <a:endParaRPr lang="en-CA" b="1" dirty="0"/>
          </a:p>
        </p:txBody>
      </p:sp>
    </p:spTree>
    <p:extLst>
      <p:ext uri="{BB962C8B-B14F-4D97-AF65-F5344CB8AC3E}">
        <p14:creationId xmlns:p14="http://schemas.microsoft.com/office/powerpoint/2010/main" xmlns="" val="2664373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Self-Harm  Training</a:t>
            </a:r>
          </a:p>
        </p:txBody>
      </p:sp>
      <p:sp>
        <p:nvSpPr>
          <p:cNvPr id="3" name="Content Placeholder 2"/>
          <p:cNvSpPr>
            <a:spLocks noGrp="1"/>
          </p:cNvSpPr>
          <p:nvPr>
            <p:ph idx="1"/>
          </p:nvPr>
        </p:nvSpPr>
        <p:spPr/>
        <p:txBody>
          <a:bodyPr>
            <a:noAutofit/>
          </a:bodyPr>
          <a:lstStyle/>
          <a:p>
            <a:r>
              <a:rPr lang="en-CA" sz="2000" dirty="0"/>
              <a:t>Certain inside parts are trained to harm the body in specific ways if the person is disloyal or discloses secrets. E.g. a child is branded with a pentagram, told it marks her as a servant of Satan, and if she is disloyal she must make this mark on her own body to prove her loyalty. Introject parts of the perpetrators must do what those actual perpetrators did. </a:t>
            </a:r>
          </a:p>
          <a:p>
            <a:r>
              <a:rPr lang="en-CA" sz="2000" dirty="0"/>
              <a:t>The parts who do the harm do not feel the pain. Physical pain can banish emotional pain. Some victims are trained to experience sexual pleasure with self-harm, and it can become an addiction.</a:t>
            </a:r>
          </a:p>
          <a:p>
            <a:r>
              <a:rPr lang="en-CA" sz="2000"/>
              <a:t>The parts </a:t>
            </a:r>
            <a:r>
              <a:rPr lang="en-CA" sz="2000" dirty="0"/>
              <a:t>who do this do their jobs out of terror.</a:t>
            </a:r>
          </a:p>
          <a:p>
            <a:endParaRPr lang="en-CA" sz="1400" dirty="0">
              <a:latin typeface="+mj-lt"/>
            </a:endParaRPr>
          </a:p>
        </p:txBody>
      </p:sp>
    </p:spTree>
    <p:extLst>
      <p:ext uri="{BB962C8B-B14F-4D97-AF65-F5344CB8AC3E}">
        <p14:creationId xmlns:p14="http://schemas.microsoft.com/office/powerpoint/2010/main" xmlns="" val="314668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81DEA-6F1A-4D36-A95D-AFCA40D60A5D}"/>
              </a:ext>
            </a:extLst>
          </p:cNvPr>
          <p:cNvSpPr>
            <a:spLocks noGrp="1"/>
          </p:cNvSpPr>
          <p:nvPr>
            <p:ph type="ctrTitle"/>
          </p:nvPr>
        </p:nvSpPr>
        <p:spPr/>
        <p:txBody>
          <a:bodyPr/>
          <a:lstStyle/>
          <a:p>
            <a:r>
              <a:rPr lang="en-CA" dirty="0"/>
              <a:t>Healing the Unimaginable</a:t>
            </a:r>
          </a:p>
        </p:txBody>
      </p:sp>
      <p:sp>
        <p:nvSpPr>
          <p:cNvPr id="3" name="Subtitle 2">
            <a:extLst>
              <a:ext uri="{FF2B5EF4-FFF2-40B4-BE49-F238E27FC236}">
                <a16:creationId xmlns:a16="http://schemas.microsoft.com/office/drawing/2014/main" xmlns="" id="{06A0691F-A897-4131-9F28-84A235F95B28}"/>
              </a:ext>
            </a:extLst>
          </p:cNvPr>
          <p:cNvSpPr>
            <a:spLocks noGrp="1"/>
          </p:cNvSpPr>
          <p:nvPr>
            <p:ph type="subTitle" idx="1"/>
          </p:nvPr>
        </p:nvSpPr>
        <p:spPr/>
        <p:txBody>
          <a:bodyPr>
            <a:normAutofit/>
          </a:bodyPr>
          <a:lstStyle/>
          <a:p>
            <a:r>
              <a:rPr lang="en-CA" sz="2400" dirty="0"/>
              <a:t>Alison Miller, Ph.D.</a:t>
            </a:r>
          </a:p>
        </p:txBody>
      </p:sp>
    </p:spTree>
    <p:extLst>
      <p:ext uri="{BB962C8B-B14F-4D97-AF65-F5344CB8AC3E}">
        <p14:creationId xmlns:p14="http://schemas.microsoft.com/office/powerpoint/2010/main" xmlns="" val="3405917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549F2F-376A-E04F-4495-16952AF19301}"/>
              </a:ext>
            </a:extLst>
          </p:cNvPr>
          <p:cNvSpPr>
            <a:spLocks noGrp="1"/>
          </p:cNvSpPr>
          <p:nvPr>
            <p:ph type="title"/>
          </p:nvPr>
        </p:nvSpPr>
        <p:spPr/>
        <p:txBody>
          <a:bodyPr/>
          <a:lstStyle/>
          <a:p>
            <a:r>
              <a:rPr lang="en-CA" dirty="0"/>
              <a:t>External Triggering of Self-Harm</a:t>
            </a:r>
          </a:p>
        </p:txBody>
      </p:sp>
      <p:sp>
        <p:nvSpPr>
          <p:cNvPr id="3" name="Content Placeholder 2">
            <a:extLst>
              <a:ext uri="{FF2B5EF4-FFF2-40B4-BE49-F238E27FC236}">
                <a16:creationId xmlns:a16="http://schemas.microsoft.com/office/drawing/2014/main" xmlns="" id="{758C4B15-7033-85EB-A1BB-BAEC4B96FC8B}"/>
              </a:ext>
            </a:extLst>
          </p:cNvPr>
          <p:cNvSpPr>
            <a:spLocks noGrp="1"/>
          </p:cNvSpPr>
          <p:nvPr>
            <p:ph idx="1"/>
          </p:nvPr>
        </p:nvSpPr>
        <p:spPr/>
        <p:txBody>
          <a:bodyPr/>
          <a:lstStyle/>
          <a:p>
            <a:r>
              <a:rPr lang="en-CA" sz="1800" dirty="0"/>
              <a:t>Perpetrators or other survivors can give cues to trigger this behavior. Self-harm (cut or burn) may be triggered by abusers in order to get a survivor into a hospital where s/he can be accessed. </a:t>
            </a:r>
          </a:p>
          <a:p>
            <a:r>
              <a:rPr lang="en-CA" sz="1800" dirty="0"/>
              <a:t>Patterns of cuts and burns give visible messages that the person has been abused by a cult group, so local cult members, e.g. in a psychiatric hospital, can recruit the survivor.</a:t>
            </a:r>
          </a:p>
          <a:p>
            <a:r>
              <a:rPr lang="en-CA" dirty="0"/>
              <a:t>Cult members can injure a client in this way in the hope that the therapist will see the harm and hospitalize the person for self-harm. </a:t>
            </a:r>
          </a:p>
          <a:p>
            <a:r>
              <a:rPr lang="en-CA" sz="1800" dirty="0"/>
              <a:t>Much effort is put by perpetrators into infiltrating psychiatric hospitals, finding survivors there and re-training them.</a:t>
            </a:r>
          </a:p>
          <a:p>
            <a:endParaRPr lang="en-CA" dirty="0"/>
          </a:p>
        </p:txBody>
      </p:sp>
    </p:spTree>
    <p:extLst>
      <p:ext uri="{BB962C8B-B14F-4D97-AF65-F5344CB8AC3E}">
        <p14:creationId xmlns:p14="http://schemas.microsoft.com/office/powerpoint/2010/main" xmlns="" val="2472893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605B3C-3888-4E4C-3A92-3FAB5BB42483}"/>
              </a:ext>
            </a:extLst>
          </p:cNvPr>
          <p:cNvSpPr>
            <a:spLocks noGrp="1"/>
          </p:cNvSpPr>
          <p:nvPr>
            <p:ph type="title"/>
          </p:nvPr>
        </p:nvSpPr>
        <p:spPr/>
        <p:txBody>
          <a:bodyPr/>
          <a:lstStyle/>
          <a:p>
            <a:r>
              <a:rPr lang="en-CA" dirty="0"/>
              <a:t>Suicide Attempt Training</a:t>
            </a:r>
          </a:p>
        </p:txBody>
      </p:sp>
      <p:sp>
        <p:nvSpPr>
          <p:cNvPr id="3" name="Content Placeholder 2">
            <a:extLst>
              <a:ext uri="{FF2B5EF4-FFF2-40B4-BE49-F238E27FC236}">
                <a16:creationId xmlns:a16="http://schemas.microsoft.com/office/drawing/2014/main" xmlns="" id="{0AF94A40-75BA-7892-B902-870FCDF2428E}"/>
              </a:ext>
            </a:extLst>
          </p:cNvPr>
          <p:cNvSpPr>
            <a:spLocks noGrp="1"/>
          </p:cNvSpPr>
          <p:nvPr>
            <p:ph idx="1"/>
          </p:nvPr>
        </p:nvSpPr>
        <p:spPr/>
        <p:txBody>
          <a:bodyPr>
            <a:normAutofit fontScale="92500" lnSpcReduction="10000"/>
          </a:bodyPr>
          <a:lstStyle/>
          <a:p>
            <a:r>
              <a:rPr lang="en-CA" dirty="0"/>
              <a:t>Perpetrator groups put a lot of time and effort into training their victims, and do not like them to die or to draw attention through a successful suicide. </a:t>
            </a:r>
          </a:p>
          <a:p>
            <a:r>
              <a:rPr lang="en-CA" sz="1800" dirty="0"/>
              <a:t>Groups don’t like to waste all their training by having their victims die. There’s a “Don’t Die” program, usually involving fear of going to hell. </a:t>
            </a:r>
          </a:p>
          <a:p>
            <a:r>
              <a:rPr lang="en-CA" dirty="0"/>
              <a:t>RA/MC survivors attempt suicide more than other extreme abuse survivors, but their success rate is no higher.</a:t>
            </a:r>
          </a:p>
          <a:p>
            <a:r>
              <a:rPr lang="en-CA" dirty="0"/>
              <a:t>S</a:t>
            </a:r>
            <a:r>
              <a:rPr lang="en-CA" sz="1800" dirty="0"/>
              <a:t>uicide attempt training is given to children in very specific ways (e.g. take one or two pills less than a lethal amount.) Perpetrators or other survivors can give cues to trigger this behavior. </a:t>
            </a:r>
          </a:p>
          <a:p>
            <a:r>
              <a:rPr lang="en-CA" sz="1800" dirty="0"/>
              <a:t>Suicide attempts </a:t>
            </a:r>
            <a:r>
              <a:rPr lang="en-US" sz="1800" dirty="0"/>
              <a:t>are not intended to be lethal unless important disclosures have been made.</a:t>
            </a:r>
            <a:r>
              <a:rPr lang="en-CA" sz="1800" dirty="0"/>
              <a:t> As with self-harm, the attempts may be made to convince the therapist to hospitalize the client. </a:t>
            </a:r>
          </a:p>
          <a:p>
            <a:r>
              <a:rPr lang="en-CA" dirty="0"/>
              <a:t>‘</a:t>
            </a:r>
            <a:r>
              <a:rPr lang="en-CA" dirty="0" err="1"/>
              <a:t>Depotentiate</a:t>
            </a:r>
            <a:r>
              <a:rPr lang="en-CA" dirty="0"/>
              <a:t> suicide as negotiating currency.’ (Margo Rivera)</a:t>
            </a:r>
            <a:endParaRPr lang="en-CA" sz="1800" dirty="0"/>
          </a:p>
          <a:p>
            <a:endParaRPr lang="en-CA" dirty="0"/>
          </a:p>
        </p:txBody>
      </p:sp>
    </p:spTree>
    <p:extLst>
      <p:ext uri="{BB962C8B-B14F-4D97-AF65-F5344CB8AC3E}">
        <p14:creationId xmlns:p14="http://schemas.microsoft.com/office/powerpoint/2010/main" xmlns="" val="1090438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A65B42-BFBC-C196-A406-90390EE2C511}"/>
              </a:ext>
            </a:extLst>
          </p:cNvPr>
          <p:cNvSpPr>
            <a:spLocks noGrp="1"/>
          </p:cNvSpPr>
          <p:nvPr>
            <p:ph type="title"/>
          </p:nvPr>
        </p:nvSpPr>
        <p:spPr/>
        <p:txBody>
          <a:bodyPr/>
          <a:lstStyle/>
          <a:p>
            <a:r>
              <a:rPr lang="en-CA" dirty="0"/>
              <a:t>Booby Traps</a:t>
            </a:r>
          </a:p>
        </p:txBody>
      </p:sp>
      <p:sp>
        <p:nvSpPr>
          <p:cNvPr id="3" name="Content Placeholder 2">
            <a:extLst>
              <a:ext uri="{FF2B5EF4-FFF2-40B4-BE49-F238E27FC236}">
                <a16:creationId xmlns:a16="http://schemas.microsoft.com/office/drawing/2014/main" xmlns="" id="{80368BE2-FDC2-4908-5657-2F790ED87523}"/>
              </a:ext>
            </a:extLst>
          </p:cNvPr>
          <p:cNvSpPr>
            <a:spLocks noGrp="1"/>
          </p:cNvSpPr>
          <p:nvPr>
            <p:ph idx="1"/>
          </p:nvPr>
        </p:nvSpPr>
        <p:spPr/>
        <p:txBody>
          <a:bodyPr/>
          <a:lstStyle/>
          <a:p>
            <a:r>
              <a:rPr lang="en-CA" dirty="0"/>
              <a:t>Booby traps are set off if the person tries to break the code of conduct. Some are designed to kill; some are designed to make the person seem insane and tell wild stories, some make the system crash and the person lose all memory.</a:t>
            </a:r>
          </a:p>
          <a:p>
            <a:r>
              <a:rPr lang="en-CA" dirty="0"/>
              <a:t>One very bad booby trap is an overwhelming feeling of guilt and depression, feelings so overwhelming that the person gets trapped in the emotion. These emotions come from the death of a loved one or pet, or abandonment and being told they are unlovable even by God. The angel of suicide can stop this pain.</a:t>
            </a:r>
          </a:p>
        </p:txBody>
      </p:sp>
    </p:spTree>
    <p:extLst>
      <p:ext uri="{BB962C8B-B14F-4D97-AF65-F5344CB8AC3E}">
        <p14:creationId xmlns:p14="http://schemas.microsoft.com/office/powerpoint/2010/main" xmlns="" val="1967752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C626DF-36E5-4D68-AB6D-967BAA2DDBA7}"/>
              </a:ext>
            </a:extLst>
          </p:cNvPr>
          <p:cNvSpPr>
            <a:spLocks noGrp="1"/>
          </p:cNvSpPr>
          <p:nvPr>
            <p:ph type="title"/>
          </p:nvPr>
        </p:nvSpPr>
        <p:spPr/>
        <p:txBody>
          <a:bodyPr/>
          <a:lstStyle/>
          <a:p>
            <a:r>
              <a:rPr lang="en-CA" dirty="0"/>
              <a:t>The ‘Angel’ of Suicide</a:t>
            </a:r>
            <a:br>
              <a:rPr lang="en-CA" dirty="0"/>
            </a:br>
            <a:r>
              <a:rPr lang="en-CA" sz="1800" dirty="0"/>
              <a:t>(see Wendy Hoffman’s essay on this in </a:t>
            </a:r>
            <a:r>
              <a:rPr lang="en-CA" sz="1800" i="1" dirty="0"/>
              <a:t>From the Trenches, pp. 167-9</a:t>
            </a:r>
            <a:r>
              <a:rPr lang="en-CA" sz="1800" dirty="0"/>
              <a:t>)</a:t>
            </a:r>
            <a:endParaRPr lang="en-CA" dirty="0"/>
          </a:p>
        </p:txBody>
      </p:sp>
      <p:sp>
        <p:nvSpPr>
          <p:cNvPr id="3" name="Content Placeholder 2">
            <a:extLst>
              <a:ext uri="{FF2B5EF4-FFF2-40B4-BE49-F238E27FC236}">
                <a16:creationId xmlns:a16="http://schemas.microsoft.com/office/drawing/2014/main" xmlns="" id="{877A194E-20C4-4430-B221-5ACFF1736644}"/>
              </a:ext>
            </a:extLst>
          </p:cNvPr>
          <p:cNvSpPr>
            <a:spLocks noGrp="1"/>
          </p:cNvSpPr>
          <p:nvPr>
            <p:ph idx="1"/>
          </p:nvPr>
        </p:nvSpPr>
        <p:spPr/>
        <p:txBody>
          <a:bodyPr>
            <a:normAutofit lnSpcReduction="10000"/>
          </a:bodyPr>
          <a:lstStyle/>
          <a:p>
            <a:r>
              <a:rPr lang="en-CA" dirty="0"/>
              <a:t>Controllers deliver an apparent angel to lead the way into supposed paradise of comfort and peace. The angel looks beautiful, like a Renaissance painting.</a:t>
            </a:r>
          </a:p>
          <a:p>
            <a:r>
              <a:rPr lang="en-CA" dirty="0"/>
              <a:t>In the crib, before the infant knows speech, handlers show images of the angel as they stroke, soothe, drug, and feed the famished baby. They use technical equipment to project the fake angel’s movement around and across the room.</a:t>
            </a:r>
          </a:p>
          <a:p>
            <a:r>
              <a:rPr lang="en-CA" dirty="0"/>
              <a:t>Programmers torture the child, then drug it and show the angel, which becomes associated with relief. In cult training centres, after much torture and terror, in the last room at the end of each pathway, is a woman dressed up as the angel, who drugs the child and soothes her into sleep.</a:t>
            </a:r>
          </a:p>
          <a:p>
            <a:r>
              <a:rPr lang="en-CA" dirty="0"/>
              <a:t>Suicide (by means previously taught) is commanded through a signal which elicits the internal image of the angel. </a:t>
            </a:r>
          </a:p>
        </p:txBody>
      </p:sp>
    </p:spTree>
    <p:extLst>
      <p:ext uri="{BB962C8B-B14F-4D97-AF65-F5344CB8AC3E}">
        <p14:creationId xmlns:p14="http://schemas.microsoft.com/office/powerpoint/2010/main" xmlns="" val="1364698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73520C-B5AC-EBEA-F822-898B6216A99E}"/>
              </a:ext>
            </a:extLst>
          </p:cNvPr>
          <p:cNvSpPr>
            <a:spLocks noGrp="1"/>
          </p:cNvSpPr>
          <p:nvPr>
            <p:ph type="title"/>
          </p:nvPr>
        </p:nvSpPr>
        <p:spPr/>
        <p:txBody>
          <a:bodyPr/>
          <a:lstStyle/>
          <a:p>
            <a:r>
              <a:rPr lang="en-CA" dirty="0"/>
              <a:t>Internal Homicide Training</a:t>
            </a:r>
          </a:p>
        </p:txBody>
      </p:sp>
      <p:sp>
        <p:nvSpPr>
          <p:cNvPr id="3" name="Content Placeholder 2">
            <a:extLst>
              <a:ext uri="{FF2B5EF4-FFF2-40B4-BE49-F238E27FC236}">
                <a16:creationId xmlns:a16="http://schemas.microsoft.com/office/drawing/2014/main" xmlns="" id="{B4C57A44-5B49-AA06-9073-60D789905832}"/>
              </a:ext>
            </a:extLst>
          </p:cNvPr>
          <p:cNvSpPr>
            <a:spLocks noGrp="1"/>
          </p:cNvSpPr>
          <p:nvPr>
            <p:ph idx="1"/>
          </p:nvPr>
        </p:nvSpPr>
        <p:spPr/>
        <p:txBody>
          <a:bodyPr>
            <a:normAutofit fontScale="92500" lnSpcReduction="10000"/>
          </a:bodyPr>
          <a:lstStyle/>
          <a:p>
            <a:r>
              <a:rPr lang="en-CA" dirty="0"/>
              <a:t>Certain parts are trained to believe they do not belong to the body, and will not die when the body dies. </a:t>
            </a:r>
          </a:p>
          <a:p>
            <a:r>
              <a:rPr lang="en-US" dirty="0"/>
              <a:t>With someone with DID, it is not easy to tell if there is a serious suicide risk. One part can have a pleasant therapy session, then another part jump off the building. You need to assess whether the group might want the person to die, risking an investigation.</a:t>
            </a:r>
          </a:p>
          <a:p>
            <a:r>
              <a:rPr lang="en-US" sz="1800" dirty="0"/>
              <a:t>Parts who harm or try to kill the body often don’t feel pain, and believe they aren’t part of the body. They can jump off buildings, set fire to themselves, etc. But this programming isn’t triggered by the group until the perpetrator group has given up on the person and also considers the person a serious security threat.</a:t>
            </a:r>
            <a:endParaRPr lang="en-CA" sz="1800" dirty="0"/>
          </a:p>
          <a:p>
            <a:r>
              <a:rPr lang="en-US" sz="1800" dirty="0"/>
              <a:t>Show these parts that they are in the same body with the others.  Draw on the body’s hand, then ask the parts who are supposed to harm or kill the body to come out and look at it.</a:t>
            </a:r>
          </a:p>
          <a:p>
            <a:endParaRPr lang="en-CA" dirty="0"/>
          </a:p>
        </p:txBody>
      </p:sp>
    </p:spTree>
    <p:extLst>
      <p:ext uri="{BB962C8B-B14F-4D97-AF65-F5344CB8AC3E}">
        <p14:creationId xmlns:p14="http://schemas.microsoft.com/office/powerpoint/2010/main" xmlns="" val="737786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A02645-AB73-FA9C-9DA5-EBA21A9F011F}"/>
              </a:ext>
            </a:extLst>
          </p:cNvPr>
          <p:cNvSpPr>
            <a:spLocks noGrp="1"/>
          </p:cNvSpPr>
          <p:nvPr>
            <p:ph type="title"/>
          </p:nvPr>
        </p:nvSpPr>
        <p:spPr/>
        <p:txBody>
          <a:bodyPr/>
          <a:lstStyle/>
          <a:p>
            <a:r>
              <a:rPr lang="en-CA" dirty="0"/>
              <a:t>Traditional Psychiatric Treatment</a:t>
            </a:r>
          </a:p>
        </p:txBody>
      </p:sp>
      <p:sp>
        <p:nvSpPr>
          <p:cNvPr id="3" name="Content Placeholder 2">
            <a:extLst>
              <a:ext uri="{FF2B5EF4-FFF2-40B4-BE49-F238E27FC236}">
                <a16:creationId xmlns:a16="http://schemas.microsoft.com/office/drawing/2014/main" xmlns="" id="{2C1DC93C-ED65-3751-6667-A1CFAEB2DFB6}"/>
              </a:ext>
            </a:extLst>
          </p:cNvPr>
          <p:cNvSpPr>
            <a:spLocks noGrp="1"/>
          </p:cNvSpPr>
          <p:nvPr>
            <p:ph idx="1"/>
          </p:nvPr>
        </p:nvSpPr>
        <p:spPr/>
        <p:txBody>
          <a:bodyPr>
            <a:normAutofit lnSpcReduction="10000"/>
          </a:bodyPr>
          <a:lstStyle/>
          <a:p>
            <a:r>
              <a:rPr lang="en-CA" dirty="0"/>
              <a:t>When you’re overwhelmed, you may want to send your client for psychiatric evaluation, medication, and/or inpatient treatment. But there are complications.</a:t>
            </a:r>
          </a:p>
          <a:p>
            <a:r>
              <a:rPr lang="en-CA" dirty="0"/>
              <a:t>Antipsychotic medications can interfere with internal communication.</a:t>
            </a:r>
          </a:p>
          <a:p>
            <a:r>
              <a:rPr lang="en-CA" dirty="0"/>
              <a:t>Many hospitals are infiltrated. Programs can be triggered by other patients. Perpetrators on staff can conduct cult events and trigger programs.</a:t>
            </a:r>
          </a:p>
          <a:p>
            <a:r>
              <a:rPr lang="en-CA" dirty="0"/>
              <a:t>Group therapy and/</a:t>
            </a:r>
            <a:r>
              <a:rPr lang="en-CA"/>
              <a:t>or hospitalization can </a:t>
            </a:r>
            <a:r>
              <a:rPr lang="en-CA" dirty="0"/>
              <a:t>learn to victims being identified and enrolled in local cult activities when they were previously safe.</a:t>
            </a:r>
          </a:p>
          <a:p>
            <a:r>
              <a:rPr lang="en-CA" dirty="0"/>
              <a:t>Mental injury requires different treatment from mental illness.</a:t>
            </a:r>
          </a:p>
          <a:p>
            <a:r>
              <a:rPr lang="en-CA" dirty="0"/>
              <a:t>Brief hospitalization in some cases provides time with reduced suicide risk. There is a danger of the client becoming dependent on such resources, and losing previous self-care capability.</a:t>
            </a:r>
          </a:p>
        </p:txBody>
      </p:sp>
    </p:spTree>
    <p:extLst>
      <p:ext uri="{BB962C8B-B14F-4D97-AF65-F5344CB8AC3E}">
        <p14:creationId xmlns:p14="http://schemas.microsoft.com/office/powerpoint/2010/main" xmlns="" val="3457218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Don’t Hurry and Don’t Investigate</a:t>
            </a:r>
            <a:br>
              <a:rPr lang="en-US" dirty="0">
                <a:solidFill>
                  <a:schemeClr val="tx1"/>
                </a:solidFill>
              </a:rPr>
            </a:br>
            <a:r>
              <a:rPr lang="en-US" dirty="0">
                <a:solidFill>
                  <a:schemeClr val="tx1"/>
                </a:solidFill>
              </a:rPr>
              <a:t>Slow Down to Stabilize</a:t>
            </a:r>
          </a:p>
        </p:txBody>
      </p:sp>
      <p:sp>
        <p:nvSpPr>
          <p:cNvPr id="3" name="Content Placeholder 2"/>
          <p:cNvSpPr>
            <a:spLocks noGrp="1"/>
          </p:cNvSpPr>
          <p:nvPr>
            <p:ph idx="1"/>
          </p:nvPr>
        </p:nvSpPr>
        <p:spPr/>
        <p:txBody>
          <a:bodyPr>
            <a:normAutofit fontScale="92500" lnSpcReduction="10000"/>
          </a:bodyPr>
          <a:lstStyle/>
          <a:p>
            <a:r>
              <a:rPr lang="en-US" dirty="0">
                <a:latin typeface="+mj-lt"/>
              </a:rPr>
              <a:t>You are a therapist, not a detective.  The client may assume your purpose is to find out the secrets. Reassure them that it isn’t; your purpose is healing and improving life.</a:t>
            </a:r>
          </a:p>
          <a:p>
            <a:r>
              <a:rPr lang="en-US" dirty="0">
                <a:latin typeface="+mj-lt"/>
              </a:rPr>
              <a:t>Don’t let detective parts of your survivor client hurry you into discovering things too fast.</a:t>
            </a:r>
          </a:p>
          <a:p>
            <a:r>
              <a:rPr lang="en-US" dirty="0">
                <a:latin typeface="+mj-lt"/>
              </a:rPr>
              <a:t>Do not rush to find things out before the inside parts in charge have developed sufficient trust.</a:t>
            </a:r>
          </a:p>
          <a:p>
            <a:r>
              <a:rPr lang="en-US" dirty="0">
                <a:latin typeface="+mj-lt"/>
              </a:rPr>
              <a:t>If you push for disclosures or memories, this will provoke parts to do their jobs of destabilization and reporting to abusers. </a:t>
            </a:r>
          </a:p>
          <a:p>
            <a:r>
              <a:rPr lang="en-US" dirty="0">
                <a:latin typeface="+mj-lt"/>
              </a:rPr>
              <a:t>Delay memory work until physical safety and cooperation with internal leaders are established. Your aim must be to develop rapport with those internal leaders. </a:t>
            </a:r>
          </a:p>
          <a:p>
            <a:r>
              <a:rPr lang="en-US" dirty="0">
                <a:latin typeface="+mj-lt"/>
              </a:rPr>
              <a:t>But you’ll get nowhere if you delay until there is complete stability.</a:t>
            </a:r>
          </a:p>
        </p:txBody>
      </p:sp>
    </p:spTree>
    <p:extLst>
      <p:ext uri="{BB962C8B-B14F-4D97-AF65-F5344CB8AC3E}">
        <p14:creationId xmlns:p14="http://schemas.microsoft.com/office/powerpoint/2010/main" xmlns="" val="1257713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8575EF-1210-45B9-ACEB-CD48181D24E6}"/>
              </a:ext>
            </a:extLst>
          </p:cNvPr>
          <p:cNvSpPr>
            <a:spLocks noGrp="1"/>
          </p:cNvSpPr>
          <p:nvPr>
            <p:ph type="ctrTitle"/>
          </p:nvPr>
        </p:nvSpPr>
        <p:spPr/>
        <p:txBody>
          <a:bodyPr>
            <a:normAutofit/>
          </a:bodyPr>
          <a:lstStyle/>
          <a:p>
            <a:pPr algn="ctr"/>
            <a:r>
              <a:rPr lang="en-CA" dirty="0"/>
              <a:t>5  Stabilization </a:t>
            </a:r>
            <a:br>
              <a:rPr lang="en-CA" dirty="0"/>
            </a:br>
            <a:r>
              <a:rPr lang="en-CA" dirty="0"/>
              <a:t>(Internal Safety)</a:t>
            </a:r>
          </a:p>
        </p:txBody>
      </p:sp>
      <p:sp>
        <p:nvSpPr>
          <p:cNvPr id="4" name="Subtitle 3">
            <a:extLst>
              <a:ext uri="{FF2B5EF4-FFF2-40B4-BE49-F238E27FC236}">
                <a16:creationId xmlns:a16="http://schemas.microsoft.com/office/drawing/2014/main" xmlns="" id="{D058A292-4E86-4E7A-9C12-80023642D0B4}"/>
              </a:ext>
            </a:extLst>
          </p:cNvPr>
          <p:cNvSpPr>
            <a:spLocks noGrp="1"/>
          </p:cNvSpPr>
          <p:nvPr>
            <p:ph type="subTitle" idx="1"/>
          </p:nvPr>
        </p:nvSpPr>
        <p:spPr>
          <a:xfrm>
            <a:off x="2589213" y="4777381"/>
            <a:ext cx="8915399" cy="1126283"/>
          </a:xfrm>
        </p:spPr>
        <p:txBody>
          <a:bodyPr>
            <a:normAutofit lnSpcReduction="10000"/>
          </a:bodyPr>
          <a:lstStyle/>
          <a:p>
            <a:pPr algn="ctr"/>
            <a:endParaRPr lang="en-CA" dirty="0"/>
          </a:p>
          <a:p>
            <a:pPr algn="ctr"/>
            <a:r>
              <a:rPr lang="en-CA" dirty="0"/>
              <a:t>See Chapter 11 in </a:t>
            </a:r>
            <a:r>
              <a:rPr lang="en-CA" i="1" dirty="0"/>
              <a:t>Healing the Unimaginable</a:t>
            </a:r>
            <a:r>
              <a:rPr lang="en-CA" dirty="0"/>
              <a:t>: </a:t>
            </a:r>
          </a:p>
          <a:p>
            <a:pPr algn="ctr"/>
            <a:r>
              <a:rPr lang="en-CA" dirty="0"/>
              <a:t>‘Stabilization takes on a new meaning.’ </a:t>
            </a:r>
          </a:p>
        </p:txBody>
      </p:sp>
    </p:spTree>
    <p:extLst>
      <p:ext uri="{BB962C8B-B14F-4D97-AF65-F5344CB8AC3E}">
        <p14:creationId xmlns:p14="http://schemas.microsoft.com/office/powerpoint/2010/main" xmlns="" val="4149198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Destabilizing Symptoms in Trauma Survivors</a:t>
            </a:r>
          </a:p>
        </p:txBody>
      </p:sp>
      <p:sp>
        <p:nvSpPr>
          <p:cNvPr id="3" name="Content Placeholder 2"/>
          <p:cNvSpPr>
            <a:spLocks noGrp="1"/>
          </p:cNvSpPr>
          <p:nvPr>
            <p:ph idx="1"/>
          </p:nvPr>
        </p:nvSpPr>
        <p:spPr/>
        <p:txBody>
          <a:bodyPr>
            <a:normAutofit fontScale="92500" lnSpcReduction="10000"/>
          </a:bodyPr>
          <a:lstStyle/>
          <a:p>
            <a:r>
              <a:rPr lang="en-US" dirty="0">
                <a:latin typeface="+mj-lt"/>
              </a:rPr>
              <a:t>Include </a:t>
            </a:r>
            <a:r>
              <a:rPr lang="en-US" dirty="0">
                <a:solidFill>
                  <a:srgbClr val="0070C0"/>
                </a:solidFill>
                <a:latin typeface="+mj-lt"/>
              </a:rPr>
              <a:t>traumatic intrusions</a:t>
            </a:r>
            <a:r>
              <a:rPr lang="en-US" dirty="0">
                <a:latin typeface="+mj-lt"/>
              </a:rPr>
              <a:t> such as flashbacks, nightmares, body memories, and </a:t>
            </a:r>
            <a:r>
              <a:rPr lang="en-US" dirty="0">
                <a:solidFill>
                  <a:srgbClr val="0070C0"/>
                </a:solidFill>
                <a:latin typeface="+mj-lt"/>
              </a:rPr>
              <a:t>emotional states</a:t>
            </a:r>
            <a:r>
              <a:rPr lang="en-US" dirty="0">
                <a:latin typeface="+mj-lt"/>
              </a:rPr>
              <a:t> of sadness, anxiety and despair. These are post-traumatic symptoms. </a:t>
            </a:r>
            <a:r>
              <a:rPr lang="en-US" dirty="0">
                <a:solidFill>
                  <a:srgbClr val="0070C0"/>
                </a:solidFill>
                <a:latin typeface="+mj-lt"/>
              </a:rPr>
              <a:t>Self-harm</a:t>
            </a:r>
            <a:r>
              <a:rPr lang="en-US" dirty="0">
                <a:latin typeface="+mj-lt"/>
              </a:rPr>
              <a:t> is a method trauma survivors use to try and reduce these intrusions. Physical pain can drive away emotional pain. </a:t>
            </a:r>
            <a:r>
              <a:rPr lang="en-US" dirty="0">
                <a:solidFill>
                  <a:srgbClr val="0070C0"/>
                </a:solidFill>
                <a:latin typeface="+mj-lt"/>
              </a:rPr>
              <a:t>Suicide attempts</a:t>
            </a:r>
            <a:r>
              <a:rPr lang="en-US" dirty="0">
                <a:latin typeface="+mj-lt"/>
              </a:rPr>
              <a:t> can also be a way to flee these unbearable states.</a:t>
            </a:r>
          </a:p>
          <a:p>
            <a:r>
              <a:rPr lang="en-US" dirty="0">
                <a:latin typeface="+mj-lt"/>
              </a:rPr>
              <a:t>In mind control survivors, there are often severe headaches, apparent seizures, and other </a:t>
            </a:r>
            <a:r>
              <a:rPr lang="en-US" dirty="0">
                <a:solidFill>
                  <a:srgbClr val="0070C0"/>
                </a:solidFill>
                <a:latin typeface="+mj-lt"/>
              </a:rPr>
              <a:t>physical symptoms</a:t>
            </a:r>
            <a:r>
              <a:rPr lang="en-US" dirty="0">
                <a:latin typeface="+mj-lt"/>
              </a:rPr>
              <a:t>.</a:t>
            </a:r>
          </a:p>
          <a:p>
            <a:r>
              <a:rPr lang="en-US" dirty="0">
                <a:latin typeface="+mj-lt"/>
              </a:rPr>
              <a:t>But in survivors of sophisticated organized abuse, physical pain, traumatic intrusive symptoms, and self-harm and suicide attempts, can also be programmed responses—inside parts doing their “jobs” to punish the survivor for remembering or talking about the abuse. </a:t>
            </a:r>
          </a:p>
          <a:p>
            <a:r>
              <a:rPr lang="en-US" dirty="0">
                <a:latin typeface="+mj-lt"/>
              </a:rPr>
              <a:t>When your usual stabilization methods are ineffective, it may be because you’re dealing with an organized personality system acting on programming.</a:t>
            </a:r>
          </a:p>
          <a:p>
            <a:pPr marL="0" indent="0">
              <a:buNone/>
            </a:pPr>
            <a:endParaRPr lang="en-US" dirty="0">
              <a:latin typeface="+mj-lt"/>
            </a:endParaRPr>
          </a:p>
          <a:p>
            <a:endParaRPr lang="en-US" dirty="0">
              <a:latin typeface="+mj-lt"/>
            </a:endParaRPr>
          </a:p>
        </p:txBody>
      </p:sp>
    </p:spTree>
    <p:extLst>
      <p:ext uri="{BB962C8B-B14F-4D97-AF65-F5344CB8AC3E}">
        <p14:creationId xmlns:p14="http://schemas.microsoft.com/office/powerpoint/2010/main" xmlns="" val="893953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CA" dirty="0"/>
              <a:t>A Major Therapeutic Mistake</a:t>
            </a:r>
          </a:p>
        </p:txBody>
      </p:sp>
      <p:sp>
        <p:nvSpPr>
          <p:cNvPr id="4" name="Text Placeholder 3"/>
          <p:cNvSpPr>
            <a:spLocks noGrp="1"/>
          </p:cNvSpPr>
          <p:nvPr>
            <p:ph idx="1"/>
          </p:nvPr>
        </p:nvSpPr>
        <p:spPr/>
        <p:txBody>
          <a:bodyPr/>
          <a:lstStyle/>
          <a:p>
            <a:pPr algn="ctr">
              <a:buNone/>
            </a:pPr>
            <a:r>
              <a:rPr lang="en-US" dirty="0">
                <a:latin typeface="+mj-lt"/>
              </a:rPr>
              <a:t>Not recognizing that survivors’ </a:t>
            </a:r>
          </a:p>
          <a:p>
            <a:pPr algn="ctr">
              <a:buNone/>
            </a:pPr>
            <a:r>
              <a:rPr lang="en-US" dirty="0">
                <a:latin typeface="+mj-lt"/>
              </a:rPr>
              <a:t>flooding of feelings </a:t>
            </a:r>
          </a:p>
          <a:p>
            <a:pPr algn="ctr">
              <a:buNone/>
            </a:pPr>
            <a:r>
              <a:rPr lang="en-US" dirty="0">
                <a:latin typeface="+mj-lt"/>
              </a:rPr>
              <a:t>or flashbacks </a:t>
            </a:r>
          </a:p>
          <a:p>
            <a:pPr algn="ctr">
              <a:buNone/>
            </a:pPr>
            <a:r>
              <a:rPr lang="en-US" dirty="0">
                <a:latin typeface="+mj-lt"/>
              </a:rPr>
              <a:t>or physical pain</a:t>
            </a:r>
          </a:p>
          <a:p>
            <a:pPr algn="ctr">
              <a:buNone/>
            </a:pPr>
            <a:r>
              <a:rPr lang="en-US" dirty="0">
                <a:latin typeface="+mj-lt"/>
              </a:rPr>
              <a:t>or suicide attempts</a:t>
            </a:r>
          </a:p>
          <a:p>
            <a:pPr algn="ctr">
              <a:buNone/>
            </a:pPr>
            <a:r>
              <a:rPr lang="en-US" dirty="0">
                <a:latin typeface="+mj-lt"/>
              </a:rPr>
              <a:t>or self-harm</a:t>
            </a:r>
          </a:p>
          <a:p>
            <a:pPr algn="ctr">
              <a:buNone/>
            </a:pPr>
            <a:r>
              <a:rPr lang="en-US" dirty="0">
                <a:latin typeface="+mj-lt"/>
              </a:rPr>
              <a:t>are often deliberately created </a:t>
            </a:r>
          </a:p>
          <a:p>
            <a:pPr algn="ctr">
              <a:buNone/>
            </a:pPr>
            <a:r>
              <a:rPr lang="en-US" dirty="0">
                <a:latin typeface="+mj-lt"/>
              </a:rPr>
              <a:t>by inside parts doing their assigned jobs</a:t>
            </a:r>
          </a:p>
          <a:p>
            <a:pPr marL="0" indent="0">
              <a:buNone/>
            </a:pPr>
            <a:endParaRPr lang="en-CA" dirty="0"/>
          </a:p>
        </p:txBody>
      </p:sp>
    </p:spTree>
    <p:extLst>
      <p:ext uri="{BB962C8B-B14F-4D97-AF65-F5344CB8AC3E}">
        <p14:creationId xmlns:p14="http://schemas.microsoft.com/office/powerpoint/2010/main" xmlns="" val="40656147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Kinds of Triggering Clients Experience</a:t>
            </a:r>
          </a:p>
        </p:txBody>
      </p:sp>
      <p:sp>
        <p:nvSpPr>
          <p:cNvPr id="3" name="Content Placeholder 2"/>
          <p:cNvSpPr>
            <a:spLocks noGrp="1"/>
          </p:cNvSpPr>
          <p:nvPr>
            <p:ph idx="1"/>
          </p:nvPr>
        </p:nvSpPr>
        <p:spPr/>
        <p:txBody>
          <a:bodyPr>
            <a:normAutofit/>
          </a:bodyPr>
          <a:lstStyle/>
          <a:p>
            <a:r>
              <a:rPr lang="en-CA" dirty="0">
                <a:solidFill>
                  <a:srgbClr val="0070C0"/>
                </a:solidFill>
                <a:latin typeface="+mj-lt"/>
              </a:rPr>
              <a:t>Accidental post-traumatic triggering</a:t>
            </a:r>
            <a:r>
              <a:rPr lang="en-CA" dirty="0">
                <a:latin typeface="+mj-lt"/>
              </a:rPr>
              <a:t>: Something reminds a survivor client of a trauma, and this client experiences a partial flashback, emotional state or body memory.</a:t>
            </a:r>
          </a:p>
          <a:p>
            <a:r>
              <a:rPr lang="en-CA" dirty="0">
                <a:latin typeface="+mj-lt"/>
              </a:rPr>
              <a:t>Handle this with grounding: Look around, name objects, listen to sounds in room, touch your clothes, etc.</a:t>
            </a:r>
          </a:p>
          <a:p>
            <a:r>
              <a:rPr lang="en-CA" dirty="0">
                <a:solidFill>
                  <a:srgbClr val="0070C0"/>
                </a:solidFill>
                <a:latin typeface="+mj-lt"/>
              </a:rPr>
              <a:t>Programmed triggering</a:t>
            </a:r>
            <a:r>
              <a:rPr lang="en-CA" dirty="0">
                <a:latin typeface="+mj-lt"/>
              </a:rPr>
              <a:t>: parts do their jobs in response to a cue, a date, or an act of disobedience.</a:t>
            </a:r>
          </a:p>
          <a:p>
            <a:r>
              <a:rPr lang="en-US" dirty="0">
                <a:latin typeface="+mj-lt"/>
              </a:rPr>
              <a:t>Mind control and ritual abuse survivors have both post-traumatic and programmed responses (which are also post-traumatic).</a:t>
            </a:r>
          </a:p>
        </p:txBody>
      </p:sp>
      <p:sp>
        <p:nvSpPr>
          <p:cNvPr id="4" name="Slide Number Placeholder 3"/>
          <p:cNvSpPr>
            <a:spLocks noGrp="1"/>
          </p:cNvSpPr>
          <p:nvPr>
            <p:ph type="sldNum" sz="quarter" idx="12"/>
          </p:nvPr>
        </p:nvSpPr>
        <p:spPr/>
        <p:txBody>
          <a:bodyPr/>
          <a:lstStyle/>
          <a:p>
            <a:fld id="{6A858130-F047-4BEF-935E-EBB0548BFD23}" type="slidenum">
              <a:rPr lang="en-CA" smtClean="0"/>
              <a:pPr/>
              <a:t>6</a:t>
            </a:fld>
            <a:endParaRPr lang="en-CA"/>
          </a:p>
        </p:txBody>
      </p:sp>
    </p:spTree>
    <p:extLst>
      <p:ext uri="{BB962C8B-B14F-4D97-AF65-F5344CB8AC3E}">
        <p14:creationId xmlns:p14="http://schemas.microsoft.com/office/powerpoint/2010/main" xmlns="" val="4229555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84EFC0-D239-408A-436F-C0615930BF58}"/>
              </a:ext>
            </a:extLst>
          </p:cNvPr>
          <p:cNvSpPr>
            <a:spLocks noGrp="1"/>
          </p:cNvSpPr>
          <p:nvPr>
            <p:ph type="title"/>
          </p:nvPr>
        </p:nvSpPr>
        <p:spPr/>
        <p:txBody>
          <a:bodyPr/>
          <a:lstStyle/>
          <a:p>
            <a:r>
              <a:rPr lang="en-CA" dirty="0"/>
              <a:t>Grounding Suggestions for Flashbacks</a:t>
            </a:r>
          </a:p>
        </p:txBody>
      </p:sp>
      <p:sp>
        <p:nvSpPr>
          <p:cNvPr id="3" name="Content Placeholder 2">
            <a:extLst>
              <a:ext uri="{FF2B5EF4-FFF2-40B4-BE49-F238E27FC236}">
                <a16:creationId xmlns:a16="http://schemas.microsoft.com/office/drawing/2014/main" xmlns="" id="{3B1AB5BA-0798-94A2-EA3E-3D655F4632A4}"/>
              </a:ext>
            </a:extLst>
          </p:cNvPr>
          <p:cNvSpPr>
            <a:spLocks noGrp="1"/>
          </p:cNvSpPr>
          <p:nvPr>
            <p:ph idx="1"/>
          </p:nvPr>
        </p:nvSpPr>
        <p:spPr/>
        <p:txBody>
          <a:bodyPr>
            <a:normAutofit/>
          </a:bodyPr>
          <a:lstStyle/>
          <a:p>
            <a:pPr>
              <a:lnSpc>
                <a:spcPct val="90000"/>
              </a:lnSpc>
              <a:spcAft>
                <a:spcPts val="80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Find 5 things you can see (name them)</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things you can feel</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things you can hear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things you can smell</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thing you can taste</a:t>
            </a:r>
          </a:p>
          <a:p>
            <a:pPr>
              <a:lnSpc>
                <a:spcPct val="90000"/>
              </a:lnSpc>
              <a:spcAft>
                <a:spcPts val="800"/>
              </a:spcAft>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Touch your clothes (reassures that clothes are on)</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Place your feet on the ground and touch the arms of the chair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Wiggle your toes inside your shoes and feel the sensation</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xmlns="" val="59128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44A244-882A-B8C5-AF8B-AABE85AAB89F}"/>
              </a:ext>
            </a:extLst>
          </p:cNvPr>
          <p:cNvSpPr>
            <a:spLocks noGrp="1"/>
          </p:cNvSpPr>
          <p:nvPr>
            <p:ph type="title"/>
          </p:nvPr>
        </p:nvSpPr>
        <p:spPr/>
        <p:txBody>
          <a:bodyPr/>
          <a:lstStyle/>
          <a:p>
            <a:r>
              <a:rPr lang="en-CA" dirty="0"/>
              <a:t>Programmed Triggering</a:t>
            </a:r>
          </a:p>
        </p:txBody>
      </p:sp>
      <p:sp>
        <p:nvSpPr>
          <p:cNvPr id="3" name="Content Placeholder 2">
            <a:extLst>
              <a:ext uri="{FF2B5EF4-FFF2-40B4-BE49-F238E27FC236}">
                <a16:creationId xmlns:a16="http://schemas.microsoft.com/office/drawing/2014/main" xmlns="" id="{387E289C-8A38-10B9-62BE-9AE2A0AC4D9E}"/>
              </a:ext>
            </a:extLst>
          </p:cNvPr>
          <p:cNvSpPr>
            <a:spLocks noGrp="1"/>
          </p:cNvSpPr>
          <p:nvPr>
            <p:ph idx="1"/>
          </p:nvPr>
        </p:nvSpPr>
        <p:spPr/>
        <p:txBody>
          <a:bodyPr/>
          <a:lstStyle/>
          <a:p>
            <a:r>
              <a:rPr lang="en-CA" dirty="0">
                <a:solidFill>
                  <a:srgbClr val="0070C0"/>
                </a:solidFill>
                <a:latin typeface="+mj-lt"/>
              </a:rPr>
              <a:t>Cued</a:t>
            </a:r>
            <a:r>
              <a:rPr lang="en-CA" dirty="0">
                <a:latin typeface="+mj-lt"/>
              </a:rPr>
              <a:t> triggering: The survivor gets an external cue like a hand or facial signal from an abuser group member and parts respond as they were trained. Usually it is something about loyalty or not remembering or attending a ritual.</a:t>
            </a:r>
          </a:p>
          <a:p>
            <a:r>
              <a:rPr lang="en-CA" dirty="0">
                <a:latin typeface="+mj-lt"/>
              </a:rPr>
              <a:t>Triggering in response to a </a:t>
            </a:r>
            <a:r>
              <a:rPr lang="en-CA" dirty="0">
                <a:solidFill>
                  <a:srgbClr val="0070C0"/>
                </a:solidFill>
                <a:latin typeface="+mj-lt"/>
              </a:rPr>
              <a:t>date</a:t>
            </a:r>
            <a:r>
              <a:rPr lang="en-CA" dirty="0">
                <a:latin typeface="+mj-lt"/>
              </a:rPr>
              <a:t>: Parts do a job because they were trained to do this job on a particular date. The job may be to attend an event or meeting. It might be to create a physical illness.</a:t>
            </a:r>
          </a:p>
          <a:p>
            <a:r>
              <a:rPr lang="en-CA" dirty="0">
                <a:latin typeface="+mj-lt"/>
              </a:rPr>
              <a:t>Programmed </a:t>
            </a:r>
            <a:r>
              <a:rPr lang="en-CA" dirty="0">
                <a:solidFill>
                  <a:srgbClr val="0070C0"/>
                </a:solidFill>
                <a:latin typeface="+mj-lt"/>
              </a:rPr>
              <a:t>punishment</a:t>
            </a:r>
            <a:r>
              <a:rPr lang="en-CA" dirty="0">
                <a:latin typeface="+mj-lt"/>
              </a:rPr>
              <a:t> triggering: The survivor disobeys the rules of an abuser or an organized abusive group, and inner parts punish with reminders of a trauma.</a:t>
            </a:r>
          </a:p>
          <a:p>
            <a:r>
              <a:rPr lang="en-CA" dirty="0">
                <a:latin typeface="+mj-lt"/>
              </a:rPr>
              <a:t>Handle all these by discussion with those in the personality system responsible for the triggering.</a:t>
            </a:r>
          </a:p>
          <a:p>
            <a:endParaRPr lang="en-CA" dirty="0"/>
          </a:p>
        </p:txBody>
      </p:sp>
    </p:spTree>
    <p:extLst>
      <p:ext uri="{BB962C8B-B14F-4D97-AF65-F5344CB8AC3E}">
        <p14:creationId xmlns:p14="http://schemas.microsoft.com/office/powerpoint/2010/main" xmlns="" val="3278763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Abuser Groups’ Basic Rules</a:t>
            </a:r>
          </a:p>
        </p:txBody>
      </p:sp>
      <p:sp>
        <p:nvSpPr>
          <p:cNvPr id="3" name="Content Placeholder 2"/>
          <p:cNvSpPr>
            <a:spLocks noGrp="1"/>
          </p:cNvSpPr>
          <p:nvPr>
            <p:ph idx="1"/>
          </p:nvPr>
        </p:nvSpPr>
        <p:spPr/>
        <p:txBody>
          <a:bodyPr>
            <a:normAutofit/>
          </a:bodyPr>
          <a:lstStyle/>
          <a:p>
            <a:r>
              <a:rPr lang="en-US" dirty="0">
                <a:solidFill>
                  <a:srgbClr val="0070C0"/>
                </a:solidFill>
              </a:rPr>
              <a:t>Silence</a:t>
            </a:r>
            <a:r>
              <a:rPr lang="en-US" dirty="0"/>
              <a:t> – don’t disclose about the abuse</a:t>
            </a:r>
          </a:p>
          <a:p>
            <a:r>
              <a:rPr lang="en-US" dirty="0"/>
              <a:t>Maintain a </a:t>
            </a:r>
            <a:r>
              <a:rPr lang="en-US" dirty="0">
                <a:solidFill>
                  <a:srgbClr val="0070C0"/>
                </a:solidFill>
              </a:rPr>
              <a:t>façade</a:t>
            </a:r>
            <a:r>
              <a:rPr lang="en-US" dirty="0"/>
              <a:t> of normalcy, or of craziness if you’ve been discarded for saying too much</a:t>
            </a:r>
          </a:p>
          <a:p>
            <a:r>
              <a:rPr lang="en-US" dirty="0">
                <a:solidFill>
                  <a:srgbClr val="0070C0"/>
                </a:solidFill>
              </a:rPr>
              <a:t>Obedience</a:t>
            </a:r>
            <a:r>
              <a:rPr lang="en-US" dirty="0"/>
              <a:t> to past and present abusers</a:t>
            </a:r>
          </a:p>
          <a:p>
            <a:r>
              <a:rPr lang="en-US" dirty="0">
                <a:solidFill>
                  <a:srgbClr val="0070C0"/>
                </a:solidFill>
              </a:rPr>
              <a:t>Loyalty</a:t>
            </a:r>
            <a:r>
              <a:rPr lang="en-US" dirty="0"/>
              <a:t> to past and present abusers</a:t>
            </a:r>
          </a:p>
          <a:p>
            <a:r>
              <a:rPr lang="en-US" dirty="0">
                <a:solidFill>
                  <a:srgbClr val="0070C0"/>
                </a:solidFill>
              </a:rPr>
              <a:t>Isolation</a:t>
            </a:r>
            <a:r>
              <a:rPr lang="en-US" dirty="0"/>
              <a:t> from outsiders</a:t>
            </a:r>
          </a:p>
          <a:p>
            <a:pPr marL="0" indent="0">
              <a:buNone/>
            </a:pPr>
            <a:r>
              <a:rPr lang="en-US" dirty="0"/>
              <a:t>Breaking these rules brings on internal punishment (and, in some cases, external punishment.)</a:t>
            </a:r>
          </a:p>
          <a:p>
            <a:pPr marL="0" indent="0">
              <a:buNone/>
            </a:pPr>
            <a:r>
              <a:rPr lang="en-US" dirty="0"/>
              <a:t>Slow down disclosures if punishment is frequent or severe.</a:t>
            </a:r>
          </a:p>
        </p:txBody>
      </p:sp>
    </p:spTree>
    <p:extLst>
      <p:ext uri="{BB962C8B-B14F-4D97-AF65-F5344CB8AC3E}">
        <p14:creationId xmlns:p14="http://schemas.microsoft.com/office/powerpoint/2010/main" xmlns="" val="272088344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15548</TotalTime>
  <Words>2788</Words>
  <Application>Microsoft Office PowerPoint</Application>
  <PresentationFormat>Custom</PresentationFormat>
  <Paragraphs>158</Paragraphs>
  <Slides>26</Slides>
  <Notes>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Wisp</vt:lpstr>
      <vt:lpstr>Slide 1</vt:lpstr>
      <vt:lpstr>Healing the Unimaginable</vt:lpstr>
      <vt:lpstr>5  Stabilization  (Internal Safety)</vt:lpstr>
      <vt:lpstr>Destabilizing Symptoms in Trauma Survivors</vt:lpstr>
      <vt:lpstr>A Major Therapeutic Mistake</vt:lpstr>
      <vt:lpstr>Kinds of Triggering Clients Experience</vt:lpstr>
      <vt:lpstr>Grounding Suggestions for Flashbacks</vt:lpstr>
      <vt:lpstr>Programmed Triggering</vt:lpstr>
      <vt:lpstr>The Abuser Groups’ Basic Rules</vt:lpstr>
      <vt:lpstr>Programmed Punishments</vt:lpstr>
      <vt:lpstr>Some Kinds of Internal Punishment</vt:lpstr>
      <vt:lpstr>System Structure Disasters</vt:lpstr>
      <vt:lpstr>How Most Internal Punishments and Warnings Work</vt:lpstr>
      <vt:lpstr>Another Therapeutic Mistake</vt:lpstr>
      <vt:lpstr>Stopping Programmed Symptoms (Warnings or Punishments)</vt:lpstr>
      <vt:lpstr>When Your Client Winces or Self-Harms in Your Office</vt:lpstr>
      <vt:lpstr>If the Message is for You (the Therapist) (If the symptom is caused to get your attention and warn the client about you)</vt:lpstr>
      <vt:lpstr>Finding Common Ground </vt:lpstr>
      <vt:lpstr>Self-Harm  Training</vt:lpstr>
      <vt:lpstr>External Triggering of Self-Harm</vt:lpstr>
      <vt:lpstr>Suicide Attempt Training</vt:lpstr>
      <vt:lpstr>Booby Traps</vt:lpstr>
      <vt:lpstr>The ‘Angel’ of Suicide (see Wendy Hoffman’s essay on this in From the Trenches, pp. 167-9)</vt:lpstr>
      <vt:lpstr>Internal Homicide Training</vt:lpstr>
      <vt:lpstr>Traditional Psychiatric Treatment</vt:lpstr>
      <vt:lpstr>Don’t Hurry and Don’t Investigate Slow Down to Stabilize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dralison37 dralison37</dc:creator>
  <cp:lastModifiedBy>neile</cp:lastModifiedBy>
  <cp:revision>2</cp:revision>
  <dcterms:created xsi:type="dcterms:W3CDTF">2022-04-24T18:20:03Z</dcterms:created>
  <dcterms:modified xsi:type="dcterms:W3CDTF">2022-06-08T03:54:45Z</dcterms:modified>
</cp:coreProperties>
</file>