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handoutMasterIdLst>
    <p:handoutMasterId r:id="rId51"/>
  </p:handoutMasterIdLst>
  <p:sldIdLst>
    <p:sldId id="571" r:id="rId2"/>
    <p:sldId id="257" r:id="rId3"/>
    <p:sldId id="256" r:id="rId4"/>
    <p:sldId id="561" r:id="rId5"/>
    <p:sldId id="572" r:id="rId6"/>
    <p:sldId id="573" r:id="rId7"/>
    <p:sldId id="574" r:id="rId8"/>
    <p:sldId id="575" r:id="rId9"/>
    <p:sldId id="576" r:id="rId10"/>
    <p:sldId id="544" r:id="rId11"/>
    <p:sldId id="577" r:id="rId12"/>
    <p:sldId id="406" r:id="rId13"/>
    <p:sldId id="541" r:id="rId14"/>
    <p:sldId id="551" r:id="rId15"/>
    <p:sldId id="405" r:id="rId16"/>
    <p:sldId id="550" r:id="rId17"/>
    <p:sldId id="407" r:id="rId18"/>
    <p:sldId id="562" r:id="rId19"/>
    <p:sldId id="548" r:id="rId20"/>
    <p:sldId id="542" r:id="rId21"/>
    <p:sldId id="408" r:id="rId22"/>
    <p:sldId id="412" r:id="rId23"/>
    <p:sldId id="413" r:id="rId24"/>
    <p:sldId id="414" r:id="rId25"/>
    <p:sldId id="535" r:id="rId26"/>
    <p:sldId id="536" r:id="rId27"/>
    <p:sldId id="537" r:id="rId28"/>
    <p:sldId id="538" r:id="rId29"/>
    <p:sldId id="540" r:id="rId30"/>
    <p:sldId id="327" r:id="rId31"/>
    <p:sldId id="546" r:id="rId32"/>
    <p:sldId id="566" r:id="rId33"/>
    <p:sldId id="570" r:id="rId34"/>
    <p:sldId id="553" r:id="rId35"/>
    <p:sldId id="410" r:id="rId36"/>
    <p:sldId id="554" r:id="rId37"/>
    <p:sldId id="556" r:id="rId38"/>
    <p:sldId id="563" r:id="rId39"/>
    <p:sldId id="411" r:id="rId40"/>
    <p:sldId id="506" r:id="rId41"/>
    <p:sldId id="484" r:id="rId42"/>
    <p:sldId id="489" r:id="rId43"/>
    <p:sldId id="564" r:id="rId44"/>
    <p:sldId id="547" r:id="rId45"/>
    <p:sldId id="567" r:id="rId46"/>
    <p:sldId id="558" r:id="rId47"/>
    <p:sldId id="555" r:id="rId48"/>
    <p:sldId id="578"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91B368-DD92-44E1-8D84-4E8B3DBE60CF}" v="31" dt="2022-05-02T00:22:58.4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226" autoAdjust="0"/>
  </p:normalViewPr>
  <p:slideViewPr>
    <p:cSldViewPr snapToGrid="0">
      <p:cViewPr varScale="1">
        <p:scale>
          <a:sx n="64" d="100"/>
          <a:sy n="64" d="100"/>
        </p:scale>
        <p:origin x="-108" y="-96"/>
      </p:cViewPr>
      <p:guideLst>
        <p:guide orient="horz" pos="2160"/>
        <p:guide pos="3840"/>
      </p:guideLst>
    </p:cSldViewPr>
  </p:slideViewPr>
  <p:outlineViewPr>
    <p:cViewPr>
      <p:scale>
        <a:sx n="33" d="100"/>
        <a:sy n="33" d="100"/>
      </p:scale>
      <p:origin x="0" y="-53054"/>
    </p:cViewPr>
  </p:outlineViewPr>
  <p:notesTextViewPr>
    <p:cViewPr>
      <p:scale>
        <a:sx n="1" d="1"/>
        <a:sy n="1" d="1"/>
      </p:scale>
      <p:origin x="0" y="0"/>
    </p:cViewPr>
  </p:notesTextViewPr>
  <p:sorterViewPr>
    <p:cViewPr>
      <p:scale>
        <a:sx n="100" d="100"/>
        <a:sy n="100" d="100"/>
      </p:scale>
      <p:origin x="0" y="-3840"/>
    </p:cViewPr>
  </p:sorterViewPr>
  <p:notesViewPr>
    <p:cSldViewPr snapToGrid="0">
      <p:cViewPr varScale="1">
        <p:scale>
          <a:sx n="65" d="100"/>
          <a:sy n="65" d="100"/>
        </p:scale>
        <p:origin x="3154" y="48"/>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alison37 dralison37" userId="cca6fb7d3284a383" providerId="LiveId" clId="{E691B368-DD92-44E1-8D84-4E8B3DBE60CF}"/>
    <pc:docChg chg="undo custSel addSld delSld modSld sldOrd">
      <pc:chgData name="dralison37 dralison37" userId="cca6fb7d3284a383" providerId="LiveId" clId="{E691B368-DD92-44E1-8D84-4E8B3DBE60CF}" dt="2022-05-02T00:23:44.086" v="22237" actId="313"/>
      <pc:docMkLst>
        <pc:docMk/>
      </pc:docMkLst>
      <pc:sldChg chg="modSp mod">
        <pc:chgData name="dralison37 dralison37" userId="cca6fb7d3284a383" providerId="LiveId" clId="{E691B368-DD92-44E1-8D84-4E8B3DBE60CF}" dt="2022-04-25T18:18:27.291" v="20963" actId="20577"/>
        <pc:sldMkLst>
          <pc:docMk/>
          <pc:sldMk cId="594727408" sldId="256"/>
        </pc:sldMkLst>
        <pc:spChg chg="mod">
          <ac:chgData name="dralison37 dralison37" userId="cca6fb7d3284a383" providerId="LiveId" clId="{E691B368-DD92-44E1-8D84-4E8B3DBE60CF}" dt="2022-04-21T22:51:14.586" v="16779"/>
          <ac:spMkLst>
            <pc:docMk/>
            <pc:sldMk cId="594727408" sldId="256"/>
            <ac:spMk id="2" creationId="{91B92944-CDD6-4EF3-A51E-73069FD3CEE2}"/>
          </ac:spMkLst>
        </pc:spChg>
        <pc:spChg chg="mod">
          <ac:chgData name="dralison37 dralison37" userId="cca6fb7d3284a383" providerId="LiveId" clId="{E691B368-DD92-44E1-8D84-4E8B3DBE60CF}" dt="2022-04-25T18:18:27.291" v="20963" actId="20577"/>
          <ac:spMkLst>
            <pc:docMk/>
            <pc:sldMk cId="594727408" sldId="256"/>
            <ac:spMk id="3" creationId="{7B2E9EA6-243E-44DC-A566-76BE7FDDFD0E}"/>
          </ac:spMkLst>
        </pc:spChg>
      </pc:sldChg>
      <pc:sldChg chg="add">
        <pc:chgData name="dralison37 dralison37" userId="cca6fb7d3284a383" providerId="LiveId" clId="{E691B368-DD92-44E1-8D84-4E8B3DBE60CF}" dt="2022-04-24T18:00:00.987" v="20473"/>
        <pc:sldMkLst>
          <pc:docMk/>
          <pc:sldMk cId="3405917417" sldId="257"/>
        </pc:sldMkLst>
      </pc:sldChg>
      <pc:sldChg chg="modSp mod">
        <pc:chgData name="dralison37 dralison37" userId="cca6fb7d3284a383" providerId="LiveId" clId="{E691B368-DD92-44E1-8D84-4E8B3DBE60CF}" dt="2022-04-22T16:45:07.344" v="16854" actId="27636"/>
        <pc:sldMkLst>
          <pc:docMk/>
          <pc:sldMk cId="2994557499" sldId="327"/>
        </pc:sldMkLst>
        <pc:spChg chg="mod">
          <ac:chgData name="dralison37 dralison37" userId="cca6fb7d3284a383" providerId="LiveId" clId="{E691B368-DD92-44E1-8D84-4E8B3DBE60CF}" dt="2022-04-22T16:44:32.762" v="16850" actId="120"/>
          <ac:spMkLst>
            <pc:docMk/>
            <pc:sldMk cId="2994557499" sldId="327"/>
            <ac:spMk id="2" creationId="{00000000-0000-0000-0000-000000000000}"/>
          </ac:spMkLst>
        </pc:spChg>
        <pc:spChg chg="mod">
          <ac:chgData name="dralison37 dralison37" userId="cca6fb7d3284a383" providerId="LiveId" clId="{E691B368-DD92-44E1-8D84-4E8B3DBE60CF}" dt="2022-04-22T16:45:07.344" v="16854" actId="27636"/>
          <ac:spMkLst>
            <pc:docMk/>
            <pc:sldMk cId="2994557499" sldId="327"/>
            <ac:spMk id="3" creationId="{00000000-0000-0000-0000-000000000000}"/>
          </ac:spMkLst>
        </pc:spChg>
      </pc:sldChg>
      <pc:sldChg chg="add del">
        <pc:chgData name="dralison37 dralison37" userId="cca6fb7d3284a383" providerId="LiveId" clId="{E691B368-DD92-44E1-8D84-4E8B3DBE60CF}" dt="2022-04-19T18:41:39.610" v="15400" actId="47"/>
        <pc:sldMkLst>
          <pc:docMk/>
          <pc:sldMk cId="566692638" sldId="344"/>
        </pc:sldMkLst>
      </pc:sldChg>
      <pc:sldChg chg="modSp add del mod">
        <pc:chgData name="dralison37 dralison37" userId="cca6fb7d3284a383" providerId="LiveId" clId="{E691B368-DD92-44E1-8D84-4E8B3DBE60CF}" dt="2022-04-17T20:47:01.180" v="14894" actId="2696"/>
        <pc:sldMkLst>
          <pc:docMk/>
          <pc:sldMk cId="3647193617" sldId="344"/>
        </pc:sldMkLst>
        <pc:spChg chg="mod">
          <ac:chgData name="dralison37 dralison37" userId="cca6fb7d3284a383" providerId="LiveId" clId="{E691B368-DD92-44E1-8D84-4E8B3DBE60CF}" dt="2022-04-09T21:00:50.331" v="40" actId="20577"/>
          <ac:spMkLst>
            <pc:docMk/>
            <pc:sldMk cId="3647193617" sldId="344"/>
            <ac:spMk id="2" creationId="{00000000-0000-0000-0000-000000000000}"/>
          </ac:spMkLst>
        </pc:spChg>
      </pc:sldChg>
      <pc:sldChg chg="add del">
        <pc:chgData name="dralison37 dralison37" userId="cca6fb7d3284a383" providerId="LiveId" clId="{E691B368-DD92-44E1-8D84-4E8B3DBE60CF}" dt="2022-04-19T18:41:40.950" v="15401" actId="47"/>
        <pc:sldMkLst>
          <pc:docMk/>
          <pc:sldMk cId="1527431754" sldId="345"/>
        </pc:sldMkLst>
      </pc:sldChg>
      <pc:sldChg chg="modSp add del mod">
        <pc:chgData name="dralison37 dralison37" userId="cca6fb7d3284a383" providerId="LiveId" clId="{E691B368-DD92-44E1-8D84-4E8B3DBE60CF}" dt="2022-04-17T20:47:01.180" v="14894" actId="2696"/>
        <pc:sldMkLst>
          <pc:docMk/>
          <pc:sldMk cId="3687946687" sldId="345"/>
        </pc:sldMkLst>
        <pc:spChg chg="mod">
          <ac:chgData name="dralison37 dralison37" userId="cca6fb7d3284a383" providerId="LiveId" clId="{E691B368-DD92-44E1-8D84-4E8B3DBE60CF}" dt="2022-04-09T21:00:58.890" v="45" actId="20577"/>
          <ac:spMkLst>
            <pc:docMk/>
            <pc:sldMk cId="3687946687" sldId="345"/>
            <ac:spMk id="2" creationId="{00000000-0000-0000-0000-000000000000}"/>
          </ac:spMkLst>
        </pc:spChg>
        <pc:spChg chg="mod">
          <ac:chgData name="dralison37 dralison37" userId="cca6fb7d3284a383" providerId="LiveId" clId="{E691B368-DD92-44E1-8D84-4E8B3DBE60CF}" dt="2022-04-09T21:00:33.377" v="33" actId="27636"/>
          <ac:spMkLst>
            <pc:docMk/>
            <pc:sldMk cId="3687946687" sldId="345"/>
            <ac:spMk id="3" creationId="{00000000-0000-0000-0000-000000000000}"/>
          </ac:spMkLst>
        </pc:spChg>
      </pc:sldChg>
      <pc:sldChg chg="modSp del">
        <pc:chgData name="dralison37 dralison37" userId="cca6fb7d3284a383" providerId="LiveId" clId="{E691B368-DD92-44E1-8D84-4E8B3DBE60CF}" dt="2022-04-24T20:45:07.594" v="20475" actId="47"/>
        <pc:sldMkLst>
          <pc:docMk/>
          <pc:sldMk cId="1579867946" sldId="403"/>
        </pc:sldMkLst>
        <pc:spChg chg="mod">
          <ac:chgData name="dralison37 dralison37" userId="cca6fb7d3284a383" providerId="LiveId" clId="{E691B368-DD92-44E1-8D84-4E8B3DBE60CF}" dt="2022-04-21T22:51:14.586" v="16779"/>
          <ac:spMkLst>
            <pc:docMk/>
            <pc:sldMk cId="1579867946" sldId="403"/>
            <ac:spMk id="2" creationId="{00000000-0000-0000-0000-000000000000}"/>
          </ac:spMkLst>
        </pc:spChg>
        <pc:spChg chg="mod">
          <ac:chgData name="dralison37 dralison37" userId="cca6fb7d3284a383" providerId="LiveId" clId="{E691B368-DD92-44E1-8D84-4E8B3DBE60CF}" dt="2022-04-21T22:51:14.586" v="16779"/>
          <ac:spMkLst>
            <pc:docMk/>
            <pc:sldMk cId="1579867946" sldId="403"/>
            <ac:spMk id="3" creationId="{00000000-0000-0000-0000-000000000000}"/>
          </ac:spMkLst>
        </pc:spChg>
        <pc:spChg chg="mod">
          <ac:chgData name="dralison37 dralison37" userId="cca6fb7d3284a383" providerId="LiveId" clId="{E691B368-DD92-44E1-8D84-4E8B3DBE60CF}" dt="2022-04-21T22:51:14.586" v="16779"/>
          <ac:spMkLst>
            <pc:docMk/>
            <pc:sldMk cId="1579867946" sldId="403"/>
            <ac:spMk id="4" creationId="{00000000-0000-0000-0000-000000000000}"/>
          </ac:spMkLst>
        </pc:spChg>
      </pc:sldChg>
      <pc:sldChg chg="modSp del mod ord">
        <pc:chgData name="dralison37 dralison37" userId="cca6fb7d3284a383" providerId="LiveId" clId="{E691B368-DD92-44E1-8D84-4E8B3DBE60CF}" dt="2022-04-26T21:31:33.430" v="21653" actId="47"/>
        <pc:sldMkLst>
          <pc:docMk/>
          <pc:sldMk cId="3189899689" sldId="404"/>
        </pc:sldMkLst>
        <pc:spChg chg="mod">
          <ac:chgData name="dralison37 dralison37" userId="cca6fb7d3284a383" providerId="LiveId" clId="{E691B368-DD92-44E1-8D84-4E8B3DBE60CF}" dt="2022-04-21T22:51:14.586" v="16779"/>
          <ac:spMkLst>
            <pc:docMk/>
            <pc:sldMk cId="3189899689" sldId="404"/>
            <ac:spMk id="2" creationId="{00000000-0000-0000-0000-000000000000}"/>
          </ac:spMkLst>
        </pc:spChg>
        <pc:spChg chg="mod">
          <ac:chgData name="dralison37 dralison37" userId="cca6fb7d3284a383" providerId="LiveId" clId="{E691B368-DD92-44E1-8D84-4E8B3DBE60CF}" dt="2022-04-21T22:51:14.586" v="16779"/>
          <ac:spMkLst>
            <pc:docMk/>
            <pc:sldMk cId="3189899689" sldId="404"/>
            <ac:spMk id="4" creationId="{00000000-0000-0000-0000-000000000000}"/>
          </ac:spMkLst>
        </pc:spChg>
        <pc:spChg chg="mod">
          <ac:chgData name="dralison37 dralison37" userId="cca6fb7d3284a383" providerId="LiveId" clId="{E691B368-DD92-44E1-8D84-4E8B3DBE60CF}" dt="2022-04-22T18:29:25.255" v="19146" actId="27636"/>
          <ac:spMkLst>
            <pc:docMk/>
            <pc:sldMk cId="3189899689" sldId="404"/>
            <ac:spMk id="5" creationId="{00000000-0000-0000-0000-000000000000}"/>
          </ac:spMkLst>
        </pc:spChg>
      </pc:sldChg>
      <pc:sldChg chg="modSp mod">
        <pc:chgData name="dralison37 dralison37" userId="cca6fb7d3284a383" providerId="LiveId" clId="{E691B368-DD92-44E1-8D84-4E8B3DBE60CF}" dt="2022-04-26T21:37:14.798" v="21849" actId="20577"/>
        <pc:sldMkLst>
          <pc:docMk/>
          <pc:sldMk cId="2905601750" sldId="405"/>
        </pc:sldMkLst>
        <pc:spChg chg="mod">
          <ac:chgData name="dralison37 dralison37" userId="cca6fb7d3284a383" providerId="LiveId" clId="{E691B368-DD92-44E1-8D84-4E8B3DBE60CF}" dt="2022-04-21T22:51:14.586" v="16779"/>
          <ac:spMkLst>
            <pc:docMk/>
            <pc:sldMk cId="2905601750" sldId="405"/>
            <ac:spMk id="2" creationId="{00000000-0000-0000-0000-000000000000}"/>
          </ac:spMkLst>
        </pc:spChg>
        <pc:spChg chg="mod">
          <ac:chgData name="dralison37 dralison37" userId="cca6fb7d3284a383" providerId="LiveId" clId="{E691B368-DD92-44E1-8D84-4E8B3DBE60CF}" dt="2022-04-26T21:37:14.798" v="21849" actId="20577"/>
          <ac:spMkLst>
            <pc:docMk/>
            <pc:sldMk cId="2905601750" sldId="405"/>
            <ac:spMk id="3" creationId="{00000000-0000-0000-0000-000000000000}"/>
          </ac:spMkLst>
        </pc:spChg>
        <pc:spChg chg="mod">
          <ac:chgData name="dralison37 dralison37" userId="cca6fb7d3284a383" providerId="LiveId" clId="{E691B368-DD92-44E1-8D84-4E8B3DBE60CF}" dt="2022-04-21T22:51:14.586" v="16779"/>
          <ac:spMkLst>
            <pc:docMk/>
            <pc:sldMk cId="2905601750" sldId="405"/>
            <ac:spMk id="4" creationId="{00000000-0000-0000-0000-000000000000}"/>
          </ac:spMkLst>
        </pc:spChg>
      </pc:sldChg>
      <pc:sldChg chg="modSp mod ord">
        <pc:chgData name="dralison37 dralison37" userId="cca6fb7d3284a383" providerId="LiveId" clId="{E691B368-DD92-44E1-8D84-4E8B3DBE60CF}" dt="2022-04-26T21:31:56.213" v="21675" actId="6549"/>
        <pc:sldMkLst>
          <pc:docMk/>
          <pc:sldMk cId="2218295066" sldId="406"/>
        </pc:sldMkLst>
        <pc:spChg chg="mod">
          <ac:chgData name="dralison37 dralison37" userId="cca6fb7d3284a383" providerId="LiveId" clId="{E691B368-DD92-44E1-8D84-4E8B3DBE60CF}" dt="2022-04-26T21:31:56.213" v="21675" actId="6549"/>
          <ac:spMkLst>
            <pc:docMk/>
            <pc:sldMk cId="2218295066" sldId="406"/>
            <ac:spMk id="2" creationId="{00000000-0000-0000-0000-000000000000}"/>
          </ac:spMkLst>
        </pc:spChg>
        <pc:spChg chg="mod">
          <ac:chgData name="dralison37 dralison37" userId="cca6fb7d3284a383" providerId="LiveId" clId="{E691B368-DD92-44E1-8D84-4E8B3DBE60CF}" dt="2022-04-22T18:30:57.374" v="19254" actId="20577"/>
          <ac:spMkLst>
            <pc:docMk/>
            <pc:sldMk cId="2218295066" sldId="406"/>
            <ac:spMk id="3" creationId="{00000000-0000-0000-0000-000000000000}"/>
          </ac:spMkLst>
        </pc:spChg>
        <pc:spChg chg="mod">
          <ac:chgData name="dralison37 dralison37" userId="cca6fb7d3284a383" providerId="LiveId" clId="{E691B368-DD92-44E1-8D84-4E8B3DBE60CF}" dt="2022-04-21T22:51:14.586" v="16779"/>
          <ac:spMkLst>
            <pc:docMk/>
            <pc:sldMk cId="2218295066" sldId="406"/>
            <ac:spMk id="4" creationId="{00000000-0000-0000-0000-000000000000}"/>
          </ac:spMkLst>
        </pc:spChg>
      </pc:sldChg>
      <pc:sldChg chg="modSp ord">
        <pc:chgData name="dralison37 dralison37" userId="cca6fb7d3284a383" providerId="LiveId" clId="{E691B368-DD92-44E1-8D84-4E8B3DBE60CF}" dt="2022-04-26T21:34:43.033" v="21774"/>
        <pc:sldMkLst>
          <pc:docMk/>
          <pc:sldMk cId="3743418899" sldId="407"/>
        </pc:sldMkLst>
        <pc:spChg chg="mod">
          <ac:chgData name="dralison37 dralison37" userId="cca6fb7d3284a383" providerId="LiveId" clId="{E691B368-DD92-44E1-8D84-4E8B3DBE60CF}" dt="2022-04-21T22:51:14.586" v="16779"/>
          <ac:spMkLst>
            <pc:docMk/>
            <pc:sldMk cId="3743418899" sldId="407"/>
            <ac:spMk id="2" creationId="{00000000-0000-0000-0000-000000000000}"/>
          </ac:spMkLst>
        </pc:spChg>
        <pc:spChg chg="mod">
          <ac:chgData name="dralison37 dralison37" userId="cca6fb7d3284a383" providerId="LiveId" clId="{E691B368-DD92-44E1-8D84-4E8B3DBE60CF}" dt="2022-04-21T22:51:14.586" v="16779"/>
          <ac:spMkLst>
            <pc:docMk/>
            <pc:sldMk cId="3743418899" sldId="407"/>
            <ac:spMk id="4" creationId="{00000000-0000-0000-0000-000000000000}"/>
          </ac:spMkLst>
        </pc:spChg>
        <pc:spChg chg="mod">
          <ac:chgData name="dralison37 dralison37" userId="cca6fb7d3284a383" providerId="LiveId" clId="{E691B368-DD92-44E1-8D84-4E8B3DBE60CF}" dt="2022-04-21T22:51:14.586" v="16779"/>
          <ac:spMkLst>
            <pc:docMk/>
            <pc:sldMk cId="3743418899" sldId="407"/>
            <ac:spMk id="5" creationId="{00000000-0000-0000-0000-000000000000}"/>
          </ac:spMkLst>
        </pc:spChg>
      </pc:sldChg>
      <pc:sldChg chg="modSp mod">
        <pc:chgData name="dralison37 dralison37" userId="cca6fb7d3284a383" providerId="LiveId" clId="{E691B368-DD92-44E1-8D84-4E8B3DBE60CF}" dt="2022-04-26T21:39:24.415" v="21857" actId="255"/>
        <pc:sldMkLst>
          <pc:docMk/>
          <pc:sldMk cId="4162714667" sldId="408"/>
        </pc:sldMkLst>
        <pc:spChg chg="mod">
          <ac:chgData name="dralison37 dralison37" userId="cca6fb7d3284a383" providerId="LiveId" clId="{E691B368-DD92-44E1-8D84-4E8B3DBE60CF}" dt="2022-04-21T22:51:14.586" v="16779"/>
          <ac:spMkLst>
            <pc:docMk/>
            <pc:sldMk cId="4162714667" sldId="408"/>
            <ac:spMk id="2" creationId="{00000000-0000-0000-0000-000000000000}"/>
          </ac:spMkLst>
        </pc:spChg>
        <pc:spChg chg="mod">
          <ac:chgData name="dralison37 dralison37" userId="cca6fb7d3284a383" providerId="LiveId" clId="{E691B368-DD92-44E1-8D84-4E8B3DBE60CF}" dt="2022-04-26T21:39:24.415" v="21857" actId="255"/>
          <ac:spMkLst>
            <pc:docMk/>
            <pc:sldMk cId="4162714667" sldId="408"/>
            <ac:spMk id="3" creationId="{00000000-0000-0000-0000-000000000000}"/>
          </ac:spMkLst>
        </pc:spChg>
        <pc:spChg chg="mod">
          <ac:chgData name="dralison37 dralison37" userId="cca6fb7d3284a383" providerId="LiveId" clId="{E691B368-DD92-44E1-8D84-4E8B3DBE60CF}" dt="2022-04-21T22:51:14.586" v="16779"/>
          <ac:spMkLst>
            <pc:docMk/>
            <pc:sldMk cId="4162714667" sldId="408"/>
            <ac:spMk id="4" creationId="{00000000-0000-0000-0000-000000000000}"/>
          </ac:spMkLst>
        </pc:spChg>
      </pc:sldChg>
      <pc:sldChg chg="modSp add mod ord">
        <pc:chgData name="dralison37 dralison37" userId="cca6fb7d3284a383" providerId="LiveId" clId="{E691B368-DD92-44E1-8D84-4E8B3DBE60CF}" dt="2022-04-28T21:33:10.168" v="22070" actId="207"/>
        <pc:sldMkLst>
          <pc:docMk/>
          <pc:sldMk cId="962035099" sldId="410"/>
        </pc:sldMkLst>
        <pc:spChg chg="mod">
          <ac:chgData name="dralison37 dralison37" userId="cca6fb7d3284a383" providerId="LiveId" clId="{E691B368-DD92-44E1-8D84-4E8B3DBE60CF}" dt="2022-04-21T22:51:14.586" v="16779"/>
          <ac:spMkLst>
            <pc:docMk/>
            <pc:sldMk cId="962035099" sldId="410"/>
            <ac:spMk id="2" creationId="{00000000-0000-0000-0000-000000000000}"/>
          </ac:spMkLst>
        </pc:spChg>
        <pc:spChg chg="mod">
          <ac:chgData name="dralison37 dralison37" userId="cca6fb7d3284a383" providerId="LiveId" clId="{E691B368-DD92-44E1-8D84-4E8B3DBE60CF}" dt="2022-04-28T21:33:10.168" v="22070" actId="207"/>
          <ac:spMkLst>
            <pc:docMk/>
            <pc:sldMk cId="962035099" sldId="410"/>
            <ac:spMk id="5" creationId="{00000000-0000-0000-0000-000000000000}"/>
          </ac:spMkLst>
        </pc:spChg>
        <pc:spChg chg="mod">
          <ac:chgData name="dralison37 dralison37" userId="cca6fb7d3284a383" providerId="LiveId" clId="{E691B368-DD92-44E1-8D84-4E8B3DBE60CF}" dt="2022-04-21T22:51:14.833" v="16796" actId="27636"/>
          <ac:spMkLst>
            <pc:docMk/>
            <pc:sldMk cId="962035099" sldId="410"/>
            <ac:spMk id="6" creationId="{00000000-0000-0000-0000-000000000000}"/>
          </ac:spMkLst>
        </pc:spChg>
      </pc:sldChg>
      <pc:sldChg chg="modSp add del mod">
        <pc:chgData name="dralison37 dralison37" userId="cca6fb7d3284a383" providerId="LiveId" clId="{E691B368-DD92-44E1-8D84-4E8B3DBE60CF}" dt="2022-04-17T20:47:01.180" v="14894" actId="2696"/>
        <pc:sldMkLst>
          <pc:docMk/>
          <pc:sldMk cId="2653602918" sldId="410"/>
        </pc:sldMkLst>
        <pc:spChg chg="mod">
          <ac:chgData name="dralison37 dralison37" userId="cca6fb7d3284a383" providerId="LiveId" clId="{E691B368-DD92-44E1-8D84-4E8B3DBE60CF}" dt="2022-04-09T20:54:50.318" v="22" actId="207"/>
          <ac:spMkLst>
            <pc:docMk/>
            <pc:sldMk cId="2653602918" sldId="410"/>
            <ac:spMk id="5" creationId="{00000000-0000-0000-0000-000000000000}"/>
          </ac:spMkLst>
        </pc:spChg>
        <pc:spChg chg="mod">
          <ac:chgData name="dralison37 dralison37" userId="cca6fb7d3284a383" providerId="LiveId" clId="{E691B368-DD92-44E1-8D84-4E8B3DBE60CF}" dt="2022-04-09T20:54:37.060" v="20" actId="27636"/>
          <ac:spMkLst>
            <pc:docMk/>
            <pc:sldMk cId="2653602918" sldId="410"/>
            <ac:spMk id="6" creationId="{00000000-0000-0000-0000-000000000000}"/>
          </ac:spMkLst>
        </pc:spChg>
      </pc:sldChg>
      <pc:sldChg chg="del ord">
        <pc:chgData name="dralison37 dralison37" userId="cca6fb7d3284a383" providerId="LiveId" clId="{E691B368-DD92-44E1-8D84-4E8B3DBE60CF}" dt="2022-04-19T22:01:42.573" v="15432" actId="2696"/>
        <pc:sldMkLst>
          <pc:docMk/>
          <pc:sldMk cId="2980682434" sldId="411"/>
        </pc:sldMkLst>
      </pc:sldChg>
      <pc:sldChg chg="modSp add mod">
        <pc:chgData name="dralison37 dralison37" userId="cca6fb7d3284a383" providerId="LiveId" clId="{E691B368-DD92-44E1-8D84-4E8B3DBE60CF}" dt="2022-04-21T22:51:14.861" v="16800" actId="27636"/>
        <pc:sldMkLst>
          <pc:docMk/>
          <pc:sldMk cId="4084282235" sldId="411"/>
        </pc:sldMkLst>
        <pc:spChg chg="mod">
          <ac:chgData name="dralison37 dralison37" userId="cca6fb7d3284a383" providerId="LiveId" clId="{E691B368-DD92-44E1-8D84-4E8B3DBE60CF}" dt="2022-04-21T22:51:14.586" v="16779"/>
          <ac:spMkLst>
            <pc:docMk/>
            <pc:sldMk cId="4084282235" sldId="411"/>
            <ac:spMk id="2" creationId="{00000000-0000-0000-0000-000000000000}"/>
          </ac:spMkLst>
        </pc:spChg>
        <pc:spChg chg="mod">
          <ac:chgData name="dralison37 dralison37" userId="cca6fb7d3284a383" providerId="LiveId" clId="{E691B368-DD92-44E1-8D84-4E8B3DBE60CF}" dt="2022-04-21T22:51:14.861" v="16800" actId="27636"/>
          <ac:spMkLst>
            <pc:docMk/>
            <pc:sldMk cId="4084282235" sldId="411"/>
            <ac:spMk id="3" creationId="{00000000-0000-0000-0000-000000000000}"/>
          </ac:spMkLst>
        </pc:spChg>
        <pc:spChg chg="mod">
          <ac:chgData name="dralison37 dralison37" userId="cca6fb7d3284a383" providerId="LiveId" clId="{E691B368-DD92-44E1-8D84-4E8B3DBE60CF}" dt="2022-04-21T22:51:14.586" v="16779"/>
          <ac:spMkLst>
            <pc:docMk/>
            <pc:sldMk cId="4084282235" sldId="411"/>
            <ac:spMk id="4" creationId="{00000000-0000-0000-0000-000000000000}"/>
          </ac:spMkLst>
        </pc:spChg>
      </pc:sldChg>
      <pc:sldChg chg="modSp mod">
        <pc:chgData name="dralison37 dralison37" userId="cca6fb7d3284a383" providerId="LiveId" clId="{E691B368-DD92-44E1-8D84-4E8B3DBE60CF}" dt="2022-04-26T21:39:59.278" v="21866" actId="20577"/>
        <pc:sldMkLst>
          <pc:docMk/>
          <pc:sldMk cId="1048596584" sldId="412"/>
        </pc:sldMkLst>
        <pc:spChg chg="mod">
          <ac:chgData name="dralison37 dralison37" userId="cca6fb7d3284a383" providerId="LiveId" clId="{E691B368-DD92-44E1-8D84-4E8B3DBE60CF}" dt="2022-04-26T21:39:59.278" v="21866" actId="20577"/>
          <ac:spMkLst>
            <pc:docMk/>
            <pc:sldMk cId="1048596584" sldId="412"/>
            <ac:spMk id="2" creationId="{00000000-0000-0000-0000-000000000000}"/>
          </ac:spMkLst>
        </pc:spChg>
        <pc:spChg chg="mod">
          <ac:chgData name="dralison37 dralison37" userId="cca6fb7d3284a383" providerId="LiveId" clId="{E691B368-DD92-44E1-8D84-4E8B3DBE60CF}" dt="2022-04-24T20:47:12.972" v="20490" actId="20577"/>
          <ac:spMkLst>
            <pc:docMk/>
            <pc:sldMk cId="1048596584" sldId="412"/>
            <ac:spMk id="3" creationId="{00000000-0000-0000-0000-000000000000}"/>
          </ac:spMkLst>
        </pc:spChg>
        <pc:spChg chg="mod">
          <ac:chgData name="dralison37 dralison37" userId="cca6fb7d3284a383" providerId="LiveId" clId="{E691B368-DD92-44E1-8D84-4E8B3DBE60CF}" dt="2022-04-21T22:51:14.586" v="16779"/>
          <ac:spMkLst>
            <pc:docMk/>
            <pc:sldMk cId="1048596584" sldId="412"/>
            <ac:spMk id="4" creationId="{00000000-0000-0000-0000-000000000000}"/>
          </ac:spMkLst>
        </pc:spChg>
      </pc:sldChg>
      <pc:sldChg chg="modSp mod">
        <pc:chgData name="dralison37 dralison37" userId="cca6fb7d3284a383" providerId="LiveId" clId="{E691B368-DD92-44E1-8D84-4E8B3DBE60CF}" dt="2022-04-26T21:40:18.705" v="21893" actId="6549"/>
        <pc:sldMkLst>
          <pc:docMk/>
          <pc:sldMk cId="3335549808" sldId="413"/>
        </pc:sldMkLst>
        <pc:spChg chg="mod">
          <ac:chgData name="dralison37 dralison37" userId="cca6fb7d3284a383" providerId="LiveId" clId="{E691B368-DD92-44E1-8D84-4E8B3DBE60CF}" dt="2022-04-26T21:40:18.705" v="21893" actId="6549"/>
          <ac:spMkLst>
            <pc:docMk/>
            <pc:sldMk cId="3335549808" sldId="413"/>
            <ac:spMk id="2" creationId="{00000000-0000-0000-0000-000000000000}"/>
          </ac:spMkLst>
        </pc:spChg>
        <pc:spChg chg="mod">
          <ac:chgData name="dralison37 dralison37" userId="cca6fb7d3284a383" providerId="LiveId" clId="{E691B368-DD92-44E1-8D84-4E8B3DBE60CF}" dt="2022-04-21T22:51:14.759" v="16787" actId="27636"/>
          <ac:spMkLst>
            <pc:docMk/>
            <pc:sldMk cId="3335549808" sldId="413"/>
            <ac:spMk id="3" creationId="{00000000-0000-0000-0000-000000000000}"/>
          </ac:spMkLst>
        </pc:spChg>
        <pc:spChg chg="mod">
          <ac:chgData name="dralison37 dralison37" userId="cca6fb7d3284a383" providerId="LiveId" clId="{E691B368-DD92-44E1-8D84-4E8B3DBE60CF}" dt="2022-04-21T22:51:14.586" v="16779"/>
          <ac:spMkLst>
            <pc:docMk/>
            <pc:sldMk cId="3335549808" sldId="413"/>
            <ac:spMk id="4" creationId="{00000000-0000-0000-0000-000000000000}"/>
          </ac:spMkLst>
        </pc:spChg>
      </pc:sldChg>
      <pc:sldChg chg="modSp mod">
        <pc:chgData name="dralison37 dralison37" userId="cca6fb7d3284a383" providerId="LiveId" clId="{E691B368-DD92-44E1-8D84-4E8B3DBE60CF}" dt="2022-04-21T22:51:14.769" v="16788" actId="27636"/>
        <pc:sldMkLst>
          <pc:docMk/>
          <pc:sldMk cId="1726938685" sldId="414"/>
        </pc:sldMkLst>
        <pc:spChg chg="mod">
          <ac:chgData name="dralison37 dralison37" userId="cca6fb7d3284a383" providerId="LiveId" clId="{E691B368-DD92-44E1-8D84-4E8B3DBE60CF}" dt="2022-04-21T22:51:14.586" v="16779"/>
          <ac:spMkLst>
            <pc:docMk/>
            <pc:sldMk cId="1726938685" sldId="414"/>
            <ac:spMk id="2" creationId="{00000000-0000-0000-0000-000000000000}"/>
          </ac:spMkLst>
        </pc:spChg>
        <pc:spChg chg="mod">
          <ac:chgData name="dralison37 dralison37" userId="cca6fb7d3284a383" providerId="LiveId" clId="{E691B368-DD92-44E1-8D84-4E8B3DBE60CF}" dt="2022-04-21T22:51:14.769" v="16788" actId="27636"/>
          <ac:spMkLst>
            <pc:docMk/>
            <pc:sldMk cId="1726938685" sldId="414"/>
            <ac:spMk id="3" creationId="{00000000-0000-0000-0000-000000000000}"/>
          </ac:spMkLst>
        </pc:spChg>
        <pc:spChg chg="mod">
          <ac:chgData name="dralison37 dralison37" userId="cca6fb7d3284a383" providerId="LiveId" clId="{E691B368-DD92-44E1-8D84-4E8B3DBE60CF}" dt="2022-04-21T22:51:14.586" v="16779"/>
          <ac:spMkLst>
            <pc:docMk/>
            <pc:sldMk cId="1726938685" sldId="414"/>
            <ac:spMk id="4" creationId="{00000000-0000-0000-0000-000000000000}"/>
          </ac:spMkLst>
        </pc:spChg>
      </pc:sldChg>
      <pc:sldChg chg="modSp add del mod">
        <pc:chgData name="dralison37 dralison37" userId="cca6fb7d3284a383" providerId="LiveId" clId="{E691B368-DD92-44E1-8D84-4E8B3DBE60CF}" dt="2022-04-17T20:47:01.180" v="14894" actId="2696"/>
        <pc:sldMkLst>
          <pc:docMk/>
          <pc:sldMk cId="423802390" sldId="482"/>
        </pc:sldMkLst>
        <pc:spChg chg="mod">
          <ac:chgData name="dralison37 dralison37" userId="cca6fb7d3284a383" providerId="LiveId" clId="{E691B368-DD92-44E1-8D84-4E8B3DBE60CF}" dt="2022-04-09T20:56:03.367" v="26" actId="207"/>
          <ac:spMkLst>
            <pc:docMk/>
            <pc:sldMk cId="423802390" sldId="482"/>
            <ac:spMk id="2" creationId="{08D693DA-4DC5-4E83-A344-A0B467A62C9E}"/>
          </ac:spMkLst>
        </pc:spChg>
        <pc:spChg chg="mod">
          <ac:chgData name="dralison37 dralison37" userId="cca6fb7d3284a383" providerId="LiveId" clId="{E691B368-DD92-44E1-8D84-4E8B3DBE60CF}" dt="2022-04-09T20:55:55.614" v="25" actId="27636"/>
          <ac:spMkLst>
            <pc:docMk/>
            <pc:sldMk cId="423802390" sldId="482"/>
            <ac:spMk id="3" creationId="{562AF1A7-9C33-4072-ABEE-A14D725B8FD8}"/>
          </ac:spMkLst>
        </pc:spChg>
      </pc:sldChg>
      <pc:sldChg chg="add del ord">
        <pc:chgData name="dralison37 dralison37" userId="cca6fb7d3284a383" providerId="LiveId" clId="{E691B368-DD92-44E1-8D84-4E8B3DBE60CF}" dt="2022-04-19T22:01:42.573" v="15432" actId="2696"/>
        <pc:sldMkLst>
          <pc:docMk/>
          <pc:sldMk cId="2775703615" sldId="482"/>
        </pc:sldMkLst>
      </pc:sldChg>
      <pc:sldChg chg="modSp add del mod">
        <pc:chgData name="dralison37 dralison37" userId="cca6fb7d3284a383" providerId="LiveId" clId="{E691B368-DD92-44E1-8D84-4E8B3DBE60CF}" dt="2022-04-22T20:45:35.086" v="20039" actId="47"/>
        <pc:sldMkLst>
          <pc:docMk/>
          <pc:sldMk cId="4048275552" sldId="482"/>
        </pc:sldMkLst>
        <pc:spChg chg="mod">
          <ac:chgData name="dralison37 dralison37" userId="cca6fb7d3284a383" providerId="LiveId" clId="{E691B368-DD92-44E1-8D84-4E8B3DBE60CF}" dt="2022-04-22T16:48:06.527" v="16917" actId="20577"/>
          <ac:spMkLst>
            <pc:docMk/>
            <pc:sldMk cId="4048275552" sldId="482"/>
            <ac:spMk id="2" creationId="{08D693DA-4DC5-4E83-A344-A0B467A62C9E}"/>
          </ac:spMkLst>
        </pc:spChg>
        <pc:spChg chg="mod">
          <ac:chgData name="dralison37 dralison37" userId="cca6fb7d3284a383" providerId="LiveId" clId="{E691B368-DD92-44E1-8D84-4E8B3DBE60CF}" dt="2022-04-21T22:51:14.896" v="16803" actId="27636"/>
          <ac:spMkLst>
            <pc:docMk/>
            <pc:sldMk cId="4048275552" sldId="482"/>
            <ac:spMk id="3" creationId="{562AF1A7-9C33-4072-ABEE-A14D725B8FD8}"/>
          </ac:spMkLst>
        </pc:spChg>
      </pc:sldChg>
      <pc:sldChg chg="modSp add mod ord">
        <pc:chgData name="dralison37 dralison37" userId="cca6fb7d3284a383" providerId="LiveId" clId="{E691B368-DD92-44E1-8D84-4E8B3DBE60CF}" dt="2022-04-22T21:02:43.619" v="20472" actId="207"/>
        <pc:sldMkLst>
          <pc:docMk/>
          <pc:sldMk cId="479886303" sldId="484"/>
        </pc:sldMkLst>
        <pc:spChg chg="mod">
          <ac:chgData name="dralison37 dralison37" userId="cca6fb7d3284a383" providerId="LiveId" clId="{E691B368-DD92-44E1-8D84-4E8B3DBE60CF}" dt="2022-04-22T21:02:43.619" v="20472" actId="207"/>
          <ac:spMkLst>
            <pc:docMk/>
            <pc:sldMk cId="479886303" sldId="484"/>
            <ac:spMk id="2" creationId="{B8E9054C-0253-4B40-9DDF-0415180EDE63}"/>
          </ac:spMkLst>
        </pc:spChg>
        <pc:spChg chg="mod">
          <ac:chgData name="dralison37 dralison37" userId="cca6fb7d3284a383" providerId="LiveId" clId="{E691B368-DD92-44E1-8D84-4E8B3DBE60CF}" dt="2022-04-22T21:02:30.293" v="20464" actId="27636"/>
          <ac:spMkLst>
            <pc:docMk/>
            <pc:sldMk cId="479886303" sldId="484"/>
            <ac:spMk id="3" creationId="{BC388B07-1075-442A-B6D2-6C857128319B}"/>
          </ac:spMkLst>
        </pc:spChg>
      </pc:sldChg>
      <pc:sldChg chg="add del ord">
        <pc:chgData name="dralison37 dralison37" userId="cca6fb7d3284a383" providerId="LiveId" clId="{E691B368-DD92-44E1-8D84-4E8B3DBE60CF}" dt="2022-04-19T22:01:42.573" v="15432" actId="2696"/>
        <pc:sldMkLst>
          <pc:docMk/>
          <pc:sldMk cId="2600700684" sldId="484"/>
        </pc:sldMkLst>
      </pc:sldChg>
      <pc:sldChg chg="modSp add del mod">
        <pc:chgData name="dralison37 dralison37" userId="cca6fb7d3284a383" providerId="LiveId" clId="{E691B368-DD92-44E1-8D84-4E8B3DBE60CF}" dt="2022-04-17T20:47:01.180" v="14894" actId="2696"/>
        <pc:sldMkLst>
          <pc:docMk/>
          <pc:sldMk cId="3581322010" sldId="484"/>
        </pc:sldMkLst>
        <pc:spChg chg="mod">
          <ac:chgData name="dralison37 dralison37" userId="cca6fb7d3284a383" providerId="LiveId" clId="{E691B368-DD92-44E1-8D84-4E8B3DBE60CF}" dt="2022-04-09T20:54:56.903" v="23" actId="207"/>
          <ac:spMkLst>
            <pc:docMk/>
            <pc:sldMk cId="3581322010" sldId="484"/>
            <ac:spMk id="2" creationId="{B8E9054C-0253-4B40-9DDF-0415180EDE63}"/>
          </ac:spMkLst>
        </pc:spChg>
        <pc:spChg chg="mod">
          <ac:chgData name="dralison37 dralison37" userId="cca6fb7d3284a383" providerId="LiveId" clId="{E691B368-DD92-44E1-8D84-4E8B3DBE60CF}" dt="2022-04-12T22:44:57.128" v="104" actId="255"/>
          <ac:spMkLst>
            <pc:docMk/>
            <pc:sldMk cId="3581322010" sldId="484"/>
            <ac:spMk id="3" creationId="{BC388B07-1075-442A-B6D2-6C857128319B}"/>
          </ac:spMkLst>
        </pc:spChg>
      </pc:sldChg>
      <pc:sldChg chg="modSp add del mod">
        <pc:chgData name="dralison37 dralison37" userId="cca6fb7d3284a383" providerId="LiveId" clId="{E691B368-DD92-44E1-8D84-4E8B3DBE60CF}" dt="2022-04-21T22:59:30.250" v="16809" actId="47"/>
        <pc:sldMkLst>
          <pc:docMk/>
          <pc:sldMk cId="1594654171" sldId="486"/>
        </pc:sldMkLst>
        <pc:spChg chg="mod">
          <ac:chgData name="dralison37 dralison37" userId="cca6fb7d3284a383" providerId="LiveId" clId="{E691B368-DD92-44E1-8D84-4E8B3DBE60CF}" dt="2022-04-21T22:51:14.586" v="16779"/>
          <ac:spMkLst>
            <pc:docMk/>
            <pc:sldMk cId="1594654171" sldId="486"/>
            <ac:spMk id="2" creationId="{65785AD7-67BB-4827-822B-DB91EE6A0C84}"/>
          </ac:spMkLst>
        </pc:spChg>
        <pc:spChg chg="mod">
          <ac:chgData name="dralison37 dralison37" userId="cca6fb7d3284a383" providerId="LiveId" clId="{E691B368-DD92-44E1-8D84-4E8B3DBE60CF}" dt="2022-04-21T22:51:14.952" v="16807" actId="27636"/>
          <ac:spMkLst>
            <pc:docMk/>
            <pc:sldMk cId="1594654171" sldId="486"/>
            <ac:spMk id="3" creationId="{8BC27D72-B39D-4B12-85A5-B6295D33E091}"/>
          </ac:spMkLst>
        </pc:spChg>
      </pc:sldChg>
      <pc:sldChg chg="modSp add del mod">
        <pc:chgData name="dralison37 dralison37" userId="cca6fb7d3284a383" providerId="LiveId" clId="{E691B368-DD92-44E1-8D84-4E8B3DBE60CF}" dt="2022-04-17T20:47:01.180" v="14894" actId="2696"/>
        <pc:sldMkLst>
          <pc:docMk/>
          <pc:sldMk cId="1751042358" sldId="486"/>
        </pc:sldMkLst>
        <pc:spChg chg="mod">
          <ac:chgData name="dralison37 dralison37" userId="cca6fb7d3284a383" providerId="LiveId" clId="{E691B368-DD92-44E1-8D84-4E8B3DBE60CF}" dt="2022-04-09T20:52:55.454" v="15" actId="207"/>
          <ac:spMkLst>
            <pc:docMk/>
            <pc:sldMk cId="1751042358" sldId="486"/>
            <ac:spMk id="2" creationId="{65785AD7-67BB-4827-822B-DB91EE6A0C84}"/>
          </ac:spMkLst>
        </pc:spChg>
        <pc:spChg chg="mod">
          <ac:chgData name="dralison37 dralison37" userId="cca6fb7d3284a383" providerId="LiveId" clId="{E691B368-DD92-44E1-8D84-4E8B3DBE60CF}" dt="2022-04-09T20:52:47.064" v="14" actId="27636"/>
          <ac:spMkLst>
            <pc:docMk/>
            <pc:sldMk cId="1751042358" sldId="486"/>
            <ac:spMk id="3" creationId="{8BC27D72-B39D-4B12-85A5-B6295D33E091}"/>
          </ac:spMkLst>
        </pc:spChg>
      </pc:sldChg>
      <pc:sldChg chg="modSp mod">
        <pc:chgData name="dralison37 dralison37" userId="cca6fb7d3284a383" providerId="LiveId" clId="{E691B368-DD92-44E1-8D84-4E8B3DBE60CF}" dt="2022-04-22T16:47:59.753" v="16910" actId="20577"/>
        <pc:sldMkLst>
          <pc:docMk/>
          <pc:sldMk cId="2608879052" sldId="489"/>
        </pc:sldMkLst>
        <pc:spChg chg="mod">
          <ac:chgData name="dralison37 dralison37" userId="cca6fb7d3284a383" providerId="LiveId" clId="{E691B368-DD92-44E1-8D84-4E8B3DBE60CF}" dt="2022-04-22T16:47:59.753" v="16910" actId="20577"/>
          <ac:spMkLst>
            <pc:docMk/>
            <pc:sldMk cId="2608879052" sldId="489"/>
            <ac:spMk id="2" creationId="{FFADEA58-4076-49FC-BE90-FE7BB18A1DEB}"/>
          </ac:spMkLst>
        </pc:spChg>
      </pc:sldChg>
      <pc:sldChg chg="modSp add del">
        <pc:chgData name="dralison37 dralison37" userId="cca6fb7d3284a383" providerId="LiveId" clId="{E691B368-DD92-44E1-8D84-4E8B3DBE60CF}" dt="2022-04-21T22:59:30.250" v="16809" actId="47"/>
        <pc:sldMkLst>
          <pc:docMk/>
          <pc:sldMk cId="1083458161" sldId="503"/>
        </pc:sldMkLst>
        <pc:spChg chg="mod">
          <ac:chgData name="dralison37 dralison37" userId="cca6fb7d3284a383" providerId="LiveId" clId="{E691B368-DD92-44E1-8D84-4E8B3DBE60CF}" dt="2022-04-21T22:51:14.586" v="16779"/>
          <ac:spMkLst>
            <pc:docMk/>
            <pc:sldMk cId="1083458161" sldId="503"/>
            <ac:spMk id="2" creationId="{099011E6-46FD-478D-AE06-E24D54966128}"/>
          </ac:spMkLst>
        </pc:spChg>
        <pc:spChg chg="mod">
          <ac:chgData name="dralison37 dralison37" userId="cca6fb7d3284a383" providerId="LiveId" clId="{E691B368-DD92-44E1-8D84-4E8B3DBE60CF}" dt="2022-04-21T22:51:14.586" v="16779"/>
          <ac:spMkLst>
            <pc:docMk/>
            <pc:sldMk cId="1083458161" sldId="503"/>
            <ac:spMk id="3" creationId="{BD248C8A-6703-483C-92F4-EBB0198022E2}"/>
          </ac:spMkLst>
        </pc:spChg>
      </pc:sldChg>
      <pc:sldChg chg="modSp add del mod">
        <pc:chgData name="dralison37 dralison37" userId="cca6fb7d3284a383" providerId="LiveId" clId="{E691B368-DD92-44E1-8D84-4E8B3DBE60CF}" dt="2022-04-17T20:47:01.180" v="14894" actId="2696"/>
        <pc:sldMkLst>
          <pc:docMk/>
          <pc:sldMk cId="2917308719" sldId="503"/>
        </pc:sldMkLst>
        <pc:spChg chg="mod">
          <ac:chgData name="dralison37 dralison37" userId="cca6fb7d3284a383" providerId="LiveId" clId="{E691B368-DD92-44E1-8D84-4E8B3DBE60CF}" dt="2022-04-09T20:50:09.001" v="10" actId="207"/>
          <ac:spMkLst>
            <pc:docMk/>
            <pc:sldMk cId="2917308719" sldId="503"/>
            <ac:spMk id="2" creationId="{099011E6-46FD-478D-AE06-E24D54966128}"/>
          </ac:spMkLst>
        </pc:spChg>
      </pc:sldChg>
      <pc:sldChg chg="modSp add del mod">
        <pc:chgData name="dralison37 dralison37" userId="cca6fb7d3284a383" providerId="LiveId" clId="{E691B368-DD92-44E1-8D84-4E8B3DBE60CF}" dt="2022-04-17T20:47:01.180" v="14894" actId="2696"/>
        <pc:sldMkLst>
          <pc:docMk/>
          <pc:sldMk cId="1365958513" sldId="506"/>
        </pc:sldMkLst>
        <pc:spChg chg="mod">
          <ac:chgData name="dralison37 dralison37" userId="cca6fb7d3284a383" providerId="LiveId" clId="{E691B368-DD92-44E1-8D84-4E8B3DBE60CF}" dt="2022-04-09T20:54:43.541" v="21" actId="207"/>
          <ac:spMkLst>
            <pc:docMk/>
            <pc:sldMk cId="1365958513" sldId="506"/>
            <ac:spMk id="2" creationId="{0161AB38-95F1-4D08-A565-6AA578FF0815}"/>
          </ac:spMkLst>
        </pc:spChg>
        <pc:spChg chg="mod">
          <ac:chgData name="dralison37 dralison37" userId="cca6fb7d3284a383" providerId="LiveId" clId="{E691B368-DD92-44E1-8D84-4E8B3DBE60CF}" dt="2022-04-09T20:54:37.034" v="19" actId="27636"/>
          <ac:spMkLst>
            <pc:docMk/>
            <pc:sldMk cId="1365958513" sldId="506"/>
            <ac:spMk id="3" creationId="{739AB619-25FA-49D3-B9BE-1F1E7725DC5E}"/>
          </ac:spMkLst>
        </pc:spChg>
      </pc:sldChg>
      <pc:sldChg chg="add del ord">
        <pc:chgData name="dralison37 dralison37" userId="cca6fb7d3284a383" providerId="LiveId" clId="{E691B368-DD92-44E1-8D84-4E8B3DBE60CF}" dt="2022-04-19T22:01:42.573" v="15432" actId="2696"/>
        <pc:sldMkLst>
          <pc:docMk/>
          <pc:sldMk cId="2017308392" sldId="506"/>
        </pc:sldMkLst>
      </pc:sldChg>
      <pc:sldChg chg="modSp add mod ord">
        <pc:chgData name="dralison37 dralison37" userId="cca6fb7d3284a383" providerId="LiveId" clId="{E691B368-DD92-44E1-8D84-4E8B3DBE60CF}" dt="2022-04-22T21:01:29.387" v="20384" actId="20577"/>
        <pc:sldMkLst>
          <pc:docMk/>
          <pc:sldMk cId="4181461538" sldId="506"/>
        </pc:sldMkLst>
        <pc:spChg chg="mod">
          <ac:chgData name="dralison37 dralison37" userId="cca6fb7d3284a383" providerId="LiveId" clId="{E691B368-DD92-44E1-8D84-4E8B3DBE60CF}" dt="2022-04-22T21:00:43.108" v="20377" actId="207"/>
          <ac:spMkLst>
            <pc:docMk/>
            <pc:sldMk cId="4181461538" sldId="506"/>
            <ac:spMk id="2" creationId="{0161AB38-95F1-4D08-A565-6AA578FF0815}"/>
          </ac:spMkLst>
        </pc:spChg>
        <pc:spChg chg="mod">
          <ac:chgData name="dralison37 dralison37" userId="cca6fb7d3284a383" providerId="LiveId" clId="{E691B368-DD92-44E1-8D84-4E8B3DBE60CF}" dt="2022-04-22T21:01:29.387" v="20384" actId="20577"/>
          <ac:spMkLst>
            <pc:docMk/>
            <pc:sldMk cId="4181461538" sldId="506"/>
            <ac:spMk id="3" creationId="{739AB619-25FA-49D3-B9BE-1F1E7725DC5E}"/>
          </ac:spMkLst>
        </pc:spChg>
      </pc:sldChg>
      <pc:sldChg chg="modSp add del mod">
        <pc:chgData name="dralison37 dralison37" userId="cca6fb7d3284a383" providerId="LiveId" clId="{E691B368-DD92-44E1-8D84-4E8B3DBE60CF}" dt="2022-04-17T20:47:01.180" v="14894" actId="2696"/>
        <pc:sldMkLst>
          <pc:docMk/>
          <pc:sldMk cId="3627682802" sldId="508"/>
        </pc:sldMkLst>
        <pc:spChg chg="mod">
          <ac:chgData name="dralison37 dralison37" userId="cca6fb7d3284a383" providerId="LiveId" clId="{E691B368-DD92-44E1-8D84-4E8B3DBE60CF}" dt="2022-04-09T20:53:43.967" v="17" actId="207"/>
          <ac:spMkLst>
            <pc:docMk/>
            <pc:sldMk cId="3627682802" sldId="508"/>
            <ac:spMk id="2" creationId="{9A69C652-4455-415F-8EF5-806DC06BD8FC}"/>
          </ac:spMkLst>
        </pc:spChg>
      </pc:sldChg>
      <pc:sldChg chg="modSp add del mod ord">
        <pc:chgData name="dralison37 dralison37" userId="cca6fb7d3284a383" providerId="LiveId" clId="{E691B368-DD92-44E1-8D84-4E8B3DBE60CF}" dt="2022-04-22T20:45:23.411" v="20038" actId="47"/>
        <pc:sldMkLst>
          <pc:docMk/>
          <pc:sldMk cId="3645438469" sldId="508"/>
        </pc:sldMkLst>
        <pc:spChg chg="mod">
          <ac:chgData name="dralison37 dralison37" userId="cca6fb7d3284a383" providerId="LiveId" clId="{E691B368-DD92-44E1-8D84-4E8B3DBE60CF}" dt="2022-04-21T22:51:14.586" v="16779"/>
          <ac:spMkLst>
            <pc:docMk/>
            <pc:sldMk cId="3645438469" sldId="508"/>
            <ac:spMk id="2" creationId="{9A69C652-4455-415F-8EF5-806DC06BD8FC}"/>
          </ac:spMkLst>
        </pc:spChg>
        <pc:spChg chg="mod">
          <ac:chgData name="dralison37 dralison37" userId="cca6fb7d3284a383" providerId="LiveId" clId="{E691B368-DD92-44E1-8D84-4E8B3DBE60CF}" dt="2022-04-21T22:51:14.586" v="16779"/>
          <ac:spMkLst>
            <pc:docMk/>
            <pc:sldMk cId="3645438469" sldId="508"/>
            <ac:spMk id="3" creationId="{CFCD8D91-7ED1-40BB-B6F6-83F2C5613C02}"/>
          </ac:spMkLst>
        </pc:spChg>
        <pc:spChg chg="mod">
          <ac:chgData name="dralison37 dralison37" userId="cca6fb7d3284a383" providerId="LiveId" clId="{E691B368-DD92-44E1-8D84-4E8B3DBE60CF}" dt="2022-04-21T23:00:06.061" v="16845" actId="20577"/>
          <ac:spMkLst>
            <pc:docMk/>
            <pc:sldMk cId="3645438469" sldId="508"/>
            <ac:spMk id="4" creationId="{1419BE1D-B5AC-4960-A7A2-B2F86BFF39FF}"/>
          </ac:spMkLst>
        </pc:spChg>
      </pc:sldChg>
      <pc:sldChg chg="add del">
        <pc:chgData name="dralison37 dralison37" userId="cca6fb7d3284a383" providerId="LiveId" clId="{E691B368-DD92-44E1-8D84-4E8B3DBE60CF}" dt="2022-04-19T21:59:13.108" v="15403" actId="2696"/>
        <pc:sldMkLst>
          <pc:docMk/>
          <pc:sldMk cId="430500850" sldId="510"/>
        </pc:sldMkLst>
      </pc:sldChg>
      <pc:sldChg chg="modSp add del mod">
        <pc:chgData name="dralison37 dralison37" userId="cca6fb7d3284a383" providerId="LiveId" clId="{E691B368-DD92-44E1-8D84-4E8B3DBE60CF}" dt="2022-04-17T20:47:01.180" v="14894" actId="2696"/>
        <pc:sldMkLst>
          <pc:docMk/>
          <pc:sldMk cId="3877743703" sldId="510"/>
        </pc:sldMkLst>
        <pc:spChg chg="mod">
          <ac:chgData name="dralison37 dralison37" userId="cca6fb7d3284a383" providerId="LiveId" clId="{E691B368-DD92-44E1-8D84-4E8B3DBE60CF}" dt="2022-04-09T20:57:34.876" v="31" actId="207"/>
          <ac:spMkLst>
            <pc:docMk/>
            <pc:sldMk cId="3877743703" sldId="510"/>
            <ac:spMk id="2" creationId="{91B8E787-220B-47B0-ABC3-02E7DAFDD305}"/>
          </ac:spMkLst>
        </pc:spChg>
        <pc:spChg chg="mod">
          <ac:chgData name="dralison37 dralison37" userId="cca6fb7d3284a383" providerId="LiveId" clId="{E691B368-DD92-44E1-8D84-4E8B3DBE60CF}" dt="2022-04-09T20:57:20.991" v="29" actId="27636"/>
          <ac:spMkLst>
            <pc:docMk/>
            <pc:sldMk cId="3877743703" sldId="510"/>
            <ac:spMk id="3" creationId="{7FA8F415-490F-47DE-B5EE-AEE39E2822A4}"/>
          </ac:spMkLst>
        </pc:spChg>
      </pc:sldChg>
      <pc:sldChg chg="modSp add del mod">
        <pc:chgData name="dralison37 dralison37" userId="cca6fb7d3284a383" providerId="LiveId" clId="{E691B368-DD92-44E1-8D84-4E8B3DBE60CF}" dt="2022-04-17T20:47:01.180" v="14894" actId="2696"/>
        <pc:sldMkLst>
          <pc:docMk/>
          <pc:sldMk cId="1071654568" sldId="512"/>
        </pc:sldMkLst>
        <pc:spChg chg="mod">
          <ac:chgData name="dralison37 dralison37" userId="cca6fb7d3284a383" providerId="LiveId" clId="{E691B368-DD92-44E1-8D84-4E8B3DBE60CF}" dt="2022-04-09T20:57:28.171" v="30" actId="207"/>
          <ac:spMkLst>
            <pc:docMk/>
            <pc:sldMk cId="1071654568" sldId="512"/>
            <ac:spMk id="2" creationId="{43789F56-539A-48E9-824C-9255D64606E9}"/>
          </ac:spMkLst>
        </pc:spChg>
        <pc:spChg chg="mod">
          <ac:chgData name="dralison37 dralison37" userId="cca6fb7d3284a383" providerId="LiveId" clId="{E691B368-DD92-44E1-8D84-4E8B3DBE60CF}" dt="2022-04-09T20:57:20.975" v="28" actId="27636"/>
          <ac:spMkLst>
            <pc:docMk/>
            <pc:sldMk cId="1071654568" sldId="512"/>
            <ac:spMk id="3" creationId="{7114795C-949C-4FF9-8CB0-1E5DCEDBDE19}"/>
          </ac:spMkLst>
        </pc:spChg>
      </pc:sldChg>
      <pc:sldChg chg="modSp add del mod">
        <pc:chgData name="dralison37 dralison37" userId="cca6fb7d3284a383" providerId="LiveId" clId="{E691B368-DD92-44E1-8D84-4E8B3DBE60CF}" dt="2022-04-21T22:59:30.250" v="16809" actId="47"/>
        <pc:sldMkLst>
          <pc:docMk/>
          <pc:sldMk cId="2151617883" sldId="512"/>
        </pc:sldMkLst>
        <pc:spChg chg="mod">
          <ac:chgData name="dralison37 dralison37" userId="cca6fb7d3284a383" providerId="LiveId" clId="{E691B368-DD92-44E1-8D84-4E8B3DBE60CF}" dt="2022-04-21T22:51:14.586" v="16779"/>
          <ac:spMkLst>
            <pc:docMk/>
            <pc:sldMk cId="2151617883" sldId="512"/>
            <ac:spMk id="2" creationId="{43789F56-539A-48E9-824C-9255D64606E9}"/>
          </ac:spMkLst>
        </pc:spChg>
        <pc:spChg chg="mod">
          <ac:chgData name="dralison37 dralison37" userId="cca6fb7d3284a383" providerId="LiveId" clId="{E691B368-DD92-44E1-8D84-4E8B3DBE60CF}" dt="2022-04-21T22:51:14.957" v="16808" actId="27636"/>
          <ac:spMkLst>
            <pc:docMk/>
            <pc:sldMk cId="2151617883" sldId="512"/>
            <ac:spMk id="3" creationId="{7114795C-949C-4FF9-8CB0-1E5DCEDBDE19}"/>
          </ac:spMkLst>
        </pc:spChg>
      </pc:sldChg>
      <pc:sldChg chg="modSp add del mod">
        <pc:chgData name="dralison37 dralison37" userId="cca6fb7d3284a383" providerId="LiveId" clId="{E691B368-DD92-44E1-8D84-4E8B3DBE60CF}" dt="2022-04-21T22:59:30.250" v="16809" actId="47"/>
        <pc:sldMkLst>
          <pc:docMk/>
          <pc:sldMk cId="175500834" sldId="514"/>
        </pc:sldMkLst>
        <pc:spChg chg="mod">
          <ac:chgData name="dralison37 dralison37" userId="cca6fb7d3284a383" providerId="LiveId" clId="{E691B368-DD92-44E1-8D84-4E8B3DBE60CF}" dt="2022-04-21T22:51:14.586" v="16779"/>
          <ac:spMkLst>
            <pc:docMk/>
            <pc:sldMk cId="175500834" sldId="514"/>
            <ac:spMk id="2" creationId="{03233BBB-600A-4482-85D2-58761F6A5D7C}"/>
          </ac:spMkLst>
        </pc:spChg>
        <pc:spChg chg="mod">
          <ac:chgData name="dralison37 dralison37" userId="cca6fb7d3284a383" providerId="LiveId" clId="{E691B368-DD92-44E1-8D84-4E8B3DBE60CF}" dt="2022-04-21T22:51:14.941" v="16806" actId="27636"/>
          <ac:spMkLst>
            <pc:docMk/>
            <pc:sldMk cId="175500834" sldId="514"/>
            <ac:spMk id="3" creationId="{BD6DA102-D377-4BFA-8D4F-7B284729A415}"/>
          </ac:spMkLst>
        </pc:spChg>
      </pc:sldChg>
      <pc:sldChg chg="modSp add del mod">
        <pc:chgData name="dralison37 dralison37" userId="cca6fb7d3284a383" providerId="LiveId" clId="{E691B368-DD92-44E1-8D84-4E8B3DBE60CF}" dt="2022-04-17T20:47:01.180" v="14894" actId="2696"/>
        <pc:sldMkLst>
          <pc:docMk/>
          <pc:sldMk cId="1147591036" sldId="514"/>
        </pc:sldMkLst>
        <pc:spChg chg="mod">
          <ac:chgData name="dralison37 dralison37" userId="cca6fb7d3284a383" providerId="LiveId" clId="{E691B368-DD92-44E1-8D84-4E8B3DBE60CF}" dt="2022-04-09T20:49:05.410" v="8" actId="207"/>
          <ac:spMkLst>
            <pc:docMk/>
            <pc:sldMk cId="1147591036" sldId="514"/>
            <ac:spMk id="2" creationId="{03233BBB-600A-4482-85D2-58761F6A5D7C}"/>
          </ac:spMkLst>
        </pc:spChg>
        <pc:spChg chg="mod">
          <ac:chgData name="dralison37 dralison37" userId="cca6fb7d3284a383" providerId="LiveId" clId="{E691B368-DD92-44E1-8D84-4E8B3DBE60CF}" dt="2022-04-09T20:48:54.857" v="7" actId="27636"/>
          <ac:spMkLst>
            <pc:docMk/>
            <pc:sldMk cId="1147591036" sldId="514"/>
            <ac:spMk id="3" creationId="{BD6DA102-D377-4BFA-8D4F-7B284729A415}"/>
          </ac:spMkLst>
        </pc:spChg>
      </pc:sldChg>
      <pc:sldChg chg="modSp add del">
        <pc:chgData name="dralison37 dralison37" userId="cca6fb7d3284a383" providerId="LiveId" clId="{E691B368-DD92-44E1-8D84-4E8B3DBE60CF}" dt="2022-04-21T22:59:30.250" v="16809" actId="47"/>
        <pc:sldMkLst>
          <pc:docMk/>
          <pc:sldMk cId="189403949" sldId="517"/>
        </pc:sldMkLst>
        <pc:spChg chg="mod">
          <ac:chgData name="dralison37 dralison37" userId="cca6fb7d3284a383" providerId="LiveId" clId="{E691B368-DD92-44E1-8D84-4E8B3DBE60CF}" dt="2022-04-21T22:51:14.586" v="16779"/>
          <ac:spMkLst>
            <pc:docMk/>
            <pc:sldMk cId="189403949" sldId="517"/>
            <ac:spMk id="5" creationId="{C1745C67-1810-4C54-81B0-721D2C8254B7}"/>
          </ac:spMkLst>
        </pc:spChg>
        <pc:spChg chg="mod">
          <ac:chgData name="dralison37 dralison37" userId="cca6fb7d3284a383" providerId="LiveId" clId="{E691B368-DD92-44E1-8D84-4E8B3DBE60CF}" dt="2022-04-21T22:51:14.586" v="16779"/>
          <ac:spMkLst>
            <pc:docMk/>
            <pc:sldMk cId="189403949" sldId="517"/>
            <ac:spMk id="6" creationId="{2743F161-93A2-478F-8512-6E95E9CC9755}"/>
          </ac:spMkLst>
        </pc:spChg>
      </pc:sldChg>
      <pc:sldChg chg="modSp add del mod">
        <pc:chgData name="dralison37 dralison37" userId="cca6fb7d3284a383" providerId="LiveId" clId="{E691B368-DD92-44E1-8D84-4E8B3DBE60CF}" dt="2022-04-17T20:47:01.180" v="14894" actId="2696"/>
        <pc:sldMkLst>
          <pc:docMk/>
          <pc:sldMk cId="1071370279" sldId="517"/>
        </pc:sldMkLst>
        <pc:spChg chg="mod">
          <ac:chgData name="dralison37 dralison37" userId="cca6fb7d3284a383" providerId="LiveId" clId="{E691B368-DD92-44E1-8D84-4E8B3DBE60CF}" dt="2022-04-09T20:51:03.912" v="12" actId="207"/>
          <ac:spMkLst>
            <pc:docMk/>
            <pc:sldMk cId="1071370279" sldId="517"/>
            <ac:spMk id="5" creationId="{C1745C67-1810-4C54-81B0-721D2C8254B7}"/>
          </ac:spMkLst>
        </pc:spChg>
      </pc:sldChg>
      <pc:sldChg chg="modSp mod">
        <pc:chgData name="dralison37 dralison37" userId="cca6fb7d3284a383" providerId="LiveId" clId="{E691B368-DD92-44E1-8D84-4E8B3DBE60CF}" dt="2022-04-21T22:51:14.786" v="16789" actId="27636"/>
        <pc:sldMkLst>
          <pc:docMk/>
          <pc:sldMk cId="2523775295" sldId="535"/>
        </pc:sldMkLst>
        <pc:spChg chg="mod">
          <ac:chgData name="dralison37 dralison37" userId="cca6fb7d3284a383" providerId="LiveId" clId="{E691B368-DD92-44E1-8D84-4E8B3DBE60CF}" dt="2022-04-21T22:51:14.586" v="16779"/>
          <ac:spMkLst>
            <pc:docMk/>
            <pc:sldMk cId="2523775295" sldId="535"/>
            <ac:spMk id="2" creationId="{00000000-0000-0000-0000-000000000000}"/>
          </ac:spMkLst>
        </pc:spChg>
        <pc:spChg chg="mod">
          <ac:chgData name="dralison37 dralison37" userId="cca6fb7d3284a383" providerId="LiveId" clId="{E691B368-DD92-44E1-8D84-4E8B3DBE60CF}" dt="2022-04-21T22:51:14.786" v="16789" actId="27636"/>
          <ac:spMkLst>
            <pc:docMk/>
            <pc:sldMk cId="2523775295" sldId="535"/>
            <ac:spMk id="3" creationId="{00000000-0000-0000-0000-000000000000}"/>
          </ac:spMkLst>
        </pc:spChg>
        <pc:spChg chg="mod">
          <ac:chgData name="dralison37 dralison37" userId="cca6fb7d3284a383" providerId="LiveId" clId="{E691B368-DD92-44E1-8D84-4E8B3DBE60CF}" dt="2022-04-21T22:51:14.586" v="16779"/>
          <ac:spMkLst>
            <pc:docMk/>
            <pc:sldMk cId="2523775295" sldId="535"/>
            <ac:spMk id="4" creationId="{00000000-0000-0000-0000-000000000000}"/>
          </ac:spMkLst>
        </pc:spChg>
      </pc:sldChg>
      <pc:sldChg chg="modSp mod">
        <pc:chgData name="dralison37 dralison37" userId="cca6fb7d3284a383" providerId="LiveId" clId="{E691B368-DD92-44E1-8D84-4E8B3DBE60CF}" dt="2022-04-26T23:12:42.733" v="21896" actId="255"/>
        <pc:sldMkLst>
          <pc:docMk/>
          <pc:sldMk cId="388277485" sldId="536"/>
        </pc:sldMkLst>
        <pc:spChg chg="mod">
          <ac:chgData name="dralison37 dralison37" userId="cca6fb7d3284a383" providerId="LiveId" clId="{E691B368-DD92-44E1-8D84-4E8B3DBE60CF}" dt="2022-04-21T22:51:14.586" v="16779"/>
          <ac:spMkLst>
            <pc:docMk/>
            <pc:sldMk cId="388277485" sldId="536"/>
            <ac:spMk id="2" creationId="{00000000-0000-0000-0000-000000000000}"/>
          </ac:spMkLst>
        </pc:spChg>
        <pc:spChg chg="mod">
          <ac:chgData name="dralison37 dralison37" userId="cca6fb7d3284a383" providerId="LiveId" clId="{E691B368-DD92-44E1-8D84-4E8B3DBE60CF}" dt="2022-04-26T23:12:42.733" v="21896" actId="255"/>
          <ac:spMkLst>
            <pc:docMk/>
            <pc:sldMk cId="388277485" sldId="536"/>
            <ac:spMk id="3" creationId="{00000000-0000-0000-0000-000000000000}"/>
          </ac:spMkLst>
        </pc:spChg>
        <pc:spChg chg="mod">
          <ac:chgData name="dralison37 dralison37" userId="cca6fb7d3284a383" providerId="LiveId" clId="{E691B368-DD92-44E1-8D84-4E8B3DBE60CF}" dt="2022-04-21T22:51:14.586" v="16779"/>
          <ac:spMkLst>
            <pc:docMk/>
            <pc:sldMk cId="388277485" sldId="536"/>
            <ac:spMk id="4" creationId="{00000000-0000-0000-0000-000000000000}"/>
          </ac:spMkLst>
        </pc:spChg>
      </pc:sldChg>
      <pc:sldChg chg="modSp mod">
        <pc:chgData name="dralison37 dralison37" userId="cca6fb7d3284a383" providerId="LiveId" clId="{E691B368-DD92-44E1-8D84-4E8B3DBE60CF}" dt="2022-04-22T20:34:41.876" v="19738" actId="6549"/>
        <pc:sldMkLst>
          <pc:docMk/>
          <pc:sldMk cId="3244054576" sldId="537"/>
        </pc:sldMkLst>
        <pc:spChg chg="mod">
          <ac:chgData name="dralison37 dralison37" userId="cca6fb7d3284a383" providerId="LiveId" clId="{E691B368-DD92-44E1-8D84-4E8B3DBE60CF}" dt="2022-04-21T22:51:14.586" v="16779"/>
          <ac:spMkLst>
            <pc:docMk/>
            <pc:sldMk cId="3244054576" sldId="537"/>
            <ac:spMk id="2" creationId="{00000000-0000-0000-0000-000000000000}"/>
          </ac:spMkLst>
        </pc:spChg>
        <pc:spChg chg="mod">
          <ac:chgData name="dralison37 dralison37" userId="cca6fb7d3284a383" providerId="LiveId" clId="{E691B368-DD92-44E1-8D84-4E8B3DBE60CF}" dt="2022-04-22T20:34:41.876" v="19738" actId="6549"/>
          <ac:spMkLst>
            <pc:docMk/>
            <pc:sldMk cId="3244054576" sldId="537"/>
            <ac:spMk id="3" creationId="{00000000-0000-0000-0000-000000000000}"/>
          </ac:spMkLst>
        </pc:spChg>
        <pc:spChg chg="mod">
          <ac:chgData name="dralison37 dralison37" userId="cca6fb7d3284a383" providerId="LiveId" clId="{E691B368-DD92-44E1-8D84-4E8B3DBE60CF}" dt="2022-04-21T22:51:14.586" v="16779"/>
          <ac:spMkLst>
            <pc:docMk/>
            <pc:sldMk cId="3244054576" sldId="537"/>
            <ac:spMk id="4" creationId="{00000000-0000-0000-0000-000000000000}"/>
          </ac:spMkLst>
        </pc:spChg>
      </pc:sldChg>
      <pc:sldChg chg="modSp new mod">
        <pc:chgData name="dralison37 dralison37" userId="cca6fb7d3284a383" providerId="LiveId" clId="{E691B368-DD92-44E1-8D84-4E8B3DBE60CF}" dt="2022-04-26T23:14:19.462" v="21951" actId="6549"/>
        <pc:sldMkLst>
          <pc:docMk/>
          <pc:sldMk cId="1654555169" sldId="538"/>
        </pc:sldMkLst>
        <pc:spChg chg="mod">
          <ac:chgData name="dralison37 dralison37" userId="cca6fb7d3284a383" providerId="LiveId" clId="{E691B368-DD92-44E1-8D84-4E8B3DBE60CF}" dt="2022-04-22T16:44:14.042" v="16848" actId="6549"/>
          <ac:spMkLst>
            <pc:docMk/>
            <pc:sldMk cId="1654555169" sldId="538"/>
            <ac:spMk id="2" creationId="{6D0BE621-EFBE-4E0F-AE6F-5C0793A08FDF}"/>
          </ac:spMkLst>
        </pc:spChg>
        <pc:spChg chg="mod">
          <ac:chgData name="dralison37 dralison37" userId="cca6fb7d3284a383" providerId="LiveId" clId="{E691B368-DD92-44E1-8D84-4E8B3DBE60CF}" dt="2022-04-26T23:14:19.462" v="21951" actId="6549"/>
          <ac:spMkLst>
            <pc:docMk/>
            <pc:sldMk cId="1654555169" sldId="538"/>
            <ac:spMk id="3" creationId="{D735B186-558D-4DBF-9709-1F24DBEDA343}"/>
          </ac:spMkLst>
        </pc:spChg>
      </pc:sldChg>
      <pc:sldChg chg="modSp add del">
        <pc:chgData name="dralison37 dralison37" userId="cca6fb7d3284a383" providerId="LiveId" clId="{E691B368-DD92-44E1-8D84-4E8B3DBE60CF}" dt="2022-04-21T22:59:30.250" v="16809" actId="47"/>
        <pc:sldMkLst>
          <pc:docMk/>
          <pc:sldMk cId="3709765107" sldId="539"/>
        </pc:sldMkLst>
        <pc:spChg chg="mod">
          <ac:chgData name="dralison37 dralison37" userId="cca6fb7d3284a383" providerId="LiveId" clId="{E691B368-DD92-44E1-8D84-4E8B3DBE60CF}" dt="2022-04-21T22:51:14.586" v="16779"/>
          <ac:spMkLst>
            <pc:docMk/>
            <pc:sldMk cId="3709765107" sldId="539"/>
            <ac:spMk id="4" creationId="{909901D9-B212-4920-92CE-E3538CE7D0F9}"/>
          </ac:spMkLst>
        </pc:spChg>
        <pc:spChg chg="mod">
          <ac:chgData name="dralison37 dralison37" userId="cca6fb7d3284a383" providerId="LiveId" clId="{E691B368-DD92-44E1-8D84-4E8B3DBE60CF}" dt="2022-04-21T22:51:14.586" v="16779"/>
          <ac:spMkLst>
            <pc:docMk/>
            <pc:sldMk cId="3709765107" sldId="539"/>
            <ac:spMk id="5" creationId="{09D91980-CE89-435E-91EA-41B796B4F2B7}"/>
          </ac:spMkLst>
        </pc:spChg>
      </pc:sldChg>
      <pc:sldChg chg="addSp delSp modSp new del mod modClrScheme chgLayout">
        <pc:chgData name="dralison37 dralison37" userId="cca6fb7d3284a383" providerId="LiveId" clId="{E691B368-DD92-44E1-8D84-4E8B3DBE60CF}" dt="2022-04-17T20:47:01.180" v="14894" actId="2696"/>
        <pc:sldMkLst>
          <pc:docMk/>
          <pc:sldMk cId="4223773540" sldId="539"/>
        </pc:sldMkLst>
        <pc:spChg chg="del mod ord">
          <ac:chgData name="dralison37 dralison37" userId="cca6fb7d3284a383" providerId="LiveId" clId="{E691B368-DD92-44E1-8D84-4E8B3DBE60CF}" dt="2022-04-12T22:43:12.676" v="47" actId="700"/>
          <ac:spMkLst>
            <pc:docMk/>
            <pc:sldMk cId="4223773540" sldId="539"/>
            <ac:spMk id="2" creationId="{10D5AA6C-2EDC-41AF-BEA4-C0829DA4FF8C}"/>
          </ac:spMkLst>
        </pc:spChg>
        <pc:spChg chg="del mod ord">
          <ac:chgData name="dralison37 dralison37" userId="cca6fb7d3284a383" providerId="LiveId" clId="{E691B368-DD92-44E1-8D84-4E8B3DBE60CF}" dt="2022-04-12T22:43:12.676" v="47" actId="700"/>
          <ac:spMkLst>
            <pc:docMk/>
            <pc:sldMk cId="4223773540" sldId="539"/>
            <ac:spMk id="3" creationId="{57DDED86-EEB2-4A9E-A56E-F617970BC3DD}"/>
          </ac:spMkLst>
        </pc:spChg>
        <pc:spChg chg="add mod ord">
          <ac:chgData name="dralison37 dralison37" userId="cca6fb7d3284a383" providerId="LiveId" clId="{E691B368-DD92-44E1-8D84-4E8B3DBE60CF}" dt="2022-04-12T22:44:00.750" v="102" actId="20577"/>
          <ac:spMkLst>
            <pc:docMk/>
            <pc:sldMk cId="4223773540" sldId="539"/>
            <ac:spMk id="4" creationId="{909901D9-B212-4920-92CE-E3538CE7D0F9}"/>
          </ac:spMkLst>
        </pc:spChg>
        <pc:spChg chg="add mod ord">
          <ac:chgData name="dralison37 dralison37" userId="cca6fb7d3284a383" providerId="LiveId" clId="{E691B368-DD92-44E1-8D84-4E8B3DBE60CF}" dt="2022-04-12T22:43:12.676" v="47" actId="700"/>
          <ac:spMkLst>
            <pc:docMk/>
            <pc:sldMk cId="4223773540" sldId="539"/>
            <ac:spMk id="5" creationId="{09D91980-CE89-435E-91EA-41B796B4F2B7}"/>
          </ac:spMkLst>
        </pc:spChg>
      </pc:sldChg>
      <pc:sldChg chg="modSp new mod">
        <pc:chgData name="dralison37 dralison37" userId="cca6fb7d3284a383" providerId="LiveId" clId="{E691B368-DD92-44E1-8D84-4E8B3DBE60CF}" dt="2022-04-21T22:51:14.586" v="16779"/>
        <pc:sldMkLst>
          <pc:docMk/>
          <pc:sldMk cId="1989647071" sldId="540"/>
        </pc:sldMkLst>
        <pc:spChg chg="mod">
          <ac:chgData name="dralison37 dralison37" userId="cca6fb7d3284a383" providerId="LiveId" clId="{E691B368-DD92-44E1-8D84-4E8B3DBE60CF}" dt="2022-04-21T22:51:14.586" v="16779"/>
          <ac:spMkLst>
            <pc:docMk/>
            <pc:sldMk cId="1989647071" sldId="540"/>
            <ac:spMk id="2" creationId="{E0D2899F-F43A-4FA5-9E70-6106F62D51DE}"/>
          </ac:spMkLst>
        </pc:spChg>
        <pc:spChg chg="mod">
          <ac:chgData name="dralison37 dralison37" userId="cca6fb7d3284a383" providerId="LiveId" clId="{E691B368-DD92-44E1-8D84-4E8B3DBE60CF}" dt="2022-04-21T22:51:14.586" v="16779"/>
          <ac:spMkLst>
            <pc:docMk/>
            <pc:sldMk cId="1989647071" sldId="540"/>
            <ac:spMk id="3" creationId="{83D1F37A-EE84-4D92-AB45-F8423841A9DD}"/>
          </ac:spMkLst>
        </pc:spChg>
      </pc:sldChg>
      <pc:sldChg chg="modSp new del mod ord">
        <pc:chgData name="dralison37 dralison37" userId="cca6fb7d3284a383" providerId="LiveId" clId="{E691B368-DD92-44E1-8D84-4E8B3DBE60CF}" dt="2022-04-19T18:15:32.797" v="15344" actId="2696"/>
        <pc:sldMkLst>
          <pc:docMk/>
          <pc:sldMk cId="333450516" sldId="541"/>
        </pc:sldMkLst>
        <pc:spChg chg="mod">
          <ac:chgData name="dralison37 dralison37" userId="cca6fb7d3284a383" providerId="LiveId" clId="{E691B368-DD92-44E1-8D84-4E8B3DBE60CF}" dt="2022-04-14T20:07:28.481" v="801" actId="20577"/>
          <ac:spMkLst>
            <pc:docMk/>
            <pc:sldMk cId="333450516" sldId="541"/>
            <ac:spMk id="2" creationId="{D82C5E75-9DD4-493C-994D-ACCBF3681FDD}"/>
          </ac:spMkLst>
        </pc:spChg>
        <pc:spChg chg="mod">
          <ac:chgData name="dralison37 dralison37" userId="cca6fb7d3284a383" providerId="LiveId" clId="{E691B368-DD92-44E1-8D84-4E8B3DBE60CF}" dt="2022-04-14T20:10:14.770" v="1514" actId="20577"/>
          <ac:spMkLst>
            <pc:docMk/>
            <pc:sldMk cId="333450516" sldId="541"/>
            <ac:spMk id="3" creationId="{9FDBC304-3A56-4163-9CA6-DF351B90A886}"/>
          </ac:spMkLst>
        </pc:spChg>
      </pc:sldChg>
      <pc:sldChg chg="modSp add mod">
        <pc:chgData name="dralison37 dralison37" userId="cca6fb7d3284a383" providerId="LiveId" clId="{E691B368-DD92-44E1-8D84-4E8B3DBE60CF}" dt="2022-04-22T18:33:12.182" v="19437" actId="5793"/>
        <pc:sldMkLst>
          <pc:docMk/>
          <pc:sldMk cId="780931184" sldId="541"/>
        </pc:sldMkLst>
        <pc:spChg chg="mod">
          <ac:chgData name="dralison37 dralison37" userId="cca6fb7d3284a383" providerId="LiveId" clId="{E691B368-DD92-44E1-8D84-4E8B3DBE60CF}" dt="2022-04-21T22:51:14.586" v="16779"/>
          <ac:spMkLst>
            <pc:docMk/>
            <pc:sldMk cId="780931184" sldId="541"/>
            <ac:spMk id="2" creationId="{D82C5E75-9DD4-493C-994D-ACCBF3681FDD}"/>
          </ac:spMkLst>
        </pc:spChg>
        <pc:spChg chg="mod">
          <ac:chgData name="dralison37 dralison37" userId="cca6fb7d3284a383" providerId="LiveId" clId="{E691B368-DD92-44E1-8D84-4E8B3DBE60CF}" dt="2022-04-22T18:33:12.182" v="19437" actId="5793"/>
          <ac:spMkLst>
            <pc:docMk/>
            <pc:sldMk cId="780931184" sldId="541"/>
            <ac:spMk id="3" creationId="{9FDBC304-3A56-4163-9CA6-DF351B90A886}"/>
          </ac:spMkLst>
        </pc:spChg>
      </pc:sldChg>
      <pc:sldChg chg="modSp new mod ord">
        <pc:chgData name="dralison37 dralison37" userId="cca6fb7d3284a383" providerId="LiveId" clId="{E691B368-DD92-44E1-8D84-4E8B3DBE60CF}" dt="2022-04-26T23:15:20.802" v="21959"/>
        <pc:sldMkLst>
          <pc:docMk/>
          <pc:sldMk cId="29425231" sldId="542"/>
        </pc:sldMkLst>
        <pc:spChg chg="mod">
          <ac:chgData name="dralison37 dralison37" userId="cca6fb7d3284a383" providerId="LiveId" clId="{E691B368-DD92-44E1-8D84-4E8B3DBE60CF}" dt="2022-04-21T22:51:14.586" v="16779"/>
          <ac:spMkLst>
            <pc:docMk/>
            <pc:sldMk cId="29425231" sldId="542"/>
            <ac:spMk id="2" creationId="{4B4DDF99-FA12-45B0-8FAD-CEE54CEA7268}"/>
          </ac:spMkLst>
        </pc:spChg>
        <pc:spChg chg="mod">
          <ac:chgData name="dralison37 dralison37" userId="cca6fb7d3284a383" providerId="LiveId" clId="{E691B368-DD92-44E1-8D84-4E8B3DBE60CF}" dt="2022-04-24T20:48:44.866" v="20499" actId="20577"/>
          <ac:spMkLst>
            <pc:docMk/>
            <pc:sldMk cId="29425231" sldId="542"/>
            <ac:spMk id="3" creationId="{E19FD38B-5D63-4B03-8639-B9689705F941}"/>
          </ac:spMkLst>
        </pc:spChg>
      </pc:sldChg>
      <pc:sldChg chg="modSp new del mod">
        <pc:chgData name="dralison37 dralison37" userId="cca6fb7d3284a383" providerId="LiveId" clId="{E691B368-DD92-44E1-8D84-4E8B3DBE60CF}" dt="2022-04-19T18:15:32.797" v="15344" actId="2696"/>
        <pc:sldMkLst>
          <pc:docMk/>
          <pc:sldMk cId="1377381891" sldId="543"/>
        </pc:sldMkLst>
        <pc:spChg chg="mod">
          <ac:chgData name="dralison37 dralison37" userId="cca6fb7d3284a383" providerId="LiveId" clId="{E691B368-DD92-44E1-8D84-4E8B3DBE60CF}" dt="2022-04-14T21:07:02.995" v="2449" actId="20577"/>
          <ac:spMkLst>
            <pc:docMk/>
            <pc:sldMk cId="1377381891" sldId="543"/>
            <ac:spMk id="2" creationId="{77CB5124-9ED2-411C-8F48-4EB665718A48}"/>
          </ac:spMkLst>
        </pc:spChg>
        <pc:spChg chg="mod">
          <ac:chgData name="dralison37 dralison37" userId="cca6fb7d3284a383" providerId="LiveId" clId="{E691B368-DD92-44E1-8D84-4E8B3DBE60CF}" dt="2022-04-14T21:11:48.774" v="3250" actId="20577"/>
          <ac:spMkLst>
            <pc:docMk/>
            <pc:sldMk cId="1377381891" sldId="543"/>
            <ac:spMk id="3" creationId="{4A0BA93C-2E60-48C6-90EA-ED1097779B7C}"/>
          </ac:spMkLst>
        </pc:spChg>
      </pc:sldChg>
      <pc:sldChg chg="modSp add del mod">
        <pc:chgData name="dralison37 dralison37" userId="cca6fb7d3284a383" providerId="LiveId" clId="{E691B368-DD92-44E1-8D84-4E8B3DBE60CF}" dt="2022-04-26T21:24:27.692" v="21453" actId="47"/>
        <pc:sldMkLst>
          <pc:docMk/>
          <pc:sldMk cId="2931433955" sldId="543"/>
        </pc:sldMkLst>
        <pc:spChg chg="mod">
          <ac:chgData name="dralison37 dralison37" userId="cca6fb7d3284a383" providerId="LiveId" clId="{E691B368-DD92-44E1-8D84-4E8B3DBE60CF}" dt="2022-04-21T22:51:14.586" v="16779"/>
          <ac:spMkLst>
            <pc:docMk/>
            <pc:sldMk cId="2931433955" sldId="543"/>
            <ac:spMk id="2" creationId="{77CB5124-9ED2-411C-8F48-4EB665718A48}"/>
          </ac:spMkLst>
        </pc:spChg>
        <pc:spChg chg="mod">
          <ac:chgData name="dralison37 dralison37" userId="cca6fb7d3284a383" providerId="LiveId" clId="{E691B368-DD92-44E1-8D84-4E8B3DBE60CF}" dt="2022-04-25T23:08:35.137" v="21168" actId="21"/>
          <ac:spMkLst>
            <pc:docMk/>
            <pc:sldMk cId="2931433955" sldId="543"/>
            <ac:spMk id="3" creationId="{4A0BA93C-2E60-48C6-90EA-ED1097779B7C}"/>
          </ac:spMkLst>
        </pc:spChg>
      </pc:sldChg>
      <pc:sldChg chg="add">
        <pc:chgData name="dralison37 dralison37" userId="cca6fb7d3284a383" providerId="LiveId" clId="{E691B368-DD92-44E1-8D84-4E8B3DBE60CF}" dt="2022-04-26T21:25:20.279" v="21455"/>
        <pc:sldMkLst>
          <pc:docMk/>
          <pc:sldMk cId="1697308174" sldId="544"/>
        </pc:sldMkLst>
      </pc:sldChg>
      <pc:sldChg chg="modSp new del mod ord">
        <pc:chgData name="dralison37 dralison37" userId="cca6fb7d3284a383" providerId="LiveId" clId="{E691B368-DD92-44E1-8D84-4E8B3DBE60CF}" dt="2022-04-26T21:25:10.295" v="21454" actId="2696"/>
        <pc:sldMkLst>
          <pc:docMk/>
          <pc:sldMk cId="4157446693" sldId="544"/>
        </pc:sldMkLst>
        <pc:spChg chg="mod">
          <ac:chgData name="dralison37 dralison37" userId="cca6fb7d3284a383" providerId="LiveId" clId="{E691B368-DD92-44E1-8D84-4E8B3DBE60CF}" dt="2022-04-21T22:51:14.586" v="16779"/>
          <ac:spMkLst>
            <pc:docMk/>
            <pc:sldMk cId="4157446693" sldId="544"/>
            <ac:spMk id="2" creationId="{DE11B8CF-BDC8-4AB6-BF44-D9B85A33A832}"/>
          </ac:spMkLst>
        </pc:spChg>
        <pc:spChg chg="mod">
          <ac:chgData name="dralison37 dralison37" userId="cca6fb7d3284a383" providerId="LiveId" clId="{E691B368-DD92-44E1-8D84-4E8B3DBE60CF}" dt="2022-04-21T22:51:14.586" v="16779"/>
          <ac:spMkLst>
            <pc:docMk/>
            <pc:sldMk cId="4157446693" sldId="544"/>
            <ac:spMk id="3" creationId="{450B76CC-D549-4CCF-A6EB-E32FC593302C}"/>
          </ac:spMkLst>
        </pc:spChg>
      </pc:sldChg>
      <pc:sldChg chg="modSp add del mod ord">
        <pc:chgData name="dralison37 dralison37" userId="cca6fb7d3284a383" providerId="LiveId" clId="{E691B368-DD92-44E1-8D84-4E8B3DBE60CF}" dt="2022-04-26T21:37:29.161" v="21850" actId="47"/>
        <pc:sldMkLst>
          <pc:docMk/>
          <pc:sldMk cId="1342680257" sldId="545"/>
        </pc:sldMkLst>
        <pc:spChg chg="mod">
          <ac:chgData name="dralison37 dralison37" userId="cca6fb7d3284a383" providerId="LiveId" clId="{E691B368-DD92-44E1-8D84-4E8B3DBE60CF}" dt="2022-04-21T22:51:14.586" v="16779"/>
          <ac:spMkLst>
            <pc:docMk/>
            <pc:sldMk cId="1342680257" sldId="545"/>
            <ac:spMk id="2" creationId="{8EC10CE1-A090-4A16-B461-32C82B18EFA5}"/>
          </ac:spMkLst>
        </pc:spChg>
        <pc:spChg chg="mod">
          <ac:chgData name="dralison37 dralison37" userId="cca6fb7d3284a383" providerId="LiveId" clId="{E691B368-DD92-44E1-8D84-4E8B3DBE60CF}" dt="2022-04-22T18:31:46.382" v="19327" actId="20577"/>
          <ac:spMkLst>
            <pc:docMk/>
            <pc:sldMk cId="1342680257" sldId="545"/>
            <ac:spMk id="3" creationId="{8662FFBA-FA67-4562-A06A-810B9CCD0A01}"/>
          </ac:spMkLst>
        </pc:spChg>
      </pc:sldChg>
      <pc:sldChg chg="modSp new del mod ord">
        <pc:chgData name="dralison37 dralison37" userId="cca6fb7d3284a383" providerId="LiveId" clId="{E691B368-DD92-44E1-8D84-4E8B3DBE60CF}" dt="2022-04-19T18:15:32.797" v="15344" actId="2696"/>
        <pc:sldMkLst>
          <pc:docMk/>
          <pc:sldMk cId="1444648736" sldId="545"/>
        </pc:sldMkLst>
        <pc:spChg chg="mod">
          <ac:chgData name="dralison37 dralison37" userId="cca6fb7d3284a383" providerId="LiveId" clId="{E691B368-DD92-44E1-8D84-4E8B3DBE60CF}" dt="2022-04-14T21:28:51.042" v="3920" actId="20577"/>
          <ac:spMkLst>
            <pc:docMk/>
            <pc:sldMk cId="1444648736" sldId="545"/>
            <ac:spMk id="2" creationId="{8EC10CE1-A090-4A16-B461-32C82B18EFA5}"/>
          </ac:spMkLst>
        </pc:spChg>
        <pc:spChg chg="mod">
          <ac:chgData name="dralison37 dralison37" userId="cca6fb7d3284a383" providerId="LiveId" clId="{E691B368-DD92-44E1-8D84-4E8B3DBE60CF}" dt="2022-04-15T16:44:33.846" v="7002" actId="6549"/>
          <ac:spMkLst>
            <pc:docMk/>
            <pc:sldMk cId="1444648736" sldId="545"/>
            <ac:spMk id="3" creationId="{8662FFBA-FA67-4562-A06A-810B9CCD0A01}"/>
          </ac:spMkLst>
        </pc:spChg>
      </pc:sldChg>
      <pc:sldChg chg="modSp new mod">
        <pc:chgData name="dralison37 dralison37" userId="cca6fb7d3284a383" providerId="LiveId" clId="{E691B368-DD92-44E1-8D84-4E8B3DBE60CF}" dt="2022-04-26T23:18:53.896" v="21973" actId="20577"/>
        <pc:sldMkLst>
          <pc:docMk/>
          <pc:sldMk cId="115906544" sldId="546"/>
        </pc:sldMkLst>
        <pc:spChg chg="mod">
          <ac:chgData name="dralison37 dralison37" userId="cca6fb7d3284a383" providerId="LiveId" clId="{E691B368-DD92-44E1-8D84-4E8B3DBE60CF}" dt="2022-04-26T23:18:53.896" v="21973" actId="20577"/>
          <ac:spMkLst>
            <pc:docMk/>
            <pc:sldMk cId="115906544" sldId="546"/>
            <ac:spMk id="2" creationId="{56484B10-090F-4863-A1C2-F22D1220A8C2}"/>
          </ac:spMkLst>
        </pc:spChg>
        <pc:spChg chg="mod">
          <ac:chgData name="dralison37 dralison37" userId="cca6fb7d3284a383" providerId="LiveId" clId="{E691B368-DD92-44E1-8D84-4E8B3DBE60CF}" dt="2022-04-22T20:35:57.217" v="19757" actId="20577"/>
          <ac:spMkLst>
            <pc:docMk/>
            <pc:sldMk cId="115906544" sldId="546"/>
            <ac:spMk id="3" creationId="{BCEB62D2-0F6C-496E-888E-887992B441D1}"/>
          </ac:spMkLst>
        </pc:spChg>
      </pc:sldChg>
      <pc:sldChg chg="modSp new add del mod ord">
        <pc:chgData name="dralison37 dralison37" userId="cca6fb7d3284a383" providerId="LiveId" clId="{E691B368-DD92-44E1-8D84-4E8B3DBE60CF}" dt="2022-05-02T00:22:58.448" v="22203" actId="20578"/>
        <pc:sldMkLst>
          <pc:docMk/>
          <pc:sldMk cId="3118217688" sldId="547"/>
        </pc:sldMkLst>
        <pc:spChg chg="mod">
          <ac:chgData name="dralison37 dralison37" userId="cca6fb7d3284a383" providerId="LiveId" clId="{E691B368-DD92-44E1-8D84-4E8B3DBE60CF}" dt="2022-04-21T22:51:14.586" v="16779"/>
          <ac:spMkLst>
            <pc:docMk/>
            <pc:sldMk cId="3118217688" sldId="547"/>
            <ac:spMk id="2" creationId="{0D518CE0-AAEA-4DE8-9DC5-F6AE2C341172}"/>
          </ac:spMkLst>
        </pc:spChg>
        <pc:spChg chg="mod">
          <ac:chgData name="dralison37 dralison37" userId="cca6fb7d3284a383" providerId="LiveId" clId="{E691B368-DD92-44E1-8D84-4E8B3DBE60CF}" dt="2022-05-02T00:22:58.448" v="22203" actId="20578"/>
          <ac:spMkLst>
            <pc:docMk/>
            <pc:sldMk cId="3118217688" sldId="547"/>
            <ac:spMk id="3" creationId="{75FE8C7B-84AB-4065-8C08-9FA2FE5D32AE}"/>
          </ac:spMkLst>
        </pc:spChg>
      </pc:sldChg>
      <pc:sldChg chg="modSp new del mod">
        <pc:chgData name="dralison37 dralison37" userId="cca6fb7d3284a383" providerId="LiveId" clId="{E691B368-DD92-44E1-8D84-4E8B3DBE60CF}" dt="2022-04-26T23:19:20.490" v="21974" actId="2696"/>
        <pc:sldMkLst>
          <pc:docMk/>
          <pc:sldMk cId="160138991" sldId="548"/>
        </pc:sldMkLst>
        <pc:spChg chg="mod">
          <ac:chgData name="dralison37 dralison37" userId="cca6fb7d3284a383" providerId="LiveId" clId="{E691B368-DD92-44E1-8D84-4E8B3DBE60CF}" dt="2022-04-21T22:51:14.586" v="16779"/>
          <ac:spMkLst>
            <pc:docMk/>
            <pc:sldMk cId="160138991" sldId="548"/>
            <ac:spMk id="2" creationId="{FBEF69DC-0381-4C68-AB6B-EA63B475FB25}"/>
          </ac:spMkLst>
        </pc:spChg>
        <pc:spChg chg="mod">
          <ac:chgData name="dralison37 dralison37" userId="cca6fb7d3284a383" providerId="LiveId" clId="{E691B368-DD92-44E1-8D84-4E8B3DBE60CF}" dt="2022-04-22T20:38:22.297" v="19907" actId="20577"/>
          <ac:spMkLst>
            <pc:docMk/>
            <pc:sldMk cId="160138991" sldId="548"/>
            <ac:spMk id="3" creationId="{280260DD-8013-484A-846B-5A361FD4EF14}"/>
          </ac:spMkLst>
        </pc:spChg>
      </pc:sldChg>
      <pc:sldChg chg="modSp add mod">
        <pc:chgData name="dralison37 dralison37" userId="cca6fb7d3284a383" providerId="LiveId" clId="{E691B368-DD92-44E1-8D84-4E8B3DBE60CF}" dt="2022-04-26T23:20:17.680" v="21981" actId="20578"/>
        <pc:sldMkLst>
          <pc:docMk/>
          <pc:sldMk cId="3627018545" sldId="548"/>
        </pc:sldMkLst>
        <pc:spChg chg="mod">
          <ac:chgData name="dralison37 dralison37" userId="cca6fb7d3284a383" providerId="LiveId" clId="{E691B368-DD92-44E1-8D84-4E8B3DBE60CF}" dt="2022-04-26T23:20:17.680" v="21981" actId="20578"/>
          <ac:spMkLst>
            <pc:docMk/>
            <pc:sldMk cId="3627018545" sldId="548"/>
            <ac:spMk id="3" creationId="{280260DD-8013-484A-846B-5A361FD4EF14}"/>
          </ac:spMkLst>
        </pc:spChg>
      </pc:sldChg>
      <pc:sldChg chg="modSp add del mod">
        <pc:chgData name="dralison37 dralison37" userId="cca6fb7d3284a383" providerId="LiveId" clId="{E691B368-DD92-44E1-8D84-4E8B3DBE60CF}" dt="2022-04-26T21:30:38.742" v="21632" actId="47"/>
        <pc:sldMkLst>
          <pc:docMk/>
          <pc:sldMk cId="749009248" sldId="549"/>
        </pc:sldMkLst>
        <pc:spChg chg="mod">
          <ac:chgData name="dralison37 dralison37" userId="cca6fb7d3284a383" providerId="LiveId" clId="{E691B368-DD92-44E1-8D84-4E8B3DBE60CF}" dt="2022-04-25T18:22:10.669" v="21159" actId="20577"/>
          <ac:spMkLst>
            <pc:docMk/>
            <pc:sldMk cId="749009248" sldId="549"/>
            <ac:spMk id="2" creationId="{CBE22919-8DA7-4CE4-8F8C-EF9B3F71CAD4}"/>
          </ac:spMkLst>
        </pc:spChg>
        <pc:spChg chg="mod">
          <ac:chgData name="dralison37 dralison37" userId="cca6fb7d3284a383" providerId="LiveId" clId="{E691B368-DD92-44E1-8D84-4E8B3DBE60CF}" dt="2022-04-22T18:34:33.070" v="19572" actId="20577"/>
          <ac:spMkLst>
            <pc:docMk/>
            <pc:sldMk cId="749009248" sldId="549"/>
            <ac:spMk id="3" creationId="{015C1FAD-CFAD-4EF0-9EEE-2760456F4A83}"/>
          </ac:spMkLst>
        </pc:spChg>
      </pc:sldChg>
      <pc:sldChg chg="modSp new del mod ord">
        <pc:chgData name="dralison37 dralison37" userId="cca6fb7d3284a383" providerId="LiveId" clId="{E691B368-DD92-44E1-8D84-4E8B3DBE60CF}" dt="2022-04-19T18:15:32.797" v="15344" actId="2696"/>
        <pc:sldMkLst>
          <pc:docMk/>
          <pc:sldMk cId="2272733764" sldId="549"/>
        </pc:sldMkLst>
        <pc:spChg chg="mod">
          <ac:chgData name="dralison37 dralison37" userId="cca6fb7d3284a383" providerId="LiveId" clId="{E691B368-DD92-44E1-8D84-4E8B3DBE60CF}" dt="2022-04-15T16:36:57.134" v="6319" actId="20577"/>
          <ac:spMkLst>
            <pc:docMk/>
            <pc:sldMk cId="2272733764" sldId="549"/>
            <ac:spMk id="2" creationId="{CBE22919-8DA7-4CE4-8F8C-EF9B3F71CAD4}"/>
          </ac:spMkLst>
        </pc:spChg>
        <pc:spChg chg="mod">
          <ac:chgData name="dralison37 dralison37" userId="cca6fb7d3284a383" providerId="LiveId" clId="{E691B368-DD92-44E1-8D84-4E8B3DBE60CF}" dt="2022-04-15T16:48:26.491" v="7211" actId="20577"/>
          <ac:spMkLst>
            <pc:docMk/>
            <pc:sldMk cId="2272733764" sldId="549"/>
            <ac:spMk id="3" creationId="{015C1FAD-CFAD-4EF0-9EEE-2760456F4A83}"/>
          </ac:spMkLst>
        </pc:spChg>
      </pc:sldChg>
      <pc:sldChg chg="modSp add ord">
        <pc:chgData name="dralison37 dralison37" userId="cca6fb7d3284a383" providerId="LiveId" clId="{E691B368-DD92-44E1-8D84-4E8B3DBE60CF}" dt="2022-04-26T21:34:36.432" v="21772"/>
        <pc:sldMkLst>
          <pc:docMk/>
          <pc:sldMk cId="474113374" sldId="550"/>
        </pc:sldMkLst>
        <pc:spChg chg="mod">
          <ac:chgData name="dralison37 dralison37" userId="cca6fb7d3284a383" providerId="LiveId" clId="{E691B368-DD92-44E1-8D84-4E8B3DBE60CF}" dt="2022-04-21T22:51:14.586" v="16779"/>
          <ac:spMkLst>
            <pc:docMk/>
            <pc:sldMk cId="474113374" sldId="550"/>
            <ac:spMk id="2" creationId="{0FDD7215-7093-462F-80A4-239801388849}"/>
          </ac:spMkLst>
        </pc:spChg>
        <pc:spChg chg="mod">
          <ac:chgData name="dralison37 dralison37" userId="cca6fb7d3284a383" providerId="LiveId" clId="{E691B368-DD92-44E1-8D84-4E8B3DBE60CF}" dt="2022-04-21T22:51:14.586" v="16779"/>
          <ac:spMkLst>
            <pc:docMk/>
            <pc:sldMk cId="474113374" sldId="550"/>
            <ac:spMk id="3" creationId="{6B386A2C-A9C2-49F0-B58E-6164B9ABC29D}"/>
          </ac:spMkLst>
        </pc:spChg>
      </pc:sldChg>
      <pc:sldChg chg="modSp new del mod">
        <pc:chgData name="dralison37 dralison37" userId="cca6fb7d3284a383" providerId="LiveId" clId="{E691B368-DD92-44E1-8D84-4E8B3DBE60CF}" dt="2022-04-19T18:15:32.797" v="15344" actId="2696"/>
        <pc:sldMkLst>
          <pc:docMk/>
          <pc:sldMk cId="1121024215" sldId="550"/>
        </pc:sldMkLst>
        <pc:spChg chg="mod">
          <ac:chgData name="dralison37 dralison37" userId="cca6fb7d3284a383" providerId="LiveId" clId="{E691B368-DD92-44E1-8D84-4E8B3DBE60CF}" dt="2022-04-15T16:49:25.607" v="7244" actId="20577"/>
          <ac:spMkLst>
            <pc:docMk/>
            <pc:sldMk cId="1121024215" sldId="550"/>
            <ac:spMk id="2" creationId="{0FDD7215-7093-462F-80A4-239801388849}"/>
          </ac:spMkLst>
        </pc:spChg>
        <pc:spChg chg="mod">
          <ac:chgData name="dralison37 dralison37" userId="cca6fb7d3284a383" providerId="LiveId" clId="{E691B368-DD92-44E1-8D84-4E8B3DBE60CF}" dt="2022-04-15T16:51:45.332" v="7787" actId="20577"/>
          <ac:spMkLst>
            <pc:docMk/>
            <pc:sldMk cId="1121024215" sldId="550"/>
            <ac:spMk id="3" creationId="{6B386A2C-A9C2-49F0-B58E-6164B9ABC29D}"/>
          </ac:spMkLst>
        </pc:spChg>
      </pc:sldChg>
      <pc:sldChg chg="modSp add mod">
        <pc:chgData name="dralison37 dralison37" userId="cca6fb7d3284a383" providerId="LiveId" clId="{E691B368-DD92-44E1-8D84-4E8B3DBE60CF}" dt="2022-04-22T18:36:17.921" v="19643" actId="20577"/>
        <pc:sldMkLst>
          <pc:docMk/>
          <pc:sldMk cId="2560213727" sldId="551"/>
        </pc:sldMkLst>
        <pc:spChg chg="mod">
          <ac:chgData name="dralison37 dralison37" userId="cca6fb7d3284a383" providerId="LiveId" clId="{E691B368-DD92-44E1-8D84-4E8B3DBE60CF}" dt="2022-04-21T22:51:14.586" v="16779"/>
          <ac:spMkLst>
            <pc:docMk/>
            <pc:sldMk cId="2560213727" sldId="551"/>
            <ac:spMk id="2" creationId="{6F4B91BB-3DD7-48C0-BB98-C5329EB33105}"/>
          </ac:spMkLst>
        </pc:spChg>
        <pc:spChg chg="mod">
          <ac:chgData name="dralison37 dralison37" userId="cca6fb7d3284a383" providerId="LiveId" clId="{E691B368-DD92-44E1-8D84-4E8B3DBE60CF}" dt="2022-04-22T18:36:17.921" v="19643" actId="20577"/>
          <ac:spMkLst>
            <pc:docMk/>
            <pc:sldMk cId="2560213727" sldId="551"/>
            <ac:spMk id="3" creationId="{424F7ED0-6017-47EE-8153-DFB3DF13BB2F}"/>
          </ac:spMkLst>
        </pc:spChg>
      </pc:sldChg>
      <pc:sldChg chg="modSp new del mod">
        <pc:chgData name="dralison37 dralison37" userId="cca6fb7d3284a383" providerId="LiveId" clId="{E691B368-DD92-44E1-8D84-4E8B3DBE60CF}" dt="2022-04-19T18:15:32.797" v="15344" actId="2696"/>
        <pc:sldMkLst>
          <pc:docMk/>
          <pc:sldMk cId="3842967130" sldId="551"/>
        </pc:sldMkLst>
        <pc:spChg chg="mod">
          <ac:chgData name="dralison37 dralison37" userId="cca6fb7d3284a383" providerId="LiveId" clId="{E691B368-DD92-44E1-8D84-4E8B3DBE60CF}" dt="2022-04-15T16:52:09.217" v="7796" actId="20577"/>
          <ac:spMkLst>
            <pc:docMk/>
            <pc:sldMk cId="3842967130" sldId="551"/>
            <ac:spMk id="2" creationId="{6F4B91BB-3DD7-48C0-BB98-C5329EB33105}"/>
          </ac:spMkLst>
        </pc:spChg>
        <pc:spChg chg="mod">
          <ac:chgData name="dralison37 dralison37" userId="cca6fb7d3284a383" providerId="LiveId" clId="{E691B368-DD92-44E1-8D84-4E8B3DBE60CF}" dt="2022-04-15T17:40:56.473" v="8509" actId="20577"/>
          <ac:spMkLst>
            <pc:docMk/>
            <pc:sldMk cId="3842967130" sldId="551"/>
            <ac:spMk id="3" creationId="{424F7ED0-6017-47EE-8153-DFB3DF13BB2F}"/>
          </ac:spMkLst>
        </pc:spChg>
      </pc:sldChg>
      <pc:sldChg chg="modSp new del mod">
        <pc:chgData name="dralison37 dralison37" userId="cca6fb7d3284a383" providerId="LiveId" clId="{E691B368-DD92-44E1-8D84-4E8B3DBE60CF}" dt="2022-04-19T18:14:17.873" v="15340" actId="2696"/>
        <pc:sldMkLst>
          <pc:docMk/>
          <pc:sldMk cId="3704169586" sldId="552"/>
        </pc:sldMkLst>
        <pc:spChg chg="mod">
          <ac:chgData name="dralison37 dralison37" userId="cca6fb7d3284a383" providerId="LiveId" clId="{E691B368-DD92-44E1-8D84-4E8B3DBE60CF}" dt="2022-04-15T17:40:16.072" v="8385" actId="20577"/>
          <ac:spMkLst>
            <pc:docMk/>
            <pc:sldMk cId="3704169586" sldId="552"/>
            <ac:spMk id="2" creationId="{7A613621-11E0-4BFA-9F12-564752EC6CD1}"/>
          </ac:spMkLst>
        </pc:spChg>
        <pc:spChg chg="mod">
          <ac:chgData name="dralison37 dralison37" userId="cca6fb7d3284a383" providerId="LiveId" clId="{E691B368-DD92-44E1-8D84-4E8B3DBE60CF}" dt="2022-04-15T17:40:08.923" v="8377"/>
          <ac:spMkLst>
            <pc:docMk/>
            <pc:sldMk cId="3704169586" sldId="552"/>
            <ac:spMk id="3" creationId="{4C1D4D0C-5460-497D-B2BF-8C4C7B2885F9}"/>
          </ac:spMkLst>
        </pc:spChg>
      </pc:sldChg>
      <pc:sldChg chg="add del">
        <pc:chgData name="dralison37 dralison37" userId="cca6fb7d3284a383" providerId="LiveId" clId="{E691B368-DD92-44E1-8D84-4E8B3DBE60CF}" dt="2022-04-19T21:58:13.795" v="15402" actId="2696"/>
        <pc:sldMkLst>
          <pc:docMk/>
          <pc:sldMk cId="3927020368" sldId="552"/>
        </pc:sldMkLst>
      </pc:sldChg>
      <pc:sldChg chg="modSp new mod">
        <pc:chgData name="dralison37 dralison37" userId="cca6fb7d3284a383" providerId="LiveId" clId="{E691B368-DD92-44E1-8D84-4E8B3DBE60CF}" dt="2022-04-22T20:38:43.586" v="19919" actId="20577"/>
        <pc:sldMkLst>
          <pc:docMk/>
          <pc:sldMk cId="3559984059" sldId="553"/>
        </pc:sldMkLst>
        <pc:spChg chg="mod">
          <ac:chgData name="dralison37 dralison37" userId="cca6fb7d3284a383" providerId="LiveId" clId="{E691B368-DD92-44E1-8D84-4E8B3DBE60CF}" dt="2022-04-21T22:51:14.586" v="16779"/>
          <ac:spMkLst>
            <pc:docMk/>
            <pc:sldMk cId="3559984059" sldId="553"/>
            <ac:spMk id="2" creationId="{7A07EB9E-E8BD-49B1-A12B-5F7A668B1600}"/>
          </ac:spMkLst>
        </pc:spChg>
        <pc:spChg chg="mod">
          <ac:chgData name="dralison37 dralison37" userId="cca6fb7d3284a383" providerId="LiveId" clId="{E691B368-DD92-44E1-8D84-4E8B3DBE60CF}" dt="2022-04-22T20:38:43.586" v="19919" actId="20577"/>
          <ac:spMkLst>
            <pc:docMk/>
            <pc:sldMk cId="3559984059" sldId="553"/>
            <ac:spMk id="3" creationId="{E356B9B1-5D75-4B0E-A8BF-8EE0792B833F}"/>
          </ac:spMkLst>
        </pc:spChg>
      </pc:sldChg>
      <pc:sldChg chg="modSp new mod">
        <pc:chgData name="dralison37 dralison37" userId="cca6fb7d3284a383" providerId="LiveId" clId="{E691B368-DD92-44E1-8D84-4E8B3DBE60CF}" dt="2022-04-22T20:40:06.809" v="20004" actId="20577"/>
        <pc:sldMkLst>
          <pc:docMk/>
          <pc:sldMk cId="2839308864" sldId="554"/>
        </pc:sldMkLst>
        <pc:spChg chg="mod">
          <ac:chgData name="dralison37 dralison37" userId="cca6fb7d3284a383" providerId="LiveId" clId="{E691B368-DD92-44E1-8D84-4E8B3DBE60CF}" dt="2022-04-21T22:51:14.586" v="16779"/>
          <ac:spMkLst>
            <pc:docMk/>
            <pc:sldMk cId="2839308864" sldId="554"/>
            <ac:spMk id="2" creationId="{50D76E6C-828D-4BE8-B68B-729226740C46}"/>
          </ac:spMkLst>
        </pc:spChg>
        <pc:spChg chg="mod">
          <ac:chgData name="dralison37 dralison37" userId="cca6fb7d3284a383" providerId="LiveId" clId="{E691B368-DD92-44E1-8D84-4E8B3DBE60CF}" dt="2022-04-22T20:40:06.809" v="20004" actId="20577"/>
          <ac:spMkLst>
            <pc:docMk/>
            <pc:sldMk cId="2839308864" sldId="554"/>
            <ac:spMk id="3" creationId="{4E31DDD8-936D-41AF-87FE-DD0059FE53C4}"/>
          </ac:spMkLst>
        </pc:spChg>
      </pc:sldChg>
      <pc:sldChg chg="modSp new del mod">
        <pc:chgData name="dralison37 dralison37" userId="cca6fb7d3284a383" providerId="LiveId" clId="{E691B368-DD92-44E1-8D84-4E8B3DBE60CF}" dt="2022-04-16T22:30:20.258" v="11981" actId="2696"/>
        <pc:sldMkLst>
          <pc:docMk/>
          <pc:sldMk cId="972439315" sldId="555"/>
        </pc:sldMkLst>
        <pc:spChg chg="mod">
          <ac:chgData name="dralison37 dralison37" userId="cca6fb7d3284a383" providerId="LiveId" clId="{E691B368-DD92-44E1-8D84-4E8B3DBE60CF}" dt="2022-04-15T23:09:44.736" v="10771" actId="20577"/>
          <ac:spMkLst>
            <pc:docMk/>
            <pc:sldMk cId="972439315" sldId="555"/>
            <ac:spMk id="2" creationId="{BB19B796-A970-49FA-9ADC-38421B08C07F}"/>
          </ac:spMkLst>
        </pc:spChg>
        <pc:spChg chg="mod">
          <ac:chgData name="dralison37 dralison37" userId="cca6fb7d3284a383" providerId="LiveId" clId="{E691B368-DD92-44E1-8D84-4E8B3DBE60CF}" dt="2022-04-15T23:13:22.315" v="11374" actId="20577"/>
          <ac:spMkLst>
            <pc:docMk/>
            <pc:sldMk cId="972439315" sldId="555"/>
            <ac:spMk id="3" creationId="{F1A8431E-4C5F-43B9-B540-42E459D3E70A}"/>
          </ac:spMkLst>
        </pc:spChg>
      </pc:sldChg>
      <pc:sldChg chg="modSp new del mod ord">
        <pc:chgData name="dralison37 dralison37" userId="cca6fb7d3284a383" providerId="LiveId" clId="{E691B368-DD92-44E1-8D84-4E8B3DBE60CF}" dt="2022-04-22T16:47:25.267" v="16902" actId="2696"/>
        <pc:sldMkLst>
          <pc:docMk/>
          <pc:sldMk cId="4025228994" sldId="555"/>
        </pc:sldMkLst>
        <pc:spChg chg="mod">
          <ac:chgData name="dralison37 dralison37" userId="cca6fb7d3284a383" providerId="LiveId" clId="{E691B368-DD92-44E1-8D84-4E8B3DBE60CF}" dt="2022-04-21T22:51:14.586" v="16779"/>
          <ac:spMkLst>
            <pc:docMk/>
            <pc:sldMk cId="4025228994" sldId="555"/>
            <ac:spMk id="2" creationId="{912823DE-BF4A-4FC1-8BFE-3E5367739229}"/>
          </ac:spMkLst>
        </pc:spChg>
        <pc:spChg chg="mod">
          <ac:chgData name="dralison37 dralison37" userId="cca6fb7d3284a383" providerId="LiveId" clId="{E691B368-DD92-44E1-8D84-4E8B3DBE60CF}" dt="2022-04-21T22:51:14.855" v="16799" actId="27636"/>
          <ac:spMkLst>
            <pc:docMk/>
            <pc:sldMk cId="4025228994" sldId="555"/>
            <ac:spMk id="3" creationId="{F9F4D1A3-BB00-4DBE-BDB2-3C4D02732A24}"/>
          </ac:spMkLst>
        </pc:spChg>
      </pc:sldChg>
      <pc:sldChg chg="modSp add mod">
        <pc:chgData name="dralison37 dralison37" userId="cca6fb7d3284a383" providerId="LiveId" clId="{E691B368-DD92-44E1-8D84-4E8B3DBE60CF}" dt="2022-05-02T00:23:44.086" v="22237" actId="313"/>
        <pc:sldMkLst>
          <pc:docMk/>
          <pc:sldMk cId="4164459667" sldId="555"/>
        </pc:sldMkLst>
        <pc:spChg chg="mod">
          <ac:chgData name="dralison37 dralison37" userId="cca6fb7d3284a383" providerId="LiveId" clId="{E691B368-DD92-44E1-8D84-4E8B3DBE60CF}" dt="2022-05-02T00:23:44.086" v="22237" actId="313"/>
          <ac:spMkLst>
            <pc:docMk/>
            <pc:sldMk cId="4164459667" sldId="555"/>
            <ac:spMk id="3" creationId="{F9F4D1A3-BB00-4DBE-BDB2-3C4D02732A24}"/>
          </ac:spMkLst>
        </pc:spChg>
      </pc:sldChg>
      <pc:sldChg chg="modSp new del mod">
        <pc:chgData name="dralison37 dralison37" userId="cca6fb7d3284a383" providerId="LiveId" clId="{E691B368-DD92-44E1-8D84-4E8B3DBE60CF}" dt="2022-04-16T22:30:20.258" v="11981" actId="2696"/>
        <pc:sldMkLst>
          <pc:docMk/>
          <pc:sldMk cId="593446400" sldId="556"/>
        </pc:sldMkLst>
        <pc:spChg chg="mod">
          <ac:chgData name="dralison37 dralison37" userId="cca6fb7d3284a383" providerId="LiveId" clId="{E691B368-DD92-44E1-8D84-4E8B3DBE60CF}" dt="2022-04-15T23:13:48.282" v="11412" actId="20577"/>
          <ac:spMkLst>
            <pc:docMk/>
            <pc:sldMk cId="593446400" sldId="556"/>
            <ac:spMk id="2" creationId="{3BE251FB-042F-4289-8F79-B7841EA4C54E}"/>
          </ac:spMkLst>
        </pc:spChg>
        <pc:spChg chg="mod">
          <ac:chgData name="dralison37 dralison37" userId="cca6fb7d3284a383" providerId="LiveId" clId="{E691B368-DD92-44E1-8D84-4E8B3DBE60CF}" dt="2022-04-16T21:32:16.974" v="11980" actId="313"/>
          <ac:spMkLst>
            <pc:docMk/>
            <pc:sldMk cId="593446400" sldId="556"/>
            <ac:spMk id="3" creationId="{2687AEED-DA64-4BD3-8CEC-59E3FAD1B60F}"/>
          </ac:spMkLst>
        </pc:spChg>
      </pc:sldChg>
      <pc:sldChg chg="modSp new mod">
        <pc:chgData name="dralison37 dralison37" userId="cca6fb7d3284a383" providerId="LiveId" clId="{E691B368-DD92-44E1-8D84-4E8B3DBE60CF}" dt="2022-04-22T20:40:13.830" v="20005" actId="20577"/>
        <pc:sldMkLst>
          <pc:docMk/>
          <pc:sldMk cId="1364698620" sldId="556"/>
        </pc:sldMkLst>
        <pc:spChg chg="mod">
          <ac:chgData name="dralison37 dralison37" userId="cca6fb7d3284a383" providerId="LiveId" clId="{E691B368-DD92-44E1-8D84-4E8B3DBE60CF}" dt="2022-04-21T22:51:14.586" v="16779"/>
          <ac:spMkLst>
            <pc:docMk/>
            <pc:sldMk cId="1364698620" sldId="556"/>
            <ac:spMk id="2" creationId="{F2C626DF-36E5-4D68-AB6D-967BAA2DDBA7}"/>
          </ac:spMkLst>
        </pc:spChg>
        <pc:spChg chg="mod">
          <ac:chgData name="dralison37 dralison37" userId="cca6fb7d3284a383" providerId="LiveId" clId="{E691B368-DD92-44E1-8D84-4E8B3DBE60CF}" dt="2022-04-22T20:40:13.830" v="20005" actId="20577"/>
          <ac:spMkLst>
            <pc:docMk/>
            <pc:sldMk cId="1364698620" sldId="556"/>
            <ac:spMk id="3" creationId="{877A194E-20C4-4430-B221-5ACFF1736644}"/>
          </ac:spMkLst>
        </pc:spChg>
      </pc:sldChg>
      <pc:sldChg chg="modSp new del mod">
        <pc:chgData name="dralison37 dralison37" userId="cca6fb7d3284a383" providerId="LiveId" clId="{E691B368-DD92-44E1-8D84-4E8B3DBE60CF}" dt="2022-04-28T21:28:23.452" v="22069" actId="2696"/>
        <pc:sldMkLst>
          <pc:docMk/>
          <pc:sldMk cId="73656798" sldId="557"/>
        </pc:sldMkLst>
        <pc:spChg chg="mod">
          <ac:chgData name="dralison37 dralison37" userId="cca6fb7d3284a383" providerId="LiveId" clId="{E691B368-DD92-44E1-8D84-4E8B3DBE60CF}" dt="2022-04-21T22:51:14.586" v="16779"/>
          <ac:spMkLst>
            <pc:docMk/>
            <pc:sldMk cId="73656798" sldId="557"/>
            <ac:spMk id="2" creationId="{BEC8A06F-0A4A-4612-87DE-3CDB2045A061}"/>
          </ac:spMkLst>
        </pc:spChg>
        <pc:spChg chg="mod">
          <ac:chgData name="dralison37 dralison37" userId="cca6fb7d3284a383" providerId="LiveId" clId="{E691B368-DD92-44E1-8D84-4E8B3DBE60CF}" dt="2022-04-21T22:51:14.586" v="16779"/>
          <ac:spMkLst>
            <pc:docMk/>
            <pc:sldMk cId="73656798" sldId="557"/>
            <ac:spMk id="3" creationId="{8E1F537A-F6C5-4ABE-BFB6-39BD5A2B2F2B}"/>
          </ac:spMkLst>
        </pc:spChg>
      </pc:sldChg>
      <pc:sldChg chg="modSp new mod">
        <pc:chgData name="dralison37 dralison37" userId="cca6fb7d3284a383" providerId="LiveId" clId="{E691B368-DD92-44E1-8D84-4E8B3DBE60CF}" dt="2022-04-21T22:51:14.911" v="16805" actId="27636"/>
        <pc:sldMkLst>
          <pc:docMk/>
          <pc:sldMk cId="1697211150" sldId="558"/>
        </pc:sldMkLst>
        <pc:spChg chg="mod">
          <ac:chgData name="dralison37 dralison37" userId="cca6fb7d3284a383" providerId="LiveId" clId="{E691B368-DD92-44E1-8D84-4E8B3DBE60CF}" dt="2022-04-21T22:51:14.586" v="16779"/>
          <ac:spMkLst>
            <pc:docMk/>
            <pc:sldMk cId="1697211150" sldId="558"/>
            <ac:spMk id="2" creationId="{F196EAE8-150F-4B41-B32F-2EDA5371AD69}"/>
          </ac:spMkLst>
        </pc:spChg>
        <pc:spChg chg="mod">
          <ac:chgData name="dralison37 dralison37" userId="cca6fb7d3284a383" providerId="LiveId" clId="{E691B368-DD92-44E1-8D84-4E8B3DBE60CF}" dt="2022-04-21T22:51:14.911" v="16805" actId="27636"/>
          <ac:spMkLst>
            <pc:docMk/>
            <pc:sldMk cId="1697211150" sldId="558"/>
            <ac:spMk id="3" creationId="{4CE1B597-AA19-45BF-86BC-605BE523FC23}"/>
          </ac:spMkLst>
        </pc:spChg>
      </pc:sldChg>
      <pc:sldChg chg="modSp new del mod">
        <pc:chgData name="dralison37 dralison37" userId="cca6fb7d3284a383" providerId="LiveId" clId="{E691B368-DD92-44E1-8D84-4E8B3DBE60CF}" dt="2022-04-22T20:45:06.477" v="20037" actId="47"/>
        <pc:sldMkLst>
          <pc:docMk/>
          <pc:sldMk cId="3297318892" sldId="559"/>
        </pc:sldMkLst>
        <pc:spChg chg="mod">
          <ac:chgData name="dralison37 dralison37" userId="cca6fb7d3284a383" providerId="LiveId" clId="{E691B368-DD92-44E1-8D84-4E8B3DBE60CF}" dt="2022-04-21T22:51:14.586" v="16779"/>
          <ac:spMkLst>
            <pc:docMk/>
            <pc:sldMk cId="3297318892" sldId="559"/>
            <ac:spMk id="2" creationId="{5DEA26CB-7A71-4E26-8675-69C859BBF36B}"/>
          </ac:spMkLst>
        </pc:spChg>
        <pc:spChg chg="mod">
          <ac:chgData name="dralison37 dralison37" userId="cca6fb7d3284a383" providerId="LiveId" clId="{E691B368-DD92-44E1-8D84-4E8B3DBE60CF}" dt="2022-04-21T22:51:14.586" v="16779"/>
          <ac:spMkLst>
            <pc:docMk/>
            <pc:sldMk cId="3297318892" sldId="559"/>
            <ac:spMk id="3" creationId="{45506A83-EE4B-461F-AD6C-87B73C978614}"/>
          </ac:spMkLst>
        </pc:spChg>
      </pc:sldChg>
      <pc:sldChg chg="modSp new del mod">
        <pc:chgData name="dralison37 dralison37" userId="cca6fb7d3284a383" providerId="LiveId" clId="{E691B368-DD92-44E1-8D84-4E8B3DBE60CF}" dt="2022-04-19T21:58:13.795" v="15402" actId="2696"/>
        <pc:sldMkLst>
          <pc:docMk/>
          <pc:sldMk cId="368530210" sldId="560"/>
        </pc:sldMkLst>
        <pc:spChg chg="mod">
          <ac:chgData name="dralison37 dralison37" userId="cca6fb7d3284a383" providerId="LiveId" clId="{E691B368-DD92-44E1-8D84-4E8B3DBE60CF}" dt="2022-04-17T21:29:55.638" v="14922" actId="20577"/>
          <ac:spMkLst>
            <pc:docMk/>
            <pc:sldMk cId="368530210" sldId="560"/>
            <ac:spMk id="2" creationId="{44D8B53A-D084-4274-9E43-2C6BB83B8A0C}"/>
          </ac:spMkLst>
        </pc:spChg>
        <pc:spChg chg="mod">
          <ac:chgData name="dralison37 dralison37" userId="cca6fb7d3284a383" providerId="LiveId" clId="{E691B368-DD92-44E1-8D84-4E8B3DBE60CF}" dt="2022-04-17T21:33:47.134" v="15339" actId="20577"/>
          <ac:spMkLst>
            <pc:docMk/>
            <pc:sldMk cId="368530210" sldId="560"/>
            <ac:spMk id="3" creationId="{CE3073AF-8C0B-4A0D-A451-FB449243768F}"/>
          </ac:spMkLst>
        </pc:spChg>
      </pc:sldChg>
      <pc:sldChg chg="addSp delSp modSp new mod chgLayout">
        <pc:chgData name="dralison37 dralison37" userId="cca6fb7d3284a383" providerId="LiveId" clId="{E691B368-DD92-44E1-8D84-4E8B3DBE60CF}" dt="2022-04-26T21:32:56.498" v="21770" actId="114"/>
        <pc:sldMkLst>
          <pc:docMk/>
          <pc:sldMk cId="3481328235" sldId="561"/>
        </pc:sldMkLst>
        <pc:spChg chg="del">
          <ac:chgData name="dralison37 dralison37" userId="cca6fb7d3284a383" providerId="LiveId" clId="{E691B368-DD92-44E1-8D84-4E8B3DBE60CF}" dt="2022-04-19T18:14:44.033" v="15343" actId="700"/>
          <ac:spMkLst>
            <pc:docMk/>
            <pc:sldMk cId="3481328235" sldId="561"/>
            <ac:spMk id="2" creationId="{87CA844C-B89F-4C29-BEEC-3EA13D7C8B6F}"/>
          </ac:spMkLst>
        </pc:spChg>
        <pc:spChg chg="del">
          <ac:chgData name="dralison37 dralison37" userId="cca6fb7d3284a383" providerId="LiveId" clId="{E691B368-DD92-44E1-8D84-4E8B3DBE60CF}" dt="2022-04-19T18:14:44.033" v="15343" actId="700"/>
          <ac:spMkLst>
            <pc:docMk/>
            <pc:sldMk cId="3481328235" sldId="561"/>
            <ac:spMk id="3" creationId="{AD20C529-60AE-4F8C-B778-799F71B0C26E}"/>
          </ac:spMkLst>
        </pc:spChg>
        <pc:spChg chg="add mod ord">
          <ac:chgData name="dralison37 dralison37" userId="cca6fb7d3284a383" providerId="LiveId" clId="{E691B368-DD92-44E1-8D84-4E8B3DBE60CF}" dt="2022-04-21T22:51:14.586" v="16779"/>
          <ac:spMkLst>
            <pc:docMk/>
            <pc:sldMk cId="3481328235" sldId="561"/>
            <ac:spMk id="4" creationId="{A502BE8C-AD43-4710-846A-0848E17B4406}"/>
          </ac:spMkLst>
        </pc:spChg>
        <pc:spChg chg="add mod ord">
          <ac:chgData name="dralison37 dralison37" userId="cca6fb7d3284a383" providerId="LiveId" clId="{E691B368-DD92-44E1-8D84-4E8B3DBE60CF}" dt="2022-04-26T21:32:56.498" v="21770" actId="114"/>
          <ac:spMkLst>
            <pc:docMk/>
            <pc:sldMk cId="3481328235" sldId="561"/>
            <ac:spMk id="5" creationId="{93DB2C75-27B4-4DA7-B506-265884292EC3}"/>
          </ac:spMkLst>
        </pc:spChg>
      </pc:sldChg>
      <pc:sldChg chg="addSp delSp modSp new mod modClrScheme chgLayout">
        <pc:chgData name="dralison37 dralison37" userId="cca6fb7d3284a383" providerId="LiveId" clId="{E691B368-DD92-44E1-8D84-4E8B3DBE60CF}" dt="2022-04-21T22:51:14.586" v="16779"/>
        <pc:sldMkLst>
          <pc:docMk/>
          <pc:sldMk cId="525395077" sldId="562"/>
        </pc:sldMkLst>
        <pc:spChg chg="del mod ord">
          <ac:chgData name="dralison37 dralison37" userId="cca6fb7d3284a383" providerId="LiveId" clId="{E691B368-DD92-44E1-8D84-4E8B3DBE60CF}" dt="2022-04-19T18:19:10.356" v="15361" actId="700"/>
          <ac:spMkLst>
            <pc:docMk/>
            <pc:sldMk cId="525395077" sldId="562"/>
            <ac:spMk id="2" creationId="{F90EA4D9-7988-4BFE-A141-DF86DFAF0825}"/>
          </ac:spMkLst>
        </pc:spChg>
        <pc:spChg chg="del mod ord">
          <ac:chgData name="dralison37 dralison37" userId="cca6fb7d3284a383" providerId="LiveId" clId="{E691B368-DD92-44E1-8D84-4E8B3DBE60CF}" dt="2022-04-19T18:19:10.356" v="15361" actId="700"/>
          <ac:spMkLst>
            <pc:docMk/>
            <pc:sldMk cId="525395077" sldId="562"/>
            <ac:spMk id="3" creationId="{6D02348D-F7E5-4A8E-9121-1D875235DBCE}"/>
          </ac:spMkLst>
        </pc:spChg>
        <pc:spChg chg="add mod ord">
          <ac:chgData name="dralison37 dralison37" userId="cca6fb7d3284a383" providerId="LiveId" clId="{E691B368-DD92-44E1-8D84-4E8B3DBE60CF}" dt="2022-04-21T22:51:14.586" v="16779"/>
          <ac:spMkLst>
            <pc:docMk/>
            <pc:sldMk cId="525395077" sldId="562"/>
            <ac:spMk id="4" creationId="{958193B6-7919-4FED-9988-DF54E010CB26}"/>
          </ac:spMkLst>
        </pc:spChg>
        <pc:spChg chg="add mod ord">
          <ac:chgData name="dralison37 dralison37" userId="cca6fb7d3284a383" providerId="LiveId" clId="{E691B368-DD92-44E1-8D84-4E8B3DBE60CF}" dt="2022-04-21T22:51:14.586" v="16779"/>
          <ac:spMkLst>
            <pc:docMk/>
            <pc:sldMk cId="525395077" sldId="562"/>
            <ac:spMk id="5" creationId="{35141DDB-218E-4705-877C-6809B981A617}"/>
          </ac:spMkLst>
        </pc:spChg>
      </pc:sldChg>
      <pc:sldChg chg="addSp delSp modSp new del mod modClrScheme chgLayout">
        <pc:chgData name="dralison37 dralison37" userId="cca6fb7d3284a383" providerId="LiveId" clId="{E691B368-DD92-44E1-8D84-4E8B3DBE60CF}" dt="2022-04-19T22:01:42.573" v="15432" actId="2696"/>
        <pc:sldMkLst>
          <pc:docMk/>
          <pc:sldMk cId="3024319570" sldId="563"/>
        </pc:sldMkLst>
        <pc:spChg chg="del mod ord">
          <ac:chgData name="dralison37 dralison37" userId="cca6fb7d3284a383" providerId="LiveId" clId="{E691B368-DD92-44E1-8D84-4E8B3DBE60CF}" dt="2022-04-19T18:36:59.215" v="15379" actId="700"/>
          <ac:spMkLst>
            <pc:docMk/>
            <pc:sldMk cId="3024319570" sldId="563"/>
            <ac:spMk id="2" creationId="{A5BA6281-F199-4D29-A488-4E0EC702FEA6}"/>
          </ac:spMkLst>
        </pc:spChg>
        <pc:spChg chg="del mod ord">
          <ac:chgData name="dralison37 dralison37" userId="cca6fb7d3284a383" providerId="LiveId" clId="{E691B368-DD92-44E1-8D84-4E8B3DBE60CF}" dt="2022-04-19T18:36:59.215" v="15379" actId="700"/>
          <ac:spMkLst>
            <pc:docMk/>
            <pc:sldMk cId="3024319570" sldId="563"/>
            <ac:spMk id="3" creationId="{A31F5CEC-57F0-4C42-A560-BEA769FCBB3B}"/>
          </ac:spMkLst>
        </pc:spChg>
        <pc:spChg chg="add mod ord">
          <ac:chgData name="dralison37 dralison37" userId="cca6fb7d3284a383" providerId="LiveId" clId="{E691B368-DD92-44E1-8D84-4E8B3DBE60CF}" dt="2022-04-19T22:00:58.385" v="15431" actId="20577"/>
          <ac:spMkLst>
            <pc:docMk/>
            <pc:sldMk cId="3024319570" sldId="563"/>
            <ac:spMk id="4" creationId="{2ED36E09-9F1F-4BB4-89ED-BA96B3E32108}"/>
          </ac:spMkLst>
        </pc:spChg>
        <pc:spChg chg="add mod ord">
          <ac:chgData name="dralison37 dralison37" userId="cca6fb7d3284a383" providerId="LiveId" clId="{E691B368-DD92-44E1-8D84-4E8B3DBE60CF}" dt="2022-04-19T18:36:59.215" v="15379" actId="700"/>
          <ac:spMkLst>
            <pc:docMk/>
            <pc:sldMk cId="3024319570" sldId="563"/>
            <ac:spMk id="5" creationId="{3365FBEB-2B8B-4470-B6F6-BDED79EC70F4}"/>
          </ac:spMkLst>
        </pc:spChg>
      </pc:sldChg>
      <pc:sldChg chg="modSp add">
        <pc:chgData name="dralison37 dralison37" userId="cca6fb7d3284a383" providerId="LiveId" clId="{E691B368-DD92-44E1-8D84-4E8B3DBE60CF}" dt="2022-04-21T22:51:14.586" v="16779"/>
        <pc:sldMkLst>
          <pc:docMk/>
          <pc:sldMk cId="3120370138" sldId="563"/>
        </pc:sldMkLst>
        <pc:spChg chg="mod">
          <ac:chgData name="dralison37 dralison37" userId="cca6fb7d3284a383" providerId="LiveId" clId="{E691B368-DD92-44E1-8D84-4E8B3DBE60CF}" dt="2022-04-21T22:51:14.586" v="16779"/>
          <ac:spMkLst>
            <pc:docMk/>
            <pc:sldMk cId="3120370138" sldId="563"/>
            <ac:spMk id="4" creationId="{2ED36E09-9F1F-4BB4-89ED-BA96B3E32108}"/>
          </ac:spMkLst>
        </pc:spChg>
        <pc:spChg chg="mod">
          <ac:chgData name="dralison37 dralison37" userId="cca6fb7d3284a383" providerId="LiveId" clId="{E691B368-DD92-44E1-8D84-4E8B3DBE60CF}" dt="2022-04-21T22:51:14.586" v="16779"/>
          <ac:spMkLst>
            <pc:docMk/>
            <pc:sldMk cId="3120370138" sldId="563"/>
            <ac:spMk id="5" creationId="{3365FBEB-2B8B-4470-B6F6-BDED79EC70F4}"/>
          </ac:spMkLst>
        </pc:spChg>
      </pc:sldChg>
      <pc:sldChg chg="addSp delSp modSp new mod modClrScheme chgLayout">
        <pc:chgData name="dralison37 dralison37" userId="cca6fb7d3284a383" providerId="LiveId" clId="{E691B368-DD92-44E1-8D84-4E8B3DBE60CF}" dt="2022-04-21T22:51:14.586" v="16779"/>
        <pc:sldMkLst>
          <pc:docMk/>
          <pc:sldMk cId="501854153" sldId="564"/>
        </pc:sldMkLst>
        <pc:spChg chg="del mod ord">
          <ac:chgData name="dralison37 dralison37" userId="cca6fb7d3284a383" providerId="LiveId" clId="{E691B368-DD92-44E1-8D84-4E8B3DBE60CF}" dt="2022-04-19T22:12:31.989" v="15435" actId="700"/>
          <ac:spMkLst>
            <pc:docMk/>
            <pc:sldMk cId="501854153" sldId="564"/>
            <ac:spMk id="2" creationId="{6D4E1B04-2E9C-4645-9DA3-898875700C25}"/>
          </ac:spMkLst>
        </pc:spChg>
        <pc:spChg chg="del mod ord">
          <ac:chgData name="dralison37 dralison37" userId="cca6fb7d3284a383" providerId="LiveId" clId="{E691B368-DD92-44E1-8D84-4E8B3DBE60CF}" dt="2022-04-19T22:12:31.989" v="15435" actId="700"/>
          <ac:spMkLst>
            <pc:docMk/>
            <pc:sldMk cId="501854153" sldId="564"/>
            <ac:spMk id="3" creationId="{5ACE3F69-B60E-4FCB-A414-0BA11DFF2CAC}"/>
          </ac:spMkLst>
        </pc:spChg>
        <pc:spChg chg="add mod ord">
          <ac:chgData name="dralison37 dralison37" userId="cca6fb7d3284a383" providerId="LiveId" clId="{E691B368-DD92-44E1-8D84-4E8B3DBE60CF}" dt="2022-04-21T22:51:14.586" v="16779"/>
          <ac:spMkLst>
            <pc:docMk/>
            <pc:sldMk cId="501854153" sldId="564"/>
            <ac:spMk id="4" creationId="{33B5BC9E-C82A-422E-8455-AECEDFD9E0AA}"/>
          </ac:spMkLst>
        </pc:spChg>
        <pc:spChg chg="add mod ord">
          <ac:chgData name="dralison37 dralison37" userId="cca6fb7d3284a383" providerId="LiveId" clId="{E691B368-DD92-44E1-8D84-4E8B3DBE60CF}" dt="2022-04-21T22:51:14.586" v="16779"/>
          <ac:spMkLst>
            <pc:docMk/>
            <pc:sldMk cId="501854153" sldId="564"/>
            <ac:spMk id="5" creationId="{29DDA7B0-69E8-44A2-B433-F9805EA7DCF6}"/>
          </ac:spMkLst>
        </pc:spChg>
      </pc:sldChg>
      <pc:sldChg chg="modSp new del mod">
        <pc:chgData name="dralison37 dralison37" userId="cca6fb7d3284a383" providerId="LiveId" clId="{E691B368-DD92-44E1-8D84-4E8B3DBE60CF}" dt="2022-04-28T21:25:49.589" v="22068" actId="2696"/>
        <pc:sldMkLst>
          <pc:docMk/>
          <pc:sldMk cId="1925828265" sldId="565"/>
        </pc:sldMkLst>
        <pc:spChg chg="mod">
          <ac:chgData name="dralison37 dralison37" userId="cca6fb7d3284a383" providerId="LiveId" clId="{E691B368-DD92-44E1-8D84-4E8B3DBE60CF}" dt="2022-04-22T16:47:09.038" v="16901" actId="20577"/>
          <ac:spMkLst>
            <pc:docMk/>
            <pc:sldMk cId="1925828265" sldId="565"/>
            <ac:spMk id="2" creationId="{241B70B2-B502-4CBB-B211-4CCCBA9D1E4F}"/>
          </ac:spMkLst>
        </pc:spChg>
        <pc:spChg chg="mod">
          <ac:chgData name="dralison37 dralison37" userId="cca6fb7d3284a383" providerId="LiveId" clId="{E691B368-DD92-44E1-8D84-4E8B3DBE60CF}" dt="2022-04-21T22:51:14.586" v="16779"/>
          <ac:spMkLst>
            <pc:docMk/>
            <pc:sldMk cId="1925828265" sldId="565"/>
            <ac:spMk id="3" creationId="{A0D1A8C5-0072-4D6D-8167-F7AD517994F3}"/>
          </ac:spMkLst>
        </pc:spChg>
      </pc:sldChg>
      <pc:sldChg chg="modSp new mod">
        <pc:chgData name="dralison37 dralison37" userId="cca6fb7d3284a383" providerId="LiveId" clId="{E691B368-DD92-44E1-8D84-4E8B3DBE60CF}" dt="2022-04-22T20:37:42.626" v="19829" actId="20577"/>
        <pc:sldMkLst>
          <pc:docMk/>
          <pc:sldMk cId="2885340331" sldId="566"/>
        </pc:sldMkLst>
        <pc:spChg chg="mod">
          <ac:chgData name="dralison37 dralison37" userId="cca6fb7d3284a383" providerId="LiveId" clId="{E691B368-DD92-44E1-8D84-4E8B3DBE60CF}" dt="2022-04-21T22:51:14.586" v="16779"/>
          <ac:spMkLst>
            <pc:docMk/>
            <pc:sldMk cId="2885340331" sldId="566"/>
            <ac:spMk id="2" creationId="{85A7F646-725E-4250-81F8-F783EDA0448E}"/>
          </ac:spMkLst>
        </pc:spChg>
        <pc:spChg chg="mod">
          <ac:chgData name="dralison37 dralison37" userId="cca6fb7d3284a383" providerId="LiveId" clId="{E691B368-DD92-44E1-8D84-4E8B3DBE60CF}" dt="2022-04-22T20:37:42.626" v="19829" actId="20577"/>
          <ac:spMkLst>
            <pc:docMk/>
            <pc:sldMk cId="2885340331" sldId="566"/>
            <ac:spMk id="3" creationId="{EA9DFBFE-B20E-432C-B731-B9C9C2F66D90}"/>
          </ac:spMkLst>
        </pc:spChg>
      </pc:sldChg>
      <pc:sldChg chg="modSp new mod ord">
        <pc:chgData name="dralison37 dralison37" userId="cca6fb7d3284a383" providerId="LiveId" clId="{E691B368-DD92-44E1-8D84-4E8B3DBE60CF}" dt="2022-05-02T00:22:38.237" v="22202"/>
        <pc:sldMkLst>
          <pc:docMk/>
          <pc:sldMk cId="3641107014" sldId="567"/>
        </pc:sldMkLst>
        <pc:spChg chg="mod">
          <ac:chgData name="dralison37 dralison37" userId="cca6fb7d3284a383" providerId="LiveId" clId="{E691B368-DD92-44E1-8D84-4E8B3DBE60CF}" dt="2022-04-22T16:48:34.160" v="16923" actId="20577"/>
          <ac:spMkLst>
            <pc:docMk/>
            <pc:sldMk cId="3641107014" sldId="567"/>
            <ac:spMk id="2" creationId="{2A98F093-7D50-4F0B-8697-FBD28B9C6912}"/>
          </ac:spMkLst>
        </pc:spChg>
        <pc:spChg chg="mod">
          <ac:chgData name="dralison37 dralison37" userId="cca6fb7d3284a383" providerId="LiveId" clId="{E691B368-DD92-44E1-8D84-4E8B3DBE60CF}" dt="2022-04-22T16:51:35.267" v="17431" actId="20577"/>
          <ac:spMkLst>
            <pc:docMk/>
            <pc:sldMk cId="3641107014" sldId="567"/>
            <ac:spMk id="3" creationId="{2D87A081-53C1-42FE-B926-CAB96B857CCD}"/>
          </ac:spMkLst>
        </pc:spChg>
      </pc:sldChg>
      <pc:sldChg chg="modSp new del mod">
        <pc:chgData name="dralison37 dralison37" userId="cca6fb7d3284a383" providerId="LiveId" clId="{E691B368-DD92-44E1-8D84-4E8B3DBE60CF}" dt="2022-04-24T18:22:20.734" v="20474" actId="2696"/>
        <pc:sldMkLst>
          <pc:docMk/>
          <pc:sldMk cId="702518786" sldId="568"/>
        </pc:sldMkLst>
        <pc:spChg chg="mod">
          <ac:chgData name="dralison37 dralison37" userId="cca6fb7d3284a383" providerId="LiveId" clId="{E691B368-DD92-44E1-8D84-4E8B3DBE60CF}" dt="2022-04-22T18:08:23.133" v="17461" actId="20577"/>
          <ac:spMkLst>
            <pc:docMk/>
            <pc:sldMk cId="702518786" sldId="568"/>
            <ac:spMk id="2" creationId="{57EB36EE-99F9-4338-BD94-976E493469E9}"/>
          </ac:spMkLst>
        </pc:spChg>
        <pc:spChg chg="mod">
          <ac:chgData name="dralison37 dralison37" userId="cca6fb7d3284a383" providerId="LiveId" clId="{E691B368-DD92-44E1-8D84-4E8B3DBE60CF}" dt="2022-04-22T18:10:09.550" v="17826" actId="20577"/>
          <ac:spMkLst>
            <pc:docMk/>
            <pc:sldMk cId="702518786" sldId="568"/>
            <ac:spMk id="3" creationId="{A9C6A2B2-5661-4248-9B7C-A732D21251F1}"/>
          </ac:spMkLst>
        </pc:spChg>
      </pc:sldChg>
      <pc:sldChg chg="modSp new del mod">
        <pc:chgData name="dralison37 dralison37" userId="cca6fb7d3284a383" providerId="LiveId" clId="{E691B368-DD92-44E1-8D84-4E8B3DBE60CF}" dt="2022-04-24T18:22:20.734" v="20474" actId="2696"/>
        <pc:sldMkLst>
          <pc:docMk/>
          <pc:sldMk cId="3594242708" sldId="569"/>
        </pc:sldMkLst>
        <pc:spChg chg="mod">
          <ac:chgData name="dralison37 dralison37" userId="cca6fb7d3284a383" providerId="LiveId" clId="{E691B368-DD92-44E1-8D84-4E8B3DBE60CF}" dt="2022-04-22T18:11:02.751" v="17948" actId="20577"/>
          <ac:spMkLst>
            <pc:docMk/>
            <pc:sldMk cId="3594242708" sldId="569"/>
            <ac:spMk id="2" creationId="{7704BCCA-DC06-4DA9-B6C0-F0349C62774C}"/>
          </ac:spMkLst>
        </pc:spChg>
        <pc:spChg chg="mod">
          <ac:chgData name="dralison37 dralison37" userId="cca6fb7d3284a383" providerId="LiveId" clId="{E691B368-DD92-44E1-8D84-4E8B3DBE60CF}" dt="2022-04-22T18:12:41.665" v="18258" actId="20577"/>
          <ac:spMkLst>
            <pc:docMk/>
            <pc:sldMk cId="3594242708" sldId="569"/>
            <ac:spMk id="3" creationId="{6ADE3DB7-3760-4D4F-B9D8-2184642E730F}"/>
          </ac:spMkLst>
        </pc:spChg>
      </pc:sldChg>
      <pc:sldChg chg="modSp new mod">
        <pc:chgData name="dralison37 dralison37" userId="cca6fb7d3284a383" providerId="LiveId" clId="{E691B368-DD92-44E1-8D84-4E8B3DBE60CF}" dt="2022-04-22T18:26:22.120" v="19016" actId="20577"/>
        <pc:sldMkLst>
          <pc:docMk/>
          <pc:sldMk cId="4021566528" sldId="570"/>
        </pc:sldMkLst>
        <pc:spChg chg="mod">
          <ac:chgData name="dralison37 dralison37" userId="cca6fb7d3284a383" providerId="LiveId" clId="{E691B368-DD92-44E1-8D84-4E8B3DBE60CF}" dt="2022-04-22T18:12:50.151" v="18273" actId="20577"/>
          <ac:spMkLst>
            <pc:docMk/>
            <pc:sldMk cId="4021566528" sldId="570"/>
            <ac:spMk id="2" creationId="{973987DE-A865-4D6B-A275-9265F4B98CE8}"/>
          </ac:spMkLst>
        </pc:spChg>
        <pc:spChg chg="mod">
          <ac:chgData name="dralison37 dralison37" userId="cca6fb7d3284a383" providerId="LiveId" clId="{E691B368-DD92-44E1-8D84-4E8B3DBE60CF}" dt="2022-04-22T18:26:22.120" v="19016" actId="20577"/>
          <ac:spMkLst>
            <pc:docMk/>
            <pc:sldMk cId="4021566528" sldId="570"/>
            <ac:spMk id="3" creationId="{FDC329D9-7AD1-4CB0-8DBC-B05CD376D6D0}"/>
          </ac:spMkLst>
        </pc:spChg>
      </pc:sldChg>
      <pc:sldChg chg="add">
        <pc:chgData name="dralison37 dralison37" userId="cca6fb7d3284a383" providerId="LiveId" clId="{E691B368-DD92-44E1-8D84-4E8B3DBE60CF}" dt="2022-04-24T18:00:00.987" v="20473"/>
        <pc:sldMkLst>
          <pc:docMk/>
          <pc:sldMk cId="4286368935" sldId="571"/>
        </pc:sldMkLst>
      </pc:sldChg>
      <pc:sldChg chg="modSp new del mod">
        <pc:chgData name="dralison37 dralison37" userId="cca6fb7d3284a383" providerId="LiveId" clId="{E691B368-DD92-44E1-8D84-4E8B3DBE60CF}" dt="2022-04-25T18:16:49.196" v="20740" actId="47"/>
        <pc:sldMkLst>
          <pc:docMk/>
          <pc:sldMk cId="2410524539" sldId="572"/>
        </pc:sldMkLst>
        <pc:spChg chg="mod">
          <ac:chgData name="dralison37 dralison37" userId="cca6fb7d3284a383" providerId="LiveId" clId="{E691B368-DD92-44E1-8D84-4E8B3DBE60CF}" dt="2022-04-25T18:13:27.126" v="20507" actId="20577"/>
          <ac:spMkLst>
            <pc:docMk/>
            <pc:sldMk cId="2410524539" sldId="572"/>
            <ac:spMk id="2" creationId="{769DF647-0E2F-48A0-BCAE-DEAE01FD69B2}"/>
          </ac:spMkLst>
        </pc:spChg>
      </pc:sldChg>
      <pc:sldChg chg="modSp new mod ord">
        <pc:chgData name="dralison37 dralison37" userId="cca6fb7d3284a383" providerId="LiveId" clId="{E691B368-DD92-44E1-8D84-4E8B3DBE60CF}" dt="2022-05-02T00:19:35.012" v="22074"/>
        <pc:sldMkLst>
          <pc:docMk/>
          <pc:sldMk cId="3792889228" sldId="572"/>
        </pc:sldMkLst>
        <pc:spChg chg="mod">
          <ac:chgData name="dralison37 dralison37" userId="cca6fb7d3284a383" providerId="LiveId" clId="{E691B368-DD92-44E1-8D84-4E8B3DBE60CF}" dt="2022-04-26T20:57:24.274" v="21181" actId="5793"/>
          <ac:spMkLst>
            <pc:docMk/>
            <pc:sldMk cId="3792889228" sldId="572"/>
            <ac:spMk id="2" creationId="{35FFAD5B-C9A5-4239-A5BC-E61CFD920D9C}"/>
          </ac:spMkLst>
        </pc:spChg>
        <pc:spChg chg="mod">
          <ac:chgData name="dralison37 dralison37" userId="cca6fb7d3284a383" providerId="LiveId" clId="{E691B368-DD92-44E1-8D84-4E8B3DBE60CF}" dt="2022-04-27T21:05:06.182" v="22067" actId="5793"/>
          <ac:spMkLst>
            <pc:docMk/>
            <pc:sldMk cId="3792889228" sldId="572"/>
            <ac:spMk id="3" creationId="{BC0BE0BC-9D4D-4BCD-9EDC-0588FC04B6FA}"/>
          </ac:spMkLst>
        </pc:spChg>
      </pc:sldChg>
      <pc:sldChg chg="modSp new mod modClrScheme chgLayout">
        <pc:chgData name="dralison37 dralison37" userId="cca6fb7d3284a383" providerId="LiveId" clId="{E691B368-DD92-44E1-8D84-4E8B3DBE60CF}" dt="2022-04-26T21:21:07.420" v="21401" actId="21"/>
        <pc:sldMkLst>
          <pc:docMk/>
          <pc:sldMk cId="126770885" sldId="573"/>
        </pc:sldMkLst>
        <pc:spChg chg="mod ord">
          <ac:chgData name="dralison37 dralison37" userId="cca6fb7d3284a383" providerId="LiveId" clId="{E691B368-DD92-44E1-8D84-4E8B3DBE60CF}" dt="2022-04-26T21:01:14.863" v="21319" actId="700"/>
          <ac:spMkLst>
            <pc:docMk/>
            <pc:sldMk cId="126770885" sldId="573"/>
            <ac:spMk id="2" creationId="{E4BCD394-D63F-4704-B4E3-21D120ADF6FF}"/>
          </ac:spMkLst>
        </pc:spChg>
        <pc:spChg chg="mod ord">
          <ac:chgData name="dralison37 dralison37" userId="cca6fb7d3284a383" providerId="LiveId" clId="{E691B368-DD92-44E1-8D84-4E8B3DBE60CF}" dt="2022-04-26T21:21:07.420" v="21401" actId="21"/>
          <ac:spMkLst>
            <pc:docMk/>
            <pc:sldMk cId="126770885" sldId="573"/>
            <ac:spMk id="3" creationId="{42C157F3-67E9-4CC2-903C-3351E79E863A}"/>
          </ac:spMkLst>
        </pc:spChg>
      </pc:sldChg>
      <pc:sldChg chg="modSp new mod">
        <pc:chgData name="dralison37 dralison37" userId="cca6fb7d3284a383" providerId="LiveId" clId="{E691B368-DD92-44E1-8D84-4E8B3DBE60CF}" dt="2022-04-26T21:23:48.958" v="21444" actId="27636"/>
        <pc:sldMkLst>
          <pc:docMk/>
          <pc:sldMk cId="764263231" sldId="574"/>
        </pc:sldMkLst>
        <pc:spChg chg="mod">
          <ac:chgData name="dralison37 dralison37" userId="cca6fb7d3284a383" providerId="LiveId" clId="{E691B368-DD92-44E1-8D84-4E8B3DBE60CF}" dt="2022-04-26T21:17:36.590" v="21385" actId="20577"/>
          <ac:spMkLst>
            <pc:docMk/>
            <pc:sldMk cId="764263231" sldId="574"/>
            <ac:spMk id="2" creationId="{BF39B74F-093B-4C0E-93A3-C08D6E7B8E65}"/>
          </ac:spMkLst>
        </pc:spChg>
        <pc:spChg chg="mod">
          <ac:chgData name="dralison37 dralison37" userId="cca6fb7d3284a383" providerId="LiveId" clId="{E691B368-DD92-44E1-8D84-4E8B3DBE60CF}" dt="2022-04-26T21:23:48.958" v="21444" actId="27636"/>
          <ac:spMkLst>
            <pc:docMk/>
            <pc:sldMk cId="764263231" sldId="574"/>
            <ac:spMk id="3" creationId="{737AB3BD-D0EA-428D-8758-839F380E78F3}"/>
          </ac:spMkLst>
        </pc:spChg>
      </pc:sldChg>
      <pc:sldChg chg="modSp new mod">
        <pc:chgData name="dralison37 dralison37" userId="cca6fb7d3284a383" providerId="LiveId" clId="{E691B368-DD92-44E1-8D84-4E8B3DBE60CF}" dt="2022-04-26T21:31:01.288" v="21650" actId="20577"/>
        <pc:sldMkLst>
          <pc:docMk/>
          <pc:sldMk cId="3232818106" sldId="575"/>
        </pc:sldMkLst>
        <pc:spChg chg="mod">
          <ac:chgData name="dralison37 dralison37" userId="cca6fb7d3284a383" providerId="LiveId" clId="{E691B368-DD92-44E1-8D84-4E8B3DBE60CF}" dt="2022-04-26T21:22:30.702" v="21419" actId="20577"/>
          <ac:spMkLst>
            <pc:docMk/>
            <pc:sldMk cId="3232818106" sldId="575"/>
            <ac:spMk id="2" creationId="{1A3F2D9A-772E-42C1-82C7-EC271044A070}"/>
          </ac:spMkLst>
        </pc:spChg>
        <pc:spChg chg="mod">
          <ac:chgData name="dralison37 dralison37" userId="cca6fb7d3284a383" providerId="LiveId" clId="{E691B368-DD92-44E1-8D84-4E8B3DBE60CF}" dt="2022-04-26T21:31:01.288" v="21650" actId="20577"/>
          <ac:spMkLst>
            <pc:docMk/>
            <pc:sldMk cId="3232818106" sldId="575"/>
            <ac:spMk id="3" creationId="{30941CC6-6376-49D4-AFE6-6CAFDC9F1C44}"/>
          </ac:spMkLst>
        </pc:spChg>
      </pc:sldChg>
      <pc:sldChg chg="modSp new mod ord">
        <pc:chgData name="dralison37 dralison37" userId="cca6fb7d3284a383" providerId="LiveId" clId="{E691B368-DD92-44E1-8D84-4E8B3DBE60CF}" dt="2022-04-26T21:26:42.166" v="21492"/>
        <pc:sldMkLst>
          <pc:docMk/>
          <pc:sldMk cId="2520887233" sldId="576"/>
        </pc:sldMkLst>
        <pc:spChg chg="mod">
          <ac:chgData name="dralison37 dralison37" userId="cca6fb7d3284a383" providerId="LiveId" clId="{E691B368-DD92-44E1-8D84-4E8B3DBE60CF}" dt="2022-04-26T21:25:52.340" v="21466" actId="20577"/>
          <ac:spMkLst>
            <pc:docMk/>
            <pc:sldMk cId="2520887233" sldId="576"/>
            <ac:spMk id="2" creationId="{6E76D697-8C0C-4931-A082-472179EAB239}"/>
          </ac:spMkLst>
        </pc:spChg>
        <pc:spChg chg="mod">
          <ac:chgData name="dralison37 dralison37" userId="cca6fb7d3284a383" providerId="LiveId" clId="{E691B368-DD92-44E1-8D84-4E8B3DBE60CF}" dt="2022-04-26T21:26:34.571" v="21490" actId="20577"/>
          <ac:spMkLst>
            <pc:docMk/>
            <pc:sldMk cId="2520887233" sldId="576"/>
            <ac:spMk id="3" creationId="{E3229B86-A950-41C2-80DE-7266FB03BED2}"/>
          </ac:spMkLst>
        </pc:spChg>
      </pc:sldChg>
      <pc:sldChg chg="modSp new mod">
        <pc:chgData name="dralison37 dralison37" userId="cca6fb7d3284a383" providerId="LiveId" clId="{E691B368-DD92-44E1-8D84-4E8B3DBE60CF}" dt="2022-04-26T21:31:27.056" v="21652" actId="27636"/>
        <pc:sldMkLst>
          <pc:docMk/>
          <pc:sldMk cId="2665859737" sldId="577"/>
        </pc:sldMkLst>
        <pc:spChg chg="mod">
          <ac:chgData name="dralison37 dralison37" userId="cca6fb7d3284a383" providerId="LiveId" clId="{E691B368-DD92-44E1-8D84-4E8B3DBE60CF}" dt="2022-04-26T21:27:18.334" v="21510" actId="20577"/>
          <ac:spMkLst>
            <pc:docMk/>
            <pc:sldMk cId="2665859737" sldId="577"/>
            <ac:spMk id="2" creationId="{899334BB-EE23-473F-917C-00855B7262C1}"/>
          </ac:spMkLst>
        </pc:spChg>
        <pc:spChg chg="mod">
          <ac:chgData name="dralison37 dralison37" userId="cca6fb7d3284a383" providerId="LiveId" clId="{E691B368-DD92-44E1-8D84-4E8B3DBE60CF}" dt="2022-04-26T21:31:27.056" v="21652" actId="27636"/>
          <ac:spMkLst>
            <pc:docMk/>
            <pc:sldMk cId="2665859737" sldId="577"/>
            <ac:spMk id="3" creationId="{F03F45F1-E7BB-4250-A972-3F6BEC7CB77D}"/>
          </ac:spMkLst>
        </pc:spChg>
      </pc:sldChg>
      <pc:sldChg chg="modSp new mod">
        <pc:chgData name="dralison37 dralison37" userId="cca6fb7d3284a383" providerId="LiveId" clId="{E691B368-DD92-44E1-8D84-4E8B3DBE60CF}" dt="2022-05-02T00:21:02.553" v="22199" actId="20577"/>
        <pc:sldMkLst>
          <pc:docMk/>
          <pc:sldMk cId="2988511346" sldId="578"/>
        </pc:sldMkLst>
        <pc:spChg chg="mod">
          <ac:chgData name="dralison37 dralison37" userId="cca6fb7d3284a383" providerId="LiveId" clId="{E691B368-DD92-44E1-8D84-4E8B3DBE60CF}" dt="2022-05-02T00:20:32.601" v="22112" actId="20577"/>
          <ac:spMkLst>
            <pc:docMk/>
            <pc:sldMk cId="2988511346" sldId="578"/>
            <ac:spMk id="2" creationId="{3F42E82C-687C-E8DB-3159-85FFB461D00E}"/>
          </ac:spMkLst>
        </pc:spChg>
        <pc:spChg chg="mod">
          <ac:chgData name="dralison37 dralison37" userId="cca6fb7d3284a383" providerId="LiveId" clId="{E691B368-DD92-44E1-8D84-4E8B3DBE60CF}" dt="2022-05-02T00:21:02.553" v="22199" actId="20577"/>
          <ac:spMkLst>
            <pc:docMk/>
            <pc:sldMk cId="2988511346" sldId="578"/>
            <ac:spMk id="3" creationId="{BB9B8311-2360-2846-43CC-10623AA56D7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60F3F92F-DECB-4AE8-958E-7CB18B2FBD6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a:extLst>
              <a:ext uri="{FF2B5EF4-FFF2-40B4-BE49-F238E27FC236}">
                <a16:creationId xmlns:a16="http://schemas.microsoft.com/office/drawing/2014/main" xmlns="" id="{72E76C3B-6240-406C-9D04-0ADA3468855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C39F44C-AABB-4D4B-9EA9-BCB7566A1DE5}" type="datetimeFigureOut">
              <a:rPr lang="en-CA" smtClean="0"/>
              <a:pPr/>
              <a:t>2022-05-05</a:t>
            </a:fld>
            <a:endParaRPr lang="en-CA"/>
          </a:p>
        </p:txBody>
      </p:sp>
      <p:sp>
        <p:nvSpPr>
          <p:cNvPr id="4" name="Footer Placeholder 3">
            <a:extLst>
              <a:ext uri="{FF2B5EF4-FFF2-40B4-BE49-F238E27FC236}">
                <a16:creationId xmlns:a16="http://schemas.microsoft.com/office/drawing/2014/main" xmlns="" id="{E2C4CAC0-5ECE-4F5B-AF3F-7509FF7B1D2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a:extLst>
              <a:ext uri="{FF2B5EF4-FFF2-40B4-BE49-F238E27FC236}">
                <a16:creationId xmlns:a16="http://schemas.microsoft.com/office/drawing/2014/main" xmlns="" id="{541DD7C3-B9F5-4D6D-AD31-1CC20D8FD42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E9B3F29-8FEE-4C9B-83F5-E5F79E80D4E8}" type="slidenum">
              <a:rPr lang="en-CA" smtClean="0"/>
              <a:pPr/>
              <a:t>‹#›</a:t>
            </a:fld>
            <a:endParaRPr lang="en-CA"/>
          </a:p>
        </p:txBody>
      </p:sp>
    </p:spTree>
    <p:extLst>
      <p:ext uri="{BB962C8B-B14F-4D97-AF65-F5344CB8AC3E}">
        <p14:creationId xmlns:p14="http://schemas.microsoft.com/office/powerpoint/2010/main" xmlns="" val="322116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456CF1-C9C8-4662-AB44-8F5FC4CEDF3D}" type="datetimeFigureOut">
              <a:rPr lang="en-CA" smtClean="0"/>
              <a:pPr/>
              <a:t>2022-05-05</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7A1F17-3AC9-4E75-A350-463140906AB2}" type="slidenum">
              <a:rPr lang="en-CA" smtClean="0"/>
              <a:pPr/>
              <a:t>‹#›</a:t>
            </a:fld>
            <a:endParaRPr lang="en-CA"/>
          </a:p>
        </p:txBody>
      </p:sp>
    </p:spTree>
    <p:extLst>
      <p:ext uri="{BB962C8B-B14F-4D97-AF65-F5344CB8AC3E}">
        <p14:creationId xmlns:p14="http://schemas.microsoft.com/office/powerpoint/2010/main" xmlns="" val="4130428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9C9065-712D-44A8-8EC0-4CEC3FEEB457}" type="slidenum">
              <a:rPr lang="en-US" smtClean="0"/>
              <a:pPr/>
              <a:t>25</a:t>
            </a:fld>
            <a:endParaRPr lang="en-US"/>
          </a:p>
        </p:txBody>
      </p:sp>
    </p:spTree>
    <p:extLst>
      <p:ext uri="{BB962C8B-B14F-4D97-AF65-F5344CB8AC3E}">
        <p14:creationId xmlns:p14="http://schemas.microsoft.com/office/powerpoint/2010/main" xmlns="" val="2420336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947AD78-F435-4AFA-B624-C7FF7337AAD4}" type="datetimeFigureOut">
              <a:rPr lang="en-CA" smtClean="0"/>
              <a:pPr/>
              <a:t>2022-05-05</a:t>
            </a:fld>
            <a:endParaRPr lang="en-CA"/>
          </a:p>
        </p:txBody>
      </p:sp>
      <p:sp>
        <p:nvSpPr>
          <p:cNvPr id="5" name="Footer Placeholder 4"/>
          <p:cNvSpPr>
            <a:spLocks noGrp="1"/>
          </p:cNvSpPr>
          <p:nvPr>
            <p:ph type="ftr" sz="quarter" idx="11"/>
          </p:nvPr>
        </p:nvSpPr>
        <p:spPr/>
        <p:txBody>
          <a:bodyPr/>
          <a:lstStyle/>
          <a:p>
            <a:endParaRPr lang="en-C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E7EFF19-BE6C-466D-9745-1B5CB4A874CE}" type="slidenum">
              <a:rPr lang="en-CA" smtClean="0"/>
              <a:pPr/>
              <a:t>‹#›</a:t>
            </a:fld>
            <a:endParaRPr lang="en-CA"/>
          </a:p>
        </p:txBody>
      </p:sp>
    </p:spTree>
    <p:extLst>
      <p:ext uri="{BB962C8B-B14F-4D97-AF65-F5344CB8AC3E}">
        <p14:creationId xmlns:p14="http://schemas.microsoft.com/office/powerpoint/2010/main" xmlns="" val="4243378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47AD78-F435-4AFA-B624-C7FF7337AAD4}" type="datetimeFigureOut">
              <a:rPr lang="en-CA" smtClean="0"/>
              <a:pPr/>
              <a:t>2022-05-05</a:t>
            </a:fld>
            <a:endParaRPr lang="en-CA"/>
          </a:p>
        </p:txBody>
      </p:sp>
      <p:sp>
        <p:nvSpPr>
          <p:cNvPr id="5" name="Footer Placeholder 4"/>
          <p:cNvSpPr>
            <a:spLocks noGrp="1"/>
          </p:cNvSpPr>
          <p:nvPr>
            <p:ph type="ftr" sz="quarter" idx="11"/>
          </p:nvPr>
        </p:nvSpPr>
        <p:spPr/>
        <p:txBody>
          <a:bodyPr/>
          <a:lstStyle/>
          <a:p>
            <a:endParaRPr lang="en-C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E7EFF19-BE6C-466D-9745-1B5CB4A874CE}" type="slidenum">
              <a:rPr lang="en-CA" smtClean="0"/>
              <a:pPr/>
              <a:t>‹#›</a:t>
            </a:fld>
            <a:endParaRPr lang="en-CA"/>
          </a:p>
        </p:txBody>
      </p:sp>
    </p:spTree>
    <p:extLst>
      <p:ext uri="{BB962C8B-B14F-4D97-AF65-F5344CB8AC3E}">
        <p14:creationId xmlns:p14="http://schemas.microsoft.com/office/powerpoint/2010/main" xmlns="" val="2611916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47AD78-F435-4AFA-B624-C7FF7337AAD4}" type="datetimeFigureOut">
              <a:rPr lang="en-CA" smtClean="0"/>
              <a:pPr/>
              <a:t>2022-05-05</a:t>
            </a:fld>
            <a:endParaRPr lang="en-CA"/>
          </a:p>
        </p:txBody>
      </p:sp>
      <p:sp>
        <p:nvSpPr>
          <p:cNvPr id="5" name="Footer Placeholder 4"/>
          <p:cNvSpPr>
            <a:spLocks noGrp="1"/>
          </p:cNvSpPr>
          <p:nvPr>
            <p:ph type="ftr" sz="quarter" idx="11"/>
          </p:nvPr>
        </p:nvSpPr>
        <p:spPr/>
        <p:txBody>
          <a:bodyPr/>
          <a:lstStyle/>
          <a:p>
            <a:endParaRPr lang="en-C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E7EFF19-BE6C-466D-9745-1B5CB4A874CE}" type="slidenum">
              <a:rPr lang="en-CA" smtClean="0"/>
              <a:pPr/>
              <a:t>‹#›</a:t>
            </a:fld>
            <a:endParaRPr lang="en-C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498647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947AD78-F435-4AFA-B624-C7FF7337AAD4}" type="datetimeFigureOut">
              <a:rPr lang="en-CA" smtClean="0"/>
              <a:pPr/>
              <a:t>2022-05-05</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E7EFF19-BE6C-466D-9745-1B5CB4A874CE}" type="slidenum">
              <a:rPr lang="en-CA" smtClean="0"/>
              <a:pPr/>
              <a:t>‹#›</a:t>
            </a:fld>
            <a:endParaRPr lang="en-CA"/>
          </a:p>
        </p:txBody>
      </p:sp>
    </p:spTree>
    <p:extLst>
      <p:ext uri="{BB962C8B-B14F-4D97-AF65-F5344CB8AC3E}">
        <p14:creationId xmlns:p14="http://schemas.microsoft.com/office/powerpoint/2010/main" xmlns="" val="26232514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947AD78-F435-4AFA-B624-C7FF7337AAD4}" type="datetimeFigureOut">
              <a:rPr lang="en-CA" smtClean="0"/>
              <a:pPr/>
              <a:t>2022-05-05</a:t>
            </a:fld>
            <a:endParaRPr lang="en-CA"/>
          </a:p>
        </p:txBody>
      </p:sp>
      <p:sp>
        <p:nvSpPr>
          <p:cNvPr id="6" name="Footer Placeholder 5"/>
          <p:cNvSpPr>
            <a:spLocks noGrp="1"/>
          </p:cNvSpPr>
          <p:nvPr>
            <p:ph type="ftr" sz="quarter" idx="11"/>
          </p:nvPr>
        </p:nvSpPr>
        <p:spPr/>
        <p:txBody>
          <a:bodyPr/>
          <a:lstStyle/>
          <a:p>
            <a:endParaRPr lang="en-C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E7EFF19-BE6C-466D-9745-1B5CB4A874CE}" type="slidenum">
              <a:rPr lang="en-CA" smtClean="0"/>
              <a:pPr/>
              <a:t>‹#›</a:t>
            </a:fld>
            <a:endParaRPr lang="en-C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3148529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947AD78-F435-4AFA-B624-C7FF7337AAD4}" type="datetimeFigureOut">
              <a:rPr lang="en-CA" smtClean="0"/>
              <a:pPr/>
              <a:t>2022-05-05</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E7EFF19-BE6C-466D-9745-1B5CB4A874CE}" type="slidenum">
              <a:rPr lang="en-CA" smtClean="0"/>
              <a:pPr/>
              <a:t>‹#›</a:t>
            </a:fld>
            <a:endParaRPr lang="en-CA"/>
          </a:p>
        </p:txBody>
      </p:sp>
    </p:spTree>
    <p:extLst>
      <p:ext uri="{BB962C8B-B14F-4D97-AF65-F5344CB8AC3E}">
        <p14:creationId xmlns:p14="http://schemas.microsoft.com/office/powerpoint/2010/main" xmlns="" val="4261101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47AD78-F435-4AFA-B624-C7FF7337AAD4}" type="datetimeFigureOut">
              <a:rPr lang="en-CA" smtClean="0"/>
              <a:pPr/>
              <a:t>2022-05-05</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E7EFF19-BE6C-466D-9745-1B5CB4A874CE}" type="slidenum">
              <a:rPr lang="en-CA" smtClean="0"/>
              <a:pPr/>
              <a:t>‹#›</a:t>
            </a:fld>
            <a:endParaRPr lang="en-CA"/>
          </a:p>
        </p:txBody>
      </p:sp>
    </p:spTree>
    <p:extLst>
      <p:ext uri="{BB962C8B-B14F-4D97-AF65-F5344CB8AC3E}">
        <p14:creationId xmlns:p14="http://schemas.microsoft.com/office/powerpoint/2010/main" xmlns="" val="9073070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47AD78-F435-4AFA-B624-C7FF7337AAD4}" type="datetimeFigureOut">
              <a:rPr lang="en-CA" smtClean="0"/>
              <a:pPr/>
              <a:t>2022-05-05</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E7EFF19-BE6C-466D-9745-1B5CB4A874CE}" type="slidenum">
              <a:rPr lang="en-CA" smtClean="0"/>
              <a:pPr/>
              <a:t>‹#›</a:t>
            </a:fld>
            <a:endParaRPr lang="en-CA"/>
          </a:p>
        </p:txBody>
      </p:sp>
    </p:spTree>
    <p:extLst>
      <p:ext uri="{BB962C8B-B14F-4D97-AF65-F5344CB8AC3E}">
        <p14:creationId xmlns:p14="http://schemas.microsoft.com/office/powerpoint/2010/main" xmlns="" val="4030592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47AD78-F435-4AFA-B624-C7FF7337AAD4}" type="datetimeFigureOut">
              <a:rPr lang="en-CA" smtClean="0"/>
              <a:pPr/>
              <a:t>2022-05-05</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E7EFF19-BE6C-466D-9745-1B5CB4A874CE}" type="slidenum">
              <a:rPr lang="en-CA" smtClean="0"/>
              <a:pPr/>
              <a:t>‹#›</a:t>
            </a:fld>
            <a:endParaRPr lang="en-CA"/>
          </a:p>
        </p:txBody>
      </p:sp>
    </p:spTree>
    <p:extLst>
      <p:ext uri="{BB962C8B-B14F-4D97-AF65-F5344CB8AC3E}">
        <p14:creationId xmlns:p14="http://schemas.microsoft.com/office/powerpoint/2010/main" xmlns="" val="419695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47AD78-F435-4AFA-B624-C7FF7337AAD4}" type="datetimeFigureOut">
              <a:rPr lang="en-CA" smtClean="0"/>
              <a:pPr/>
              <a:t>2022-05-05</a:t>
            </a:fld>
            <a:endParaRPr lang="en-CA"/>
          </a:p>
        </p:txBody>
      </p:sp>
      <p:sp>
        <p:nvSpPr>
          <p:cNvPr id="5" name="Footer Placeholder 4"/>
          <p:cNvSpPr>
            <a:spLocks noGrp="1"/>
          </p:cNvSpPr>
          <p:nvPr>
            <p:ph type="ftr" sz="quarter" idx="11"/>
          </p:nvPr>
        </p:nvSpPr>
        <p:spPr/>
        <p:txBody>
          <a:bodyPr/>
          <a:lstStyle/>
          <a:p>
            <a:endParaRPr lang="en-C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E7EFF19-BE6C-466D-9745-1B5CB4A874CE}" type="slidenum">
              <a:rPr lang="en-CA" smtClean="0"/>
              <a:pPr/>
              <a:t>‹#›</a:t>
            </a:fld>
            <a:endParaRPr lang="en-CA"/>
          </a:p>
        </p:txBody>
      </p:sp>
    </p:spTree>
    <p:extLst>
      <p:ext uri="{BB962C8B-B14F-4D97-AF65-F5344CB8AC3E}">
        <p14:creationId xmlns:p14="http://schemas.microsoft.com/office/powerpoint/2010/main" xmlns="" val="1890917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47AD78-F435-4AFA-B624-C7FF7337AAD4}" type="datetimeFigureOut">
              <a:rPr lang="en-CA" smtClean="0"/>
              <a:pPr/>
              <a:t>2022-05-05</a:t>
            </a:fld>
            <a:endParaRPr lang="en-CA"/>
          </a:p>
        </p:txBody>
      </p:sp>
      <p:sp>
        <p:nvSpPr>
          <p:cNvPr id="6" name="Footer Placeholder 5"/>
          <p:cNvSpPr>
            <a:spLocks noGrp="1"/>
          </p:cNvSpPr>
          <p:nvPr>
            <p:ph type="ftr" sz="quarter" idx="11"/>
          </p:nvPr>
        </p:nvSpPr>
        <p:spPr/>
        <p:txBody>
          <a:bodyPr/>
          <a:lstStyle/>
          <a:p>
            <a:endParaRPr lang="en-C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E7EFF19-BE6C-466D-9745-1B5CB4A874CE}" type="slidenum">
              <a:rPr lang="en-CA" smtClean="0"/>
              <a:pPr/>
              <a:t>‹#›</a:t>
            </a:fld>
            <a:endParaRPr lang="en-CA"/>
          </a:p>
        </p:txBody>
      </p:sp>
    </p:spTree>
    <p:extLst>
      <p:ext uri="{BB962C8B-B14F-4D97-AF65-F5344CB8AC3E}">
        <p14:creationId xmlns:p14="http://schemas.microsoft.com/office/powerpoint/2010/main" xmlns="" val="3346118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47AD78-F435-4AFA-B624-C7FF7337AAD4}" type="datetimeFigureOut">
              <a:rPr lang="en-CA" smtClean="0"/>
              <a:pPr/>
              <a:t>2022-05-05</a:t>
            </a:fld>
            <a:endParaRPr lang="en-CA"/>
          </a:p>
        </p:txBody>
      </p:sp>
      <p:sp>
        <p:nvSpPr>
          <p:cNvPr id="8" name="Footer Placeholder 7"/>
          <p:cNvSpPr>
            <a:spLocks noGrp="1"/>
          </p:cNvSpPr>
          <p:nvPr>
            <p:ph type="ftr" sz="quarter" idx="11"/>
          </p:nvPr>
        </p:nvSpPr>
        <p:spPr/>
        <p:txBody>
          <a:bodyPr/>
          <a:lstStyle/>
          <a:p>
            <a:endParaRPr lang="en-C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E7EFF19-BE6C-466D-9745-1B5CB4A874CE}" type="slidenum">
              <a:rPr lang="en-CA" smtClean="0"/>
              <a:pPr/>
              <a:t>‹#›</a:t>
            </a:fld>
            <a:endParaRPr lang="en-CA"/>
          </a:p>
        </p:txBody>
      </p:sp>
    </p:spTree>
    <p:extLst>
      <p:ext uri="{BB962C8B-B14F-4D97-AF65-F5344CB8AC3E}">
        <p14:creationId xmlns:p14="http://schemas.microsoft.com/office/powerpoint/2010/main" xmlns="" val="755620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47AD78-F435-4AFA-B624-C7FF7337AAD4}" type="datetimeFigureOut">
              <a:rPr lang="en-CA" smtClean="0"/>
              <a:pPr/>
              <a:t>2022-05-05</a:t>
            </a:fld>
            <a:endParaRPr lang="en-CA"/>
          </a:p>
        </p:txBody>
      </p:sp>
      <p:sp>
        <p:nvSpPr>
          <p:cNvPr id="4" name="Footer Placeholder 3"/>
          <p:cNvSpPr>
            <a:spLocks noGrp="1"/>
          </p:cNvSpPr>
          <p:nvPr>
            <p:ph type="ftr" sz="quarter" idx="11"/>
          </p:nvPr>
        </p:nvSpPr>
        <p:spPr/>
        <p:txBody>
          <a:bodyPr/>
          <a:lstStyle/>
          <a:p>
            <a:endParaRPr lang="en-C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E7EFF19-BE6C-466D-9745-1B5CB4A874CE}" type="slidenum">
              <a:rPr lang="en-CA" smtClean="0"/>
              <a:pPr/>
              <a:t>‹#›</a:t>
            </a:fld>
            <a:endParaRPr lang="en-CA"/>
          </a:p>
        </p:txBody>
      </p:sp>
    </p:spTree>
    <p:extLst>
      <p:ext uri="{BB962C8B-B14F-4D97-AF65-F5344CB8AC3E}">
        <p14:creationId xmlns:p14="http://schemas.microsoft.com/office/powerpoint/2010/main" xmlns="" val="2788550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47AD78-F435-4AFA-B624-C7FF7337AAD4}" type="datetimeFigureOut">
              <a:rPr lang="en-CA" smtClean="0"/>
              <a:pPr/>
              <a:t>2022-05-05</a:t>
            </a:fld>
            <a:endParaRPr lang="en-CA"/>
          </a:p>
        </p:txBody>
      </p:sp>
      <p:sp>
        <p:nvSpPr>
          <p:cNvPr id="3" name="Footer Placeholder 2"/>
          <p:cNvSpPr>
            <a:spLocks noGrp="1"/>
          </p:cNvSpPr>
          <p:nvPr>
            <p:ph type="ftr" sz="quarter" idx="11"/>
          </p:nvPr>
        </p:nvSpPr>
        <p:spPr/>
        <p:txBody>
          <a:bodyPr/>
          <a:lstStyle/>
          <a:p>
            <a:endParaRPr lang="en-C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E7EFF19-BE6C-466D-9745-1B5CB4A874CE}" type="slidenum">
              <a:rPr lang="en-CA" smtClean="0"/>
              <a:pPr/>
              <a:t>‹#›</a:t>
            </a:fld>
            <a:endParaRPr lang="en-CA"/>
          </a:p>
        </p:txBody>
      </p:sp>
    </p:spTree>
    <p:extLst>
      <p:ext uri="{BB962C8B-B14F-4D97-AF65-F5344CB8AC3E}">
        <p14:creationId xmlns:p14="http://schemas.microsoft.com/office/powerpoint/2010/main" xmlns="" val="2350083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47AD78-F435-4AFA-B624-C7FF7337AAD4}" type="datetimeFigureOut">
              <a:rPr lang="en-CA" smtClean="0"/>
              <a:pPr/>
              <a:t>2022-05-05</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E7EFF19-BE6C-466D-9745-1B5CB4A874CE}" type="slidenum">
              <a:rPr lang="en-CA" smtClean="0"/>
              <a:pPr/>
              <a:t>‹#›</a:t>
            </a:fld>
            <a:endParaRPr lang="en-CA"/>
          </a:p>
        </p:txBody>
      </p:sp>
    </p:spTree>
    <p:extLst>
      <p:ext uri="{BB962C8B-B14F-4D97-AF65-F5344CB8AC3E}">
        <p14:creationId xmlns:p14="http://schemas.microsoft.com/office/powerpoint/2010/main" xmlns="" val="2814725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47AD78-F435-4AFA-B624-C7FF7337AAD4}" type="datetimeFigureOut">
              <a:rPr lang="en-CA" smtClean="0"/>
              <a:pPr/>
              <a:t>2022-05-05</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E7EFF19-BE6C-466D-9745-1B5CB4A874CE}" type="slidenum">
              <a:rPr lang="en-CA" smtClean="0"/>
              <a:pPr/>
              <a:t>‹#›</a:t>
            </a:fld>
            <a:endParaRPr lang="en-CA"/>
          </a:p>
        </p:txBody>
      </p:sp>
    </p:spTree>
    <p:extLst>
      <p:ext uri="{BB962C8B-B14F-4D97-AF65-F5344CB8AC3E}">
        <p14:creationId xmlns:p14="http://schemas.microsoft.com/office/powerpoint/2010/main" xmlns="" val="3803926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947AD78-F435-4AFA-B624-C7FF7337AAD4}" type="datetimeFigureOut">
              <a:rPr lang="en-CA" smtClean="0"/>
              <a:pPr/>
              <a:t>2022-05-05</a:t>
            </a:fld>
            <a:endParaRPr lang="en-C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E7EFF19-BE6C-466D-9745-1B5CB4A874CE}" type="slidenum">
              <a:rPr lang="en-CA" smtClean="0"/>
              <a:pPr/>
              <a:t>‹#›</a:t>
            </a:fld>
            <a:endParaRPr lang="en-CA"/>
          </a:p>
        </p:txBody>
      </p:sp>
    </p:spTree>
    <p:extLst>
      <p:ext uri="{BB962C8B-B14F-4D97-AF65-F5344CB8AC3E}">
        <p14:creationId xmlns:p14="http://schemas.microsoft.com/office/powerpoint/2010/main" xmlns="" val="29767589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https://www.webwire.com/prmedia/55775/235304/235304-1-m.jpg?201925221333"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xmlns="" id="{86C67188-5A35-406A-9DA3-416E7494E098}"/>
              </a:ext>
            </a:extLst>
          </p:cNvPr>
          <p:cNvPicPr>
            <a:picLocks noChangeAspect="1" noChangeArrowheads="1"/>
          </p:cNvPicPr>
          <p:nvPr/>
        </p:nvPicPr>
        <p:blipFill>
          <a:blip r:link="rId2" cstate="print">
            <a:extLst>
              <a:ext uri="{28A0092B-C50C-407E-A947-70E740481C1C}">
                <a14:useLocalDpi xmlns:a14="http://schemas.microsoft.com/office/drawing/2010/main" xmlns="" val="0"/>
              </a:ext>
            </a:extLst>
          </a:blip>
          <a:srcRect/>
          <a:stretch>
            <a:fillRect/>
          </a:stretch>
        </p:blipFill>
        <p:spPr bwMode="auto">
          <a:xfrm>
            <a:off x="4726070" y="2846398"/>
            <a:ext cx="3736129" cy="370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2">
            <a:extLst>
              <a:ext uri="{FF2B5EF4-FFF2-40B4-BE49-F238E27FC236}">
                <a16:creationId xmlns="" xmlns:a16="http://schemas.microsoft.com/office/drawing/2014/main" id="{86C67188-5A35-406A-9DA3-416E7494E098}"/>
              </a:ext>
            </a:extLst>
          </p:cNvPr>
          <p:cNvPicPr>
            <a:picLocks noChangeAspect="1" noChangeArrowheads="1"/>
          </p:cNvPicPr>
          <p:nvPr/>
        </p:nvPicPr>
        <p:blipFill>
          <a:blip r:link="rId2" cstate="print">
            <a:extLst>
              <a:ext uri="{28A0092B-C50C-407E-A947-70E740481C1C}">
                <a14:useLocalDpi xmlns="" xmlns:a14="http://schemas.microsoft.com/office/drawing/2010/main" val="0"/>
              </a:ext>
            </a:extLst>
          </a:blip>
          <a:srcRect/>
          <a:stretch>
            <a:fillRect/>
          </a:stretch>
        </p:blipFill>
        <p:spPr bwMode="auto">
          <a:xfrm>
            <a:off x="4616970" y="2908092"/>
            <a:ext cx="3997629" cy="37987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xmlns="" val="4286368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11B8CF-BDC8-4AB6-BF44-D9B85A33A832}"/>
              </a:ext>
            </a:extLst>
          </p:cNvPr>
          <p:cNvSpPr>
            <a:spLocks noGrp="1"/>
          </p:cNvSpPr>
          <p:nvPr>
            <p:ph type="title"/>
          </p:nvPr>
        </p:nvSpPr>
        <p:spPr/>
        <p:txBody>
          <a:bodyPr/>
          <a:lstStyle/>
          <a:p>
            <a:r>
              <a:rPr lang="en-CA" dirty="0"/>
              <a:t>Helping Inner Infants</a:t>
            </a:r>
          </a:p>
        </p:txBody>
      </p:sp>
      <p:sp>
        <p:nvSpPr>
          <p:cNvPr id="3" name="Content Placeholder 2">
            <a:extLst>
              <a:ext uri="{FF2B5EF4-FFF2-40B4-BE49-F238E27FC236}">
                <a16:creationId xmlns:a16="http://schemas.microsoft.com/office/drawing/2014/main" xmlns="" id="{450B76CC-D549-4CCF-A6EB-E32FC593302C}"/>
              </a:ext>
            </a:extLst>
          </p:cNvPr>
          <p:cNvSpPr>
            <a:spLocks noGrp="1"/>
          </p:cNvSpPr>
          <p:nvPr>
            <p:ph idx="1"/>
          </p:nvPr>
        </p:nvSpPr>
        <p:spPr/>
        <p:txBody>
          <a:bodyPr/>
          <a:lstStyle/>
          <a:p>
            <a:r>
              <a:rPr lang="en-CA" dirty="0"/>
              <a:t>Encourage your client to reach out to those inner infants within the mind, hold, feed and comfort them, expressing love to them, rocking and singing to them, keeping them warm and fed.</a:t>
            </a:r>
          </a:p>
          <a:p>
            <a:r>
              <a:rPr lang="en-CA" dirty="0"/>
              <a:t>Your client might become aware her mother was forced to reject her, being a powerless victim trapped in a web of evil.</a:t>
            </a:r>
          </a:p>
          <a:p>
            <a:endParaRPr lang="en-CA" dirty="0"/>
          </a:p>
        </p:txBody>
      </p:sp>
    </p:spTree>
    <p:extLst>
      <p:ext uri="{BB962C8B-B14F-4D97-AF65-F5344CB8AC3E}">
        <p14:creationId xmlns:p14="http://schemas.microsoft.com/office/powerpoint/2010/main" xmlns="" val="1697308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9334BB-EE23-473F-917C-00855B7262C1}"/>
              </a:ext>
            </a:extLst>
          </p:cNvPr>
          <p:cNvSpPr>
            <a:spLocks noGrp="1"/>
          </p:cNvSpPr>
          <p:nvPr>
            <p:ph type="title"/>
          </p:nvPr>
        </p:nvSpPr>
        <p:spPr/>
        <p:txBody>
          <a:bodyPr/>
          <a:lstStyle/>
          <a:p>
            <a:r>
              <a:rPr lang="en-CA" dirty="0"/>
              <a:t>Earliest Teaching</a:t>
            </a:r>
          </a:p>
        </p:txBody>
      </p:sp>
      <p:sp>
        <p:nvSpPr>
          <p:cNvPr id="3" name="Content Placeholder 2">
            <a:extLst>
              <a:ext uri="{FF2B5EF4-FFF2-40B4-BE49-F238E27FC236}">
                <a16:creationId xmlns:a16="http://schemas.microsoft.com/office/drawing/2014/main" xmlns="" id="{F03F45F1-E7BB-4250-A972-3F6BEC7CB77D}"/>
              </a:ext>
            </a:extLst>
          </p:cNvPr>
          <p:cNvSpPr>
            <a:spLocks noGrp="1"/>
          </p:cNvSpPr>
          <p:nvPr>
            <p:ph idx="1"/>
          </p:nvPr>
        </p:nvSpPr>
        <p:spPr/>
        <p:txBody>
          <a:bodyPr>
            <a:normAutofit fontScale="85000" lnSpcReduction="20000"/>
          </a:bodyPr>
          <a:lstStyle/>
          <a:p>
            <a:pPr marL="342900" lvl="0" indent="-342900">
              <a:lnSpc>
                <a:spcPct val="107000"/>
              </a:lnSpc>
              <a:spcAft>
                <a:spcPts val="800"/>
              </a:spcAft>
              <a:buFont typeface="Wingdings 3" panose="05040102010807070707" pitchFamily="18" charset="2"/>
              <a:buChar char=""/>
              <a:tabLst>
                <a:tab pos="457200" algn="l"/>
              </a:tabLst>
            </a:pPr>
            <a:r>
              <a:rPr lang="en-CA" sz="1800" dirty="0">
                <a:effectLst/>
                <a:ea typeface="Calibri" panose="020F0502020204030204" pitchFamily="34" charset="0"/>
                <a:cs typeface="Times New Roman" panose="02020603050405020304" pitchFamily="18" charset="0"/>
              </a:rPr>
              <a:t>In some groups, the baby’s crib has coloured cloths on the sides with pockets for dolls representing the inside “people,” to show parts who they are and where they are located. There are also magical symbols and faces. The child is taught how to put each foundational part in its own pocket. </a:t>
            </a:r>
          </a:p>
          <a:p>
            <a:pPr>
              <a:lnSpc>
                <a:spcPct val="107000"/>
              </a:lnSpc>
              <a:spcAft>
                <a:spcPts val="800"/>
              </a:spcAft>
              <a:buFont typeface="Wingdings 3" panose="05040102010807070707" pitchFamily="18" charset="2"/>
              <a:buChar char=""/>
              <a:tabLst>
                <a:tab pos="457200" algn="l"/>
              </a:tabLst>
            </a:pPr>
            <a:r>
              <a:rPr lang="en-CA" dirty="0">
                <a:solidFill>
                  <a:srgbClr val="A53010"/>
                </a:solidFill>
                <a:ea typeface="Times New Roman" panose="02020603050405020304" pitchFamily="18" charset="0"/>
              </a:rPr>
              <a:t> </a:t>
            </a:r>
            <a:r>
              <a:rPr lang="en-CA" dirty="0">
                <a:solidFill>
                  <a:srgbClr val="404040"/>
                </a:solidFill>
                <a:ea typeface="Times New Roman" panose="02020603050405020304" pitchFamily="18" charset="0"/>
              </a:rPr>
              <a:t>Infants are taught to pee on command and are beaten if they wet.</a:t>
            </a:r>
            <a:endParaRPr lang="en-CA" dirty="0">
              <a:ea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CA" sz="1800" kern="1200" dirty="0">
                <a:solidFill>
                  <a:srgbClr val="404040"/>
                </a:solidFill>
                <a:effectLst/>
                <a:ea typeface="Times New Roman" panose="02020603050405020304" pitchFamily="18" charset="0"/>
              </a:rPr>
              <a:t>‘Don’t cry’ programming is usually done by suffocation with a pillow. A head vise may be used. No release of feelings is permitted.</a:t>
            </a:r>
            <a:endParaRPr lang="en-CA" sz="1800" dirty="0">
              <a:effectLst/>
              <a:ea typeface="Times New Roman" panose="02020603050405020304" pitchFamily="18" charset="0"/>
            </a:endParaRPr>
          </a:p>
          <a:p>
            <a:pPr marL="342900" lvl="0" indent="-342900">
              <a:buFont typeface="Wingdings 3" panose="05040102010807070707" pitchFamily="18" charset="2"/>
              <a:buChar char=""/>
              <a:tabLst>
                <a:tab pos="457200" algn="l"/>
              </a:tabLst>
            </a:pPr>
            <a:r>
              <a:rPr lang="en-CA" sz="1800" kern="1200" dirty="0">
                <a:solidFill>
                  <a:srgbClr val="404040"/>
                </a:solidFill>
                <a:effectLst/>
                <a:ea typeface="Times New Roman" panose="02020603050405020304" pitchFamily="18" charset="0"/>
              </a:rPr>
              <a:t>The ‘silence touch’ is taught—rubbing on the top of the head (soft spot), which will apparently calm down a survivor.</a:t>
            </a:r>
            <a:endParaRPr lang="en-CA" sz="1800" dirty="0">
              <a:effectLst/>
              <a:ea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CA" sz="1800" dirty="0">
                <a:effectLst/>
                <a:ea typeface="Calibri" panose="020F0502020204030204" pitchFamily="34" charset="0"/>
                <a:cs typeface="Times New Roman" panose="02020603050405020304" pitchFamily="18" charset="0"/>
              </a:rPr>
              <a:t> Touch triggers are taught to the infant; many look like loving touches but are reminders of pain administered while the child was semi-conscious and drugged.</a:t>
            </a:r>
          </a:p>
          <a:p>
            <a:pPr marL="342900" lvl="0" indent="-342900">
              <a:buFont typeface="Wingdings 3" panose="05040102010807070707" pitchFamily="18" charset="2"/>
              <a:buChar char=""/>
              <a:tabLst>
                <a:tab pos="457200" algn="l"/>
              </a:tabLst>
            </a:pPr>
            <a:r>
              <a:rPr lang="en-CA" sz="1800" dirty="0">
                <a:solidFill>
                  <a:srgbClr val="A53010"/>
                </a:solidFill>
                <a:effectLst/>
                <a:ea typeface="Times New Roman" panose="02020603050405020304" pitchFamily="18" charset="0"/>
              </a:rPr>
              <a:t> </a:t>
            </a:r>
            <a:r>
              <a:rPr lang="en-CA" sz="1800" dirty="0">
                <a:solidFill>
                  <a:schemeClr val="tx1"/>
                </a:solidFill>
                <a:effectLst/>
                <a:ea typeface="Times New Roman" panose="02020603050405020304" pitchFamily="18" charset="0"/>
              </a:rPr>
              <a:t>Important words are spoken. </a:t>
            </a:r>
            <a:r>
              <a:rPr lang="en-CA" sz="1800" kern="1200" dirty="0">
                <a:solidFill>
                  <a:srgbClr val="404040"/>
                </a:solidFill>
                <a:effectLst/>
                <a:ea typeface="Times New Roman" panose="02020603050405020304" pitchFamily="18" charset="0"/>
              </a:rPr>
              <a:t>Babies memorize words and understand them later: ‘You are our possession. We own you. You will do whatever we say.’</a:t>
            </a:r>
            <a:endParaRPr lang="en-CA" sz="1800" dirty="0">
              <a:effectLst/>
              <a:ea typeface="Times New Roman" panose="02020603050405020304" pitchFamily="18" charset="0"/>
            </a:endParaRPr>
          </a:p>
          <a:p>
            <a:endParaRPr lang="en-CA" dirty="0"/>
          </a:p>
        </p:txBody>
      </p:sp>
    </p:spTree>
    <p:extLst>
      <p:ext uri="{BB962C8B-B14F-4D97-AF65-F5344CB8AC3E}">
        <p14:creationId xmlns:p14="http://schemas.microsoft.com/office/powerpoint/2010/main" xmlns="" val="2665859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System Building – First Splits</a:t>
            </a:r>
          </a:p>
        </p:txBody>
      </p:sp>
      <p:sp>
        <p:nvSpPr>
          <p:cNvPr id="3" name="Content Placeholder 2"/>
          <p:cNvSpPr>
            <a:spLocks noGrp="1"/>
          </p:cNvSpPr>
          <p:nvPr>
            <p:ph idx="1"/>
          </p:nvPr>
        </p:nvSpPr>
        <p:spPr/>
        <p:txBody>
          <a:bodyPr>
            <a:normAutofit fontScale="92500" lnSpcReduction="20000"/>
          </a:bodyPr>
          <a:lstStyle/>
          <a:p>
            <a:pPr marL="0" indent="0">
              <a:buNone/>
            </a:pPr>
            <a:r>
              <a:rPr lang="en-CA" dirty="0"/>
              <a:t>6 weeks to 6 months ( in Kabbalah based ritual abuse groups, according to former programmer Stella Katz):</a:t>
            </a:r>
          </a:p>
          <a:p>
            <a:r>
              <a:rPr lang="en-CA" dirty="0"/>
              <a:t>The “</a:t>
            </a:r>
            <a:r>
              <a:rPr lang="en-CA" dirty="0">
                <a:solidFill>
                  <a:srgbClr val="0070C0"/>
                </a:solidFill>
              </a:rPr>
              <a:t>Firstborn</a:t>
            </a:r>
            <a:r>
              <a:rPr lang="en-CA" dirty="0"/>
              <a:t>” is the first split, is not hurt again, grows up with the body and is designated guardian of the “</a:t>
            </a:r>
            <a:r>
              <a:rPr lang="en-CA" dirty="0">
                <a:solidFill>
                  <a:srgbClr val="0070C0"/>
                </a:solidFill>
              </a:rPr>
              <a:t>birth child</a:t>
            </a:r>
            <a:r>
              <a:rPr lang="en-CA" dirty="0"/>
              <a:t>.”</a:t>
            </a:r>
          </a:p>
          <a:p>
            <a:r>
              <a:rPr lang="en-CA" dirty="0"/>
              <a:t>The </a:t>
            </a:r>
            <a:r>
              <a:rPr lang="en-CA" dirty="0">
                <a:solidFill>
                  <a:srgbClr val="0070C0"/>
                </a:solidFill>
              </a:rPr>
              <a:t>Gatekeeper</a:t>
            </a:r>
            <a:r>
              <a:rPr lang="en-CA" dirty="0"/>
              <a:t> is the next split, keeps records of all deliberate splits, and is never hurt after his “birth”, grows up with the body.</a:t>
            </a:r>
          </a:p>
          <a:p>
            <a:r>
              <a:rPr lang="en-CA" dirty="0"/>
              <a:t>13 original parts are split off, each the start of a section (“block”) with a particular type of job.</a:t>
            </a:r>
          </a:p>
          <a:p>
            <a:r>
              <a:rPr lang="en-CA" dirty="0"/>
              <a:t>The splits are made by annoying sounds, needles in feet, electrodes in orifices, and small painful shocks.</a:t>
            </a:r>
          </a:p>
          <a:p>
            <a:r>
              <a:rPr lang="en-CA" dirty="0"/>
              <a:t>The trainer watches and sees the child split, and gives each split a name, colour, and symbol.</a:t>
            </a:r>
          </a:p>
          <a:p>
            <a:r>
              <a:rPr lang="en-CA" dirty="0"/>
              <a:t>The trainer keeps records in the child’s “black book.”</a:t>
            </a:r>
          </a:p>
        </p:txBody>
      </p:sp>
      <p:sp>
        <p:nvSpPr>
          <p:cNvPr id="4" name="Slide Number Placeholder 3"/>
          <p:cNvSpPr>
            <a:spLocks noGrp="1"/>
          </p:cNvSpPr>
          <p:nvPr>
            <p:ph type="sldNum" sz="quarter" idx="12"/>
          </p:nvPr>
        </p:nvSpPr>
        <p:spPr/>
        <p:txBody>
          <a:bodyPr/>
          <a:lstStyle/>
          <a:p>
            <a:fld id="{04DCAF22-CE1B-48BA-A085-CB0E5906725E}" type="slidenum">
              <a:rPr lang="en-CA" smtClean="0"/>
              <a:pPr/>
              <a:t>12</a:t>
            </a:fld>
            <a:endParaRPr lang="en-CA"/>
          </a:p>
        </p:txBody>
      </p:sp>
    </p:spTree>
    <p:extLst>
      <p:ext uri="{BB962C8B-B14F-4D97-AF65-F5344CB8AC3E}">
        <p14:creationId xmlns:p14="http://schemas.microsoft.com/office/powerpoint/2010/main" xmlns="" val="2218295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2C5E75-9DD4-493C-994D-ACCBF3681FDD}"/>
              </a:ext>
            </a:extLst>
          </p:cNvPr>
          <p:cNvSpPr>
            <a:spLocks noGrp="1"/>
          </p:cNvSpPr>
          <p:nvPr>
            <p:ph type="title"/>
          </p:nvPr>
        </p:nvSpPr>
        <p:spPr/>
        <p:txBody>
          <a:bodyPr/>
          <a:lstStyle/>
          <a:p>
            <a:r>
              <a:rPr lang="en-CA" dirty="0"/>
              <a:t>Hand Signals</a:t>
            </a:r>
          </a:p>
        </p:txBody>
      </p:sp>
      <p:sp>
        <p:nvSpPr>
          <p:cNvPr id="3" name="Content Placeholder 2">
            <a:extLst>
              <a:ext uri="{FF2B5EF4-FFF2-40B4-BE49-F238E27FC236}">
                <a16:creationId xmlns:a16="http://schemas.microsoft.com/office/drawing/2014/main" xmlns="" id="{9FDBC304-3A56-4163-9CA6-DF351B90A886}"/>
              </a:ext>
            </a:extLst>
          </p:cNvPr>
          <p:cNvSpPr>
            <a:spLocks noGrp="1"/>
          </p:cNvSpPr>
          <p:nvPr>
            <p:ph idx="1"/>
          </p:nvPr>
        </p:nvSpPr>
        <p:spPr/>
        <p:txBody>
          <a:bodyPr>
            <a:normAutofit/>
          </a:bodyPr>
          <a:lstStyle/>
          <a:p>
            <a:r>
              <a:rPr lang="en-CA" dirty="0"/>
              <a:t>Abusers flutter their hands in babies’ faces to sensitize them to hand motions and teach them to watch hands closely.</a:t>
            </a:r>
          </a:p>
          <a:p>
            <a:r>
              <a:rPr lang="en-CA" dirty="0"/>
              <a:t>Children learn the specific hand sequence to sit, go, lie down, fall asleep, be quiet, run, leave, enter, drop the evidence, hide something in specific places, deny, murder, shoot, kidnap, steal, poison, drop a pill in a drink, forget everything, or remember nothing.</a:t>
            </a:r>
          </a:p>
          <a:p>
            <a:r>
              <a:rPr lang="en-CA" dirty="0"/>
              <a:t>A hand signal coupled with a visual cue or sound is sufficient for a trained, programmed assassin part of a person to perform a murder in public. The JFK murder shows signs of this: a left shoulder tap, a polka dot dress …</a:t>
            </a:r>
          </a:p>
          <a:p>
            <a:r>
              <a:rPr lang="en-CA" dirty="0"/>
              <a:t>Victims are sent to survivor’s conferences to give vulnerable speakers and participants hand signals. Most who use their hands this way do not know what they are doing. Some do.</a:t>
            </a:r>
          </a:p>
        </p:txBody>
      </p:sp>
    </p:spTree>
    <p:extLst>
      <p:ext uri="{BB962C8B-B14F-4D97-AF65-F5344CB8AC3E}">
        <p14:creationId xmlns:p14="http://schemas.microsoft.com/office/powerpoint/2010/main" xmlns="" val="780931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4B91BB-3DD7-48C0-BB98-C5329EB33105}"/>
              </a:ext>
            </a:extLst>
          </p:cNvPr>
          <p:cNvSpPr>
            <a:spLocks noGrp="1"/>
          </p:cNvSpPr>
          <p:nvPr>
            <p:ph type="title"/>
          </p:nvPr>
        </p:nvSpPr>
        <p:spPr/>
        <p:txBody>
          <a:bodyPr/>
          <a:lstStyle/>
          <a:p>
            <a:r>
              <a:rPr lang="en-CA" dirty="0"/>
              <a:t>Spinning</a:t>
            </a:r>
          </a:p>
        </p:txBody>
      </p:sp>
      <p:sp>
        <p:nvSpPr>
          <p:cNvPr id="3" name="Content Placeholder 2">
            <a:extLst>
              <a:ext uri="{FF2B5EF4-FFF2-40B4-BE49-F238E27FC236}">
                <a16:creationId xmlns:a16="http://schemas.microsoft.com/office/drawing/2014/main" xmlns="" id="{424F7ED0-6017-47EE-8153-DFB3DF13BB2F}"/>
              </a:ext>
            </a:extLst>
          </p:cNvPr>
          <p:cNvSpPr>
            <a:spLocks noGrp="1"/>
          </p:cNvSpPr>
          <p:nvPr>
            <p:ph idx="1"/>
          </p:nvPr>
        </p:nvSpPr>
        <p:spPr/>
        <p:txBody>
          <a:bodyPr/>
          <a:lstStyle/>
          <a:p>
            <a:r>
              <a:rPr lang="en-CA" dirty="0"/>
              <a:t>The infant is spun on a baby scale when it cries or doesn’t comply.</a:t>
            </a:r>
          </a:p>
          <a:p>
            <a:r>
              <a:rPr lang="en-CA" dirty="0"/>
              <a:t>Survivors often have a sense of spinning.</a:t>
            </a:r>
          </a:p>
          <a:p>
            <a:r>
              <a:rPr lang="en-CA" dirty="0"/>
              <a:t>After every programming session, the programmers spin victims in electroshock chairs, in floor rotatable chairs, on spinning boards. The spinning is meant to be a barricade to keep them from knowing what happened. </a:t>
            </a:r>
          </a:p>
          <a:p>
            <a:r>
              <a:rPr lang="en-CA" dirty="0"/>
              <a:t>One part has the job of releasing the spinning sensations if the memory comes close to consciousness. </a:t>
            </a:r>
          </a:p>
          <a:p>
            <a:r>
              <a:rPr lang="en-CA" dirty="0"/>
              <a:t>The spinning also spreads the feeling or message of the memory to which it is attached throughout the session. </a:t>
            </a:r>
          </a:p>
        </p:txBody>
      </p:sp>
    </p:spTree>
    <p:extLst>
      <p:ext uri="{BB962C8B-B14F-4D97-AF65-F5344CB8AC3E}">
        <p14:creationId xmlns:p14="http://schemas.microsoft.com/office/powerpoint/2010/main" xmlns="" val="25602137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Infancy – Training and Teaching</a:t>
            </a:r>
          </a:p>
        </p:txBody>
      </p:sp>
      <p:sp>
        <p:nvSpPr>
          <p:cNvPr id="3" name="Content Placeholder 2"/>
          <p:cNvSpPr>
            <a:spLocks noGrp="1"/>
          </p:cNvSpPr>
          <p:nvPr>
            <p:ph idx="1"/>
          </p:nvPr>
        </p:nvSpPr>
        <p:spPr/>
        <p:txBody>
          <a:bodyPr>
            <a:normAutofit/>
          </a:bodyPr>
          <a:lstStyle/>
          <a:p>
            <a:r>
              <a:rPr lang="en-CA" dirty="0"/>
              <a:t>Some infant parts are spoken to in occult languages.</a:t>
            </a:r>
          </a:p>
          <a:p>
            <a:r>
              <a:rPr lang="en-CA" dirty="0"/>
              <a:t>The child is hurt without visible marks (electroshock works best).</a:t>
            </a:r>
          </a:p>
          <a:p>
            <a:r>
              <a:rPr lang="en-CA" dirty="0"/>
              <a:t>Touch triggers are taught to the infant; many look like loving touches but are reminders of pain administered while the child was semi-conscious and drugged.</a:t>
            </a:r>
          </a:p>
          <a:p>
            <a:r>
              <a:rPr lang="en-CA" dirty="0"/>
              <a:t>The child is taught the “Silence touch” on the crown of the head.</a:t>
            </a:r>
          </a:p>
          <a:p>
            <a:r>
              <a:rPr lang="en-CA" dirty="0"/>
              <a:t>There is sexual abuse with fingers and a set of dildos in graduated sizes, to enlarge orifices so the child can be raped at an early age.</a:t>
            </a:r>
          </a:p>
          <a:p>
            <a:r>
              <a:rPr lang="en-CA" dirty="0"/>
              <a:t>The child is frightened and assessed to see how fast it settles.</a:t>
            </a:r>
          </a:p>
          <a:p>
            <a:r>
              <a:rPr lang="en-CA" dirty="0"/>
              <a:t>The child is assessed for strength of will and dissociative ability.</a:t>
            </a:r>
          </a:p>
          <a:p>
            <a:endParaRPr lang="en-CA" dirty="0"/>
          </a:p>
        </p:txBody>
      </p:sp>
      <p:sp>
        <p:nvSpPr>
          <p:cNvPr id="4" name="Slide Number Placeholder 3"/>
          <p:cNvSpPr>
            <a:spLocks noGrp="1"/>
          </p:cNvSpPr>
          <p:nvPr>
            <p:ph type="sldNum" sz="quarter" idx="12"/>
          </p:nvPr>
        </p:nvSpPr>
        <p:spPr/>
        <p:txBody>
          <a:bodyPr/>
          <a:lstStyle/>
          <a:p>
            <a:fld id="{04DCAF22-CE1B-48BA-A085-CB0E5906725E}" type="slidenum">
              <a:rPr lang="en-CA" smtClean="0"/>
              <a:pPr/>
              <a:t>15</a:t>
            </a:fld>
            <a:endParaRPr lang="en-CA"/>
          </a:p>
        </p:txBody>
      </p:sp>
    </p:spTree>
    <p:extLst>
      <p:ext uri="{BB962C8B-B14F-4D97-AF65-F5344CB8AC3E}">
        <p14:creationId xmlns:p14="http://schemas.microsoft.com/office/powerpoint/2010/main" xmlns="" val="2905601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DD7215-7093-462F-80A4-239801388849}"/>
              </a:ext>
            </a:extLst>
          </p:cNvPr>
          <p:cNvSpPr>
            <a:spLocks noGrp="1"/>
          </p:cNvSpPr>
          <p:nvPr>
            <p:ph type="title"/>
          </p:nvPr>
        </p:nvSpPr>
        <p:spPr/>
        <p:txBody>
          <a:bodyPr/>
          <a:lstStyle/>
          <a:p>
            <a:r>
              <a:rPr lang="en-CA" dirty="0"/>
              <a:t>Placement of original splits</a:t>
            </a:r>
          </a:p>
        </p:txBody>
      </p:sp>
      <p:sp>
        <p:nvSpPr>
          <p:cNvPr id="3" name="Content Placeholder 2">
            <a:extLst>
              <a:ext uri="{FF2B5EF4-FFF2-40B4-BE49-F238E27FC236}">
                <a16:creationId xmlns:a16="http://schemas.microsoft.com/office/drawing/2014/main" xmlns="" id="{6B386A2C-A9C2-49F0-B58E-6164B9ABC29D}"/>
              </a:ext>
            </a:extLst>
          </p:cNvPr>
          <p:cNvSpPr>
            <a:spLocks noGrp="1"/>
          </p:cNvSpPr>
          <p:nvPr>
            <p:ph idx="1"/>
          </p:nvPr>
        </p:nvSpPr>
        <p:spPr/>
        <p:txBody>
          <a:bodyPr/>
          <a:lstStyle/>
          <a:p>
            <a:r>
              <a:rPr lang="en-CA" dirty="0"/>
              <a:t>In Illuminati programming, the 13 original splits are accomplished by age 6 months. They are separated and placed in containers, e.g. coffins. These are sealed and placed below the structure that has yet to be built internally, starting at three years old. </a:t>
            </a:r>
          </a:p>
          <a:p>
            <a:r>
              <a:rPr lang="en-CA" dirty="0"/>
              <a:t>These containers below the structure will feed the subsequent structures with feelings of hopelessness and despair. </a:t>
            </a:r>
          </a:p>
          <a:p>
            <a:r>
              <a:rPr lang="en-CA" dirty="0"/>
              <a:t>Then programmers cement the splits, color-code them, assign them visual cues and hand signals.</a:t>
            </a:r>
          </a:p>
          <a:p>
            <a:r>
              <a:rPr lang="en-CA" dirty="0"/>
              <a:t>Some subversive programmers deliberately and secretly leave in cracks.</a:t>
            </a:r>
          </a:p>
        </p:txBody>
      </p:sp>
    </p:spTree>
    <p:extLst>
      <p:ext uri="{BB962C8B-B14F-4D97-AF65-F5344CB8AC3E}">
        <p14:creationId xmlns:p14="http://schemas.microsoft.com/office/powerpoint/2010/main" xmlns="" val="474113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CA" sz="2800" dirty="0">
                <a:latin typeface="+mn-lt"/>
              </a:rPr>
              <a:t>Trish Fotheringham (survivor of organized abuse connected with military):</a:t>
            </a:r>
          </a:p>
        </p:txBody>
      </p:sp>
      <p:sp>
        <p:nvSpPr>
          <p:cNvPr id="5" name="Content Placeholder 4"/>
          <p:cNvSpPr>
            <a:spLocks noGrp="1"/>
          </p:cNvSpPr>
          <p:nvPr>
            <p:ph idx="1"/>
          </p:nvPr>
        </p:nvSpPr>
        <p:spPr/>
        <p:txBody>
          <a:bodyPr>
            <a:normAutofit/>
          </a:bodyPr>
          <a:lstStyle/>
          <a:p>
            <a:pPr marL="0" indent="0">
              <a:buNone/>
            </a:pPr>
            <a:r>
              <a:rPr lang="en-CA" dirty="0"/>
              <a:t>“During my first weeks of life, my handlers established as much controllable dissociation as possible, as soon as possible. Negative emotional states such as fear, helplessness, stifled anger, and loneliness, as well as positive ones such as pleasure, contentment and safety, were isolated into separate alters. Some of these splits initially involved trauma; all were developed by giving each alter experiences that locked them steadily deeper into their emotional state… As each base alter had enough time "out" in the body, their reality steadily began to solidify.  Dissociative barriers limited their awareness to only their own pieces of my overall life.”</a:t>
            </a:r>
          </a:p>
          <a:p>
            <a:pPr marL="0" indent="0">
              <a:buNone/>
            </a:pPr>
            <a:endParaRPr lang="en-CA" dirty="0"/>
          </a:p>
        </p:txBody>
      </p:sp>
      <p:sp>
        <p:nvSpPr>
          <p:cNvPr id="2" name="Slide Number Placeholder 1"/>
          <p:cNvSpPr>
            <a:spLocks noGrp="1"/>
          </p:cNvSpPr>
          <p:nvPr>
            <p:ph type="sldNum" sz="quarter" idx="12"/>
          </p:nvPr>
        </p:nvSpPr>
        <p:spPr/>
        <p:txBody>
          <a:bodyPr/>
          <a:lstStyle/>
          <a:p>
            <a:fld id="{04DCAF22-CE1B-48BA-A085-CB0E5906725E}" type="slidenum">
              <a:rPr lang="en-CA" smtClean="0"/>
              <a:pPr/>
              <a:t>17</a:t>
            </a:fld>
            <a:endParaRPr lang="en-CA"/>
          </a:p>
        </p:txBody>
      </p:sp>
    </p:spTree>
    <p:extLst>
      <p:ext uri="{BB962C8B-B14F-4D97-AF65-F5344CB8AC3E}">
        <p14:creationId xmlns:p14="http://schemas.microsoft.com/office/powerpoint/2010/main" xmlns="" val="37434188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958193B6-7919-4FED-9988-DF54E010CB26}"/>
              </a:ext>
            </a:extLst>
          </p:cNvPr>
          <p:cNvSpPr>
            <a:spLocks noGrp="1"/>
          </p:cNvSpPr>
          <p:nvPr>
            <p:ph type="title"/>
          </p:nvPr>
        </p:nvSpPr>
        <p:spPr/>
        <p:txBody>
          <a:bodyPr/>
          <a:lstStyle/>
          <a:p>
            <a:r>
              <a:rPr lang="en-CA" dirty="0"/>
              <a:t>Childhood</a:t>
            </a:r>
          </a:p>
        </p:txBody>
      </p:sp>
      <p:sp>
        <p:nvSpPr>
          <p:cNvPr id="5" name="Text Placeholder 4">
            <a:extLst>
              <a:ext uri="{FF2B5EF4-FFF2-40B4-BE49-F238E27FC236}">
                <a16:creationId xmlns:a16="http://schemas.microsoft.com/office/drawing/2014/main" xmlns="" id="{35141DDB-218E-4705-877C-6809B981A617}"/>
              </a:ext>
            </a:extLst>
          </p:cNvPr>
          <p:cNvSpPr>
            <a:spLocks noGrp="1"/>
          </p:cNvSpPr>
          <p:nvPr>
            <p:ph type="body" idx="1"/>
          </p:nvPr>
        </p:nvSpPr>
        <p:spPr/>
        <p:txBody>
          <a:bodyPr/>
          <a:lstStyle/>
          <a:p>
            <a:endParaRPr lang="en-CA"/>
          </a:p>
        </p:txBody>
      </p:sp>
    </p:spTree>
    <p:extLst>
      <p:ext uri="{BB962C8B-B14F-4D97-AF65-F5344CB8AC3E}">
        <p14:creationId xmlns:p14="http://schemas.microsoft.com/office/powerpoint/2010/main" xmlns="" val="525395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EF69DC-0381-4C68-AB6B-EA63B475FB25}"/>
              </a:ext>
            </a:extLst>
          </p:cNvPr>
          <p:cNvSpPr>
            <a:spLocks noGrp="1"/>
          </p:cNvSpPr>
          <p:nvPr>
            <p:ph type="title"/>
          </p:nvPr>
        </p:nvSpPr>
        <p:spPr/>
        <p:txBody>
          <a:bodyPr/>
          <a:lstStyle/>
          <a:p>
            <a:r>
              <a:rPr lang="en-CA" dirty="0"/>
              <a:t>Growing Up in the Cult</a:t>
            </a:r>
          </a:p>
        </p:txBody>
      </p:sp>
      <p:sp>
        <p:nvSpPr>
          <p:cNvPr id="3" name="Content Placeholder 2">
            <a:extLst>
              <a:ext uri="{FF2B5EF4-FFF2-40B4-BE49-F238E27FC236}">
                <a16:creationId xmlns:a16="http://schemas.microsoft.com/office/drawing/2014/main" xmlns="" id="{280260DD-8013-484A-846B-5A361FD4EF14}"/>
              </a:ext>
            </a:extLst>
          </p:cNvPr>
          <p:cNvSpPr>
            <a:spLocks noGrp="1"/>
          </p:cNvSpPr>
          <p:nvPr>
            <p:ph idx="1"/>
          </p:nvPr>
        </p:nvSpPr>
        <p:spPr/>
        <p:txBody>
          <a:bodyPr>
            <a:normAutofit/>
          </a:bodyPr>
          <a:lstStyle/>
          <a:p>
            <a:r>
              <a:rPr lang="en-CA" dirty="0"/>
              <a:t>Two lives are going on simultaneously: one of tortuous mind control and inner parts that on command emerge for assignments.</a:t>
            </a:r>
          </a:p>
          <a:p>
            <a:r>
              <a:rPr lang="en-CA" dirty="0"/>
              <a:t>Ordinary life: work and school, family meals, weekend outings, parties, shopping, films, sports, house cleaning, laundry, children’s sports and music recitals and homework and projects. Cult families do what normal families do in normal life. Many survivors idealize their perpetrator families.</a:t>
            </a:r>
          </a:p>
          <a:p>
            <a:r>
              <a:rPr lang="en-CA" dirty="0"/>
              <a:t>Every kind of abuse: mental, physical, sexual (incest, perversion), spiritual. Incest is enforced with parents and pets. Cult leaders mandate sexual abuse and threaten to kill kids if parents don’t participate. Parents have been so abused themselves that they have their own perversions.</a:t>
            </a:r>
          </a:p>
          <a:p>
            <a:r>
              <a:rPr lang="en-CA" dirty="0"/>
              <a:t>Some parents find ways to mess up a little of their children’s programming.</a:t>
            </a:r>
          </a:p>
        </p:txBody>
      </p:sp>
    </p:spTree>
    <p:extLst>
      <p:ext uri="{BB962C8B-B14F-4D97-AF65-F5344CB8AC3E}">
        <p14:creationId xmlns:p14="http://schemas.microsoft.com/office/powerpoint/2010/main" xmlns="" val="3627018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F81DEA-6F1A-4D36-A95D-AFCA40D60A5D}"/>
              </a:ext>
            </a:extLst>
          </p:cNvPr>
          <p:cNvSpPr>
            <a:spLocks noGrp="1"/>
          </p:cNvSpPr>
          <p:nvPr>
            <p:ph type="ctrTitle"/>
          </p:nvPr>
        </p:nvSpPr>
        <p:spPr/>
        <p:txBody>
          <a:bodyPr/>
          <a:lstStyle/>
          <a:p>
            <a:r>
              <a:rPr lang="en-CA" dirty="0"/>
              <a:t>Healing the Unimaginable</a:t>
            </a:r>
          </a:p>
        </p:txBody>
      </p:sp>
      <p:sp>
        <p:nvSpPr>
          <p:cNvPr id="3" name="Subtitle 2">
            <a:extLst>
              <a:ext uri="{FF2B5EF4-FFF2-40B4-BE49-F238E27FC236}">
                <a16:creationId xmlns:a16="http://schemas.microsoft.com/office/drawing/2014/main" xmlns="" id="{06A0691F-A897-4131-9F28-84A235F95B28}"/>
              </a:ext>
            </a:extLst>
          </p:cNvPr>
          <p:cNvSpPr>
            <a:spLocks noGrp="1"/>
          </p:cNvSpPr>
          <p:nvPr>
            <p:ph type="subTitle" idx="1"/>
          </p:nvPr>
        </p:nvSpPr>
        <p:spPr/>
        <p:txBody>
          <a:bodyPr>
            <a:normAutofit/>
          </a:bodyPr>
          <a:lstStyle/>
          <a:p>
            <a:r>
              <a:rPr lang="en-CA" sz="2400" dirty="0"/>
              <a:t>Alison Miller, Ph.D.</a:t>
            </a:r>
          </a:p>
        </p:txBody>
      </p:sp>
    </p:spTree>
    <p:extLst>
      <p:ext uri="{BB962C8B-B14F-4D97-AF65-F5344CB8AC3E}">
        <p14:creationId xmlns:p14="http://schemas.microsoft.com/office/powerpoint/2010/main" xmlns="" val="3405917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4DDF99-FA12-45B0-8FAD-CEE54CEA7268}"/>
              </a:ext>
            </a:extLst>
          </p:cNvPr>
          <p:cNvSpPr>
            <a:spLocks noGrp="1"/>
          </p:cNvSpPr>
          <p:nvPr>
            <p:ph type="title"/>
          </p:nvPr>
        </p:nvSpPr>
        <p:spPr/>
        <p:txBody>
          <a:bodyPr/>
          <a:lstStyle/>
          <a:p>
            <a:r>
              <a:rPr lang="en-CA" dirty="0"/>
              <a:t>Evaluation of Victims</a:t>
            </a:r>
          </a:p>
        </p:txBody>
      </p:sp>
      <p:sp>
        <p:nvSpPr>
          <p:cNvPr id="3" name="Content Placeholder 2">
            <a:extLst>
              <a:ext uri="{FF2B5EF4-FFF2-40B4-BE49-F238E27FC236}">
                <a16:creationId xmlns:a16="http://schemas.microsoft.com/office/drawing/2014/main" xmlns="" id="{E19FD38B-5D63-4B03-8639-B9689705F941}"/>
              </a:ext>
            </a:extLst>
          </p:cNvPr>
          <p:cNvSpPr>
            <a:spLocks noGrp="1"/>
          </p:cNvSpPr>
          <p:nvPr>
            <p:ph idx="1"/>
          </p:nvPr>
        </p:nvSpPr>
        <p:spPr/>
        <p:txBody>
          <a:bodyPr>
            <a:normAutofit/>
          </a:bodyPr>
          <a:lstStyle/>
          <a:p>
            <a:r>
              <a:rPr lang="en-CA" dirty="0"/>
              <a:t>Experts evaluate each child to see what will motivate him or her.</a:t>
            </a:r>
          </a:p>
          <a:p>
            <a:r>
              <a:rPr lang="en-CA" dirty="0"/>
              <a:t>Will this person place her own survival first, or others’ survival?</a:t>
            </a:r>
          </a:p>
          <a:p>
            <a:r>
              <a:rPr lang="en-CA" dirty="0"/>
              <a:t>Does a victim fear professional or public humiliation more, or physical torture more?</a:t>
            </a:r>
          </a:p>
          <a:p>
            <a:r>
              <a:rPr lang="en-CA" dirty="0"/>
              <a:t>Children’s talents and interests can be usurped for the group’s purposes. Abilities may be used only in cult life, where the person can be ‘important’ and special and apparently needed.</a:t>
            </a:r>
          </a:p>
          <a:p>
            <a:r>
              <a:rPr lang="en-CA" dirty="0"/>
              <a:t>‘Matriarchs’ are cult members who know how to court people, build them up, and make and keep them dependent, in a helpless, childish state.</a:t>
            </a:r>
          </a:p>
          <a:p>
            <a:r>
              <a:rPr lang="en-CA" dirty="0"/>
              <a:t>Victims who were stripped of self-esteem are offered positions of power.</a:t>
            </a:r>
          </a:p>
        </p:txBody>
      </p:sp>
    </p:spTree>
    <p:extLst>
      <p:ext uri="{BB962C8B-B14F-4D97-AF65-F5344CB8AC3E}">
        <p14:creationId xmlns:p14="http://schemas.microsoft.com/office/powerpoint/2010/main" xmlns="" val="294252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Preschool Years – “Foundation” is built</a:t>
            </a:r>
          </a:p>
        </p:txBody>
      </p:sp>
      <p:sp>
        <p:nvSpPr>
          <p:cNvPr id="3" name="Content Placeholder 2"/>
          <p:cNvSpPr>
            <a:spLocks noGrp="1"/>
          </p:cNvSpPr>
          <p:nvPr>
            <p:ph idx="1"/>
          </p:nvPr>
        </p:nvSpPr>
        <p:spPr/>
        <p:txBody>
          <a:bodyPr>
            <a:noAutofit/>
          </a:bodyPr>
          <a:lstStyle/>
          <a:p>
            <a:r>
              <a:rPr lang="en-CA" sz="1600" dirty="0"/>
              <a:t>In some groups, the baby’s crib has coloured cloths on the sides with pockets for dolls representing the inside “people,” to show parts who they are and where they are located. There are also magical symbols and faces. The young child is taught how to put each foundational part in its own pocket.</a:t>
            </a:r>
          </a:p>
          <a:p>
            <a:r>
              <a:rPr lang="en-CA" sz="1600" dirty="0"/>
              <a:t>The inner world is created by artificial means: hypnosis, drugs, picture books, films, stories. Stage magic, scenery and props are used to make the child believe he or she is in heaven, hell, spaceships, Nazi Germany, other worlds, over the rainbow, etc.</a:t>
            </a:r>
          </a:p>
          <a:p>
            <a:r>
              <a:rPr lang="en-CA" sz="1600" dirty="0"/>
              <a:t>A builder part may be designated  to build a model of the system structure(s) with building toys in the real world. </a:t>
            </a:r>
          </a:p>
          <a:p>
            <a:r>
              <a:rPr lang="en-CA" sz="1600" dirty="0"/>
              <a:t>Each originally created part is split further to make a group of parts with the same job and type of training. Groups may have designated colors.</a:t>
            </a:r>
          </a:p>
          <a:p>
            <a:r>
              <a:rPr lang="en-CA" sz="1600" dirty="0"/>
              <a:t>Parts are sealed in at ages where they cannot tell fantasy from reality</a:t>
            </a:r>
          </a:p>
        </p:txBody>
      </p:sp>
      <p:sp>
        <p:nvSpPr>
          <p:cNvPr id="4" name="Slide Number Placeholder 3"/>
          <p:cNvSpPr>
            <a:spLocks noGrp="1"/>
          </p:cNvSpPr>
          <p:nvPr>
            <p:ph type="sldNum" sz="quarter" idx="12"/>
          </p:nvPr>
        </p:nvSpPr>
        <p:spPr/>
        <p:txBody>
          <a:bodyPr/>
          <a:lstStyle/>
          <a:p>
            <a:fld id="{04DCAF22-CE1B-48BA-A085-CB0E5906725E}" type="slidenum">
              <a:rPr lang="en-CA" smtClean="0"/>
              <a:pPr/>
              <a:t>21</a:t>
            </a:fld>
            <a:endParaRPr lang="en-CA"/>
          </a:p>
        </p:txBody>
      </p:sp>
    </p:spTree>
    <p:extLst>
      <p:ext uri="{BB962C8B-B14F-4D97-AF65-F5344CB8AC3E}">
        <p14:creationId xmlns:p14="http://schemas.microsoft.com/office/powerpoint/2010/main" xmlns="" val="4162714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Physical Methods of Training</a:t>
            </a:r>
          </a:p>
        </p:txBody>
      </p:sp>
      <p:sp>
        <p:nvSpPr>
          <p:cNvPr id="3" name="Content Placeholder 2"/>
          <p:cNvSpPr>
            <a:spLocks noGrp="1"/>
          </p:cNvSpPr>
          <p:nvPr>
            <p:ph idx="1"/>
          </p:nvPr>
        </p:nvSpPr>
        <p:spPr/>
        <p:txBody>
          <a:bodyPr>
            <a:normAutofit fontScale="92500" lnSpcReduction="10000"/>
          </a:bodyPr>
          <a:lstStyle/>
          <a:p>
            <a:r>
              <a:rPr lang="en-CA" sz="2100" dirty="0"/>
              <a:t>Psychoactive </a:t>
            </a:r>
            <a:r>
              <a:rPr lang="en-CA" sz="2100" dirty="0">
                <a:solidFill>
                  <a:srgbClr val="0070C0"/>
                </a:solidFill>
              </a:rPr>
              <a:t>Drugs</a:t>
            </a:r>
            <a:r>
              <a:rPr lang="en-CA" sz="2100" dirty="0"/>
              <a:t> create separate biological states: tranquillizers for compliant parts, amphetamines for </a:t>
            </a:r>
            <a:r>
              <a:rPr lang="en-CA" sz="2100" dirty="0" err="1"/>
              <a:t>rageful</a:t>
            </a:r>
            <a:r>
              <a:rPr lang="en-CA" sz="2100" dirty="0"/>
              <a:t> perpetrator parts; hallucinogens for demons and others who are not to be “part of the body.”</a:t>
            </a:r>
          </a:p>
          <a:p>
            <a:pPr marL="274320" lvl="3" indent="-274320">
              <a:buSzPct val="95000"/>
            </a:pPr>
            <a:r>
              <a:rPr lang="en-CA" sz="2100" dirty="0">
                <a:solidFill>
                  <a:srgbClr val="0070C0"/>
                </a:solidFill>
              </a:rPr>
              <a:t>Pain</a:t>
            </a:r>
            <a:r>
              <a:rPr lang="en-CA" sz="2100" dirty="0"/>
              <a:t>: </a:t>
            </a:r>
            <a:r>
              <a:rPr lang="en-US" sz="2100" dirty="0"/>
              <a:t>Torture (all known methods), electroshock (leaves no trace), shock helmet which delivers shock to specific brain areas, special chair delivers shocks as well as drugs and spinning and sensation of flight. Pain in particular spots on the body may be used to create parts who “live” there.</a:t>
            </a:r>
          </a:p>
          <a:p>
            <a:pPr marL="274320" lvl="3" indent="-274320">
              <a:buSzPct val="95000"/>
            </a:pPr>
            <a:r>
              <a:rPr lang="en-US" sz="2100" dirty="0">
                <a:solidFill>
                  <a:srgbClr val="0070C0"/>
                </a:solidFill>
              </a:rPr>
              <a:t>Terror</a:t>
            </a:r>
            <a:r>
              <a:rPr lang="en-US" sz="2100" dirty="0"/>
              <a:t>: threats to life with guns, whips, waterboarding, suffocation to point of unconsciousness. Child believes he or she will be killed if noncompliant.</a:t>
            </a:r>
            <a:endParaRPr lang="en-CA" sz="2100" dirty="0"/>
          </a:p>
          <a:p>
            <a:endParaRPr lang="en-CA" dirty="0"/>
          </a:p>
        </p:txBody>
      </p:sp>
      <p:sp>
        <p:nvSpPr>
          <p:cNvPr id="4" name="Slide Number Placeholder 3"/>
          <p:cNvSpPr>
            <a:spLocks noGrp="1"/>
          </p:cNvSpPr>
          <p:nvPr>
            <p:ph type="sldNum" sz="quarter" idx="12"/>
          </p:nvPr>
        </p:nvSpPr>
        <p:spPr/>
        <p:txBody>
          <a:bodyPr/>
          <a:lstStyle/>
          <a:p>
            <a:fld id="{04DCAF22-CE1B-48BA-A085-CB0E5906725E}" type="slidenum">
              <a:rPr lang="en-CA" smtClean="0"/>
              <a:pPr/>
              <a:t>22</a:t>
            </a:fld>
            <a:endParaRPr lang="en-CA"/>
          </a:p>
        </p:txBody>
      </p:sp>
    </p:spTree>
    <p:extLst>
      <p:ext uri="{BB962C8B-B14F-4D97-AF65-F5344CB8AC3E}">
        <p14:creationId xmlns:p14="http://schemas.microsoft.com/office/powerpoint/2010/main" xmlns="" val="10485965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a:t>Emotional Methods </a:t>
            </a:r>
            <a:r>
              <a:rPr lang="en-CA" dirty="0"/>
              <a:t>of Training</a:t>
            </a:r>
          </a:p>
        </p:txBody>
      </p:sp>
      <p:sp>
        <p:nvSpPr>
          <p:cNvPr id="3" name="Content Placeholder 2"/>
          <p:cNvSpPr>
            <a:spLocks noGrp="1"/>
          </p:cNvSpPr>
          <p:nvPr>
            <p:ph idx="1"/>
          </p:nvPr>
        </p:nvSpPr>
        <p:spPr/>
        <p:txBody>
          <a:bodyPr>
            <a:normAutofit lnSpcReduction="10000"/>
          </a:bodyPr>
          <a:lstStyle/>
          <a:p>
            <a:r>
              <a:rPr lang="en-CA" dirty="0">
                <a:solidFill>
                  <a:srgbClr val="0070C0"/>
                </a:solidFill>
              </a:rPr>
              <a:t>Deprivation</a:t>
            </a:r>
            <a:r>
              <a:rPr lang="en-CA" dirty="0"/>
              <a:t>: Sensory deprivation – deprivation room, pit, crawl space, cages, chains; sleep and food deprivation used in preparation for rituals; solitary confinement as punishment; “garbage kids” are left in these places (and live there internally).</a:t>
            </a:r>
          </a:p>
          <a:p>
            <a:r>
              <a:rPr lang="en-CA" dirty="0">
                <a:solidFill>
                  <a:srgbClr val="0070C0"/>
                </a:solidFill>
              </a:rPr>
              <a:t>Overwhelm</a:t>
            </a:r>
            <a:r>
              <a:rPr lang="en-CA" dirty="0"/>
              <a:t>: Sensory overload combined with hallucinogens for “crazy” programming; spinning used from infancy to overwhelm child, teach child s/he has no control over body; distribute “lessons” to parts. Internal spinner parts are trained to spin a sensation from a memory to alters chosen to receive it.</a:t>
            </a:r>
          </a:p>
          <a:p>
            <a:r>
              <a:rPr lang="en-CA" dirty="0">
                <a:solidFill>
                  <a:srgbClr val="0070C0"/>
                </a:solidFill>
              </a:rPr>
              <a:t>Shame</a:t>
            </a:r>
            <a:r>
              <a:rPr lang="en-CA" dirty="0"/>
              <a:t>: </a:t>
            </a:r>
            <a:r>
              <a:rPr lang="en-US" dirty="0"/>
              <a:t>double binds, forced choices (“You kill this animal or we kill this child”); deliberate shaming, humiliation, belittlement; simulation of heaven and hell; rejection by “God” and “Jesus”; acceptance by “Satan” and “Lucifer” with invitation to perpetrate instead of being harmed.</a:t>
            </a:r>
          </a:p>
          <a:p>
            <a:endParaRPr lang="en-CA" dirty="0"/>
          </a:p>
          <a:p>
            <a:endParaRPr lang="en-CA" dirty="0"/>
          </a:p>
        </p:txBody>
      </p:sp>
      <p:sp>
        <p:nvSpPr>
          <p:cNvPr id="4" name="Slide Number Placeholder 3"/>
          <p:cNvSpPr>
            <a:spLocks noGrp="1"/>
          </p:cNvSpPr>
          <p:nvPr>
            <p:ph type="sldNum" sz="quarter" idx="12"/>
          </p:nvPr>
        </p:nvSpPr>
        <p:spPr/>
        <p:txBody>
          <a:bodyPr/>
          <a:lstStyle/>
          <a:p>
            <a:fld id="{04DCAF22-CE1B-48BA-A085-CB0E5906725E}" type="slidenum">
              <a:rPr lang="en-CA" smtClean="0"/>
              <a:pPr/>
              <a:t>23</a:t>
            </a:fld>
            <a:endParaRPr lang="en-CA"/>
          </a:p>
        </p:txBody>
      </p:sp>
    </p:spTree>
    <p:extLst>
      <p:ext uri="{BB962C8B-B14F-4D97-AF65-F5344CB8AC3E}">
        <p14:creationId xmlns:p14="http://schemas.microsoft.com/office/powerpoint/2010/main" xmlns="" val="33355498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Deception in Training</a:t>
            </a:r>
          </a:p>
        </p:txBody>
      </p:sp>
      <p:sp>
        <p:nvSpPr>
          <p:cNvPr id="3" name="Content Placeholder 2"/>
          <p:cNvSpPr>
            <a:spLocks noGrp="1"/>
          </p:cNvSpPr>
          <p:nvPr>
            <p:ph idx="1"/>
          </p:nvPr>
        </p:nvSpPr>
        <p:spPr/>
        <p:txBody>
          <a:bodyPr>
            <a:normAutofit fontScale="55000" lnSpcReduction="20000"/>
          </a:bodyPr>
          <a:lstStyle/>
          <a:p>
            <a:pPr lvl="1"/>
            <a:r>
              <a:rPr lang="en-US" sz="3200" dirty="0"/>
              <a:t>Hypnosis combined with drugs and stage magic</a:t>
            </a:r>
          </a:p>
          <a:p>
            <a:pPr lvl="1"/>
            <a:r>
              <a:rPr lang="en-US" sz="3200" dirty="0"/>
              <a:t>Hidden cameras &amp; microphones</a:t>
            </a:r>
          </a:p>
          <a:p>
            <a:pPr lvl="1"/>
            <a:r>
              <a:rPr lang="en-US" sz="3200" dirty="0"/>
              <a:t>Theatrics, illusion, sets, sounds, smells, costumes, makeup, elaborate role-plays</a:t>
            </a:r>
          </a:p>
          <a:p>
            <a:pPr lvl="1"/>
            <a:r>
              <a:rPr lang="en-US" sz="3200" dirty="0"/>
              <a:t>Older victims remember picture cards, photographs, mirrors, story books, nursery rhymes, fairy tales.</a:t>
            </a:r>
          </a:p>
          <a:p>
            <a:pPr lvl="1"/>
            <a:r>
              <a:rPr lang="en-US" sz="3200" dirty="0"/>
              <a:t>Middle-aged victims remember films.</a:t>
            </a:r>
          </a:p>
          <a:p>
            <a:pPr lvl="1"/>
            <a:r>
              <a:rPr lang="en-US" sz="3200" dirty="0"/>
              <a:t>Younger victims remember virtual reality, holograms, computer-generated images. </a:t>
            </a:r>
            <a:endParaRPr lang="en-CA" dirty="0"/>
          </a:p>
          <a:p>
            <a:pPr lvl="1"/>
            <a:r>
              <a:rPr lang="en-CA" sz="3200" dirty="0"/>
              <a:t>Music accompanies switches and trained behaviours.</a:t>
            </a:r>
          </a:p>
          <a:p>
            <a:pPr lvl="1"/>
            <a:r>
              <a:rPr lang="en-CA" sz="3200" dirty="0"/>
              <a:t>Fake surgeries implant bombs, a black heart, Satan’s brain, tracking devices, etc.</a:t>
            </a:r>
            <a:endParaRPr lang="en-US" sz="3200" dirty="0"/>
          </a:p>
        </p:txBody>
      </p:sp>
      <p:sp>
        <p:nvSpPr>
          <p:cNvPr id="4" name="Slide Number Placeholder 3"/>
          <p:cNvSpPr>
            <a:spLocks noGrp="1"/>
          </p:cNvSpPr>
          <p:nvPr>
            <p:ph type="sldNum" sz="quarter" idx="12"/>
          </p:nvPr>
        </p:nvSpPr>
        <p:spPr/>
        <p:txBody>
          <a:bodyPr/>
          <a:lstStyle/>
          <a:p>
            <a:fld id="{04DCAF22-CE1B-48BA-A085-CB0E5906725E}" type="slidenum">
              <a:rPr lang="en-CA" smtClean="0"/>
              <a:pPr/>
              <a:t>24</a:t>
            </a:fld>
            <a:endParaRPr lang="en-CA"/>
          </a:p>
        </p:txBody>
      </p:sp>
    </p:spTree>
    <p:extLst>
      <p:ext uri="{BB962C8B-B14F-4D97-AF65-F5344CB8AC3E}">
        <p14:creationId xmlns:p14="http://schemas.microsoft.com/office/powerpoint/2010/main" xmlns="" val="17269386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latin typeface="+mn-lt"/>
              </a:rPr>
              <a:t>Indoctrination: the Superiority of the Perpetrator Group</a:t>
            </a:r>
          </a:p>
        </p:txBody>
      </p:sp>
      <p:sp>
        <p:nvSpPr>
          <p:cNvPr id="3" name="Content Placeholder 2"/>
          <p:cNvSpPr>
            <a:spLocks noGrp="1"/>
          </p:cNvSpPr>
          <p:nvPr>
            <p:ph idx="1"/>
          </p:nvPr>
        </p:nvSpPr>
        <p:spPr/>
        <p:txBody>
          <a:bodyPr>
            <a:normAutofit fontScale="85000" lnSpcReduction="20000"/>
          </a:bodyPr>
          <a:lstStyle/>
          <a:p>
            <a:endParaRPr lang="en-US" dirty="0">
              <a:latin typeface="Calibri" pitchFamily="34" charset="0"/>
            </a:endParaRPr>
          </a:p>
          <a:p>
            <a:r>
              <a:rPr lang="en-US" sz="2100" dirty="0"/>
              <a:t>“We have superior knowledge and wisdom. We serve the correct deity in the correct way. Our way of life is the only right way, and our leader or deity deserves obedience and loyalty.”</a:t>
            </a:r>
          </a:p>
          <a:p>
            <a:r>
              <a:rPr lang="en-US" sz="2100" dirty="0"/>
              <a:t>“You can trust our group because we are your family, the only ones who care about you.”</a:t>
            </a:r>
          </a:p>
          <a:p>
            <a:r>
              <a:rPr lang="en-US" sz="2100" dirty="0"/>
              <a:t>“We do these things (abuses) for your own good, to train you and make you strong.”</a:t>
            </a:r>
          </a:p>
          <a:p>
            <a:r>
              <a:rPr lang="en-US" sz="2100" dirty="0"/>
              <a:t>“We are going to make the world a better place when we run it.”</a:t>
            </a:r>
          </a:p>
          <a:p>
            <a:pPr>
              <a:buNone/>
            </a:pPr>
            <a:r>
              <a:rPr lang="en-US" sz="2100" dirty="0"/>
              <a:t>	</a:t>
            </a:r>
          </a:p>
          <a:p>
            <a:pPr>
              <a:buNone/>
            </a:pPr>
            <a:r>
              <a:rPr lang="en-US" sz="2100" dirty="0"/>
              <a:t>These beliefs are hammered in over and over through religious ceremonies, military drills, songs and chants and rhymes, rewards and punishments.	</a:t>
            </a:r>
          </a:p>
          <a:p>
            <a:pPr marL="0" indent="0">
              <a:buNone/>
            </a:pPr>
            <a:r>
              <a:rPr lang="en-US" dirty="0">
                <a:latin typeface="Calibri" pitchFamily="34" charset="0"/>
              </a:rPr>
              <a:t>  </a:t>
            </a:r>
          </a:p>
          <a:p>
            <a:pPr>
              <a:buNone/>
            </a:pPr>
            <a:endParaRPr lang="en-US" dirty="0">
              <a:latin typeface="Constantia (Body)"/>
            </a:endParaRPr>
          </a:p>
          <a:p>
            <a:endParaRPr lang="en-US" dirty="0"/>
          </a:p>
        </p:txBody>
      </p:sp>
      <p:sp>
        <p:nvSpPr>
          <p:cNvPr id="4" name="Slide Number Placeholder 3"/>
          <p:cNvSpPr>
            <a:spLocks noGrp="1"/>
          </p:cNvSpPr>
          <p:nvPr>
            <p:ph type="sldNum" sz="quarter" idx="12"/>
          </p:nvPr>
        </p:nvSpPr>
        <p:spPr/>
        <p:txBody>
          <a:bodyPr/>
          <a:lstStyle/>
          <a:p>
            <a:fld id="{04DCAF22-CE1B-48BA-A085-CB0E5906725E}" type="slidenum">
              <a:rPr lang="en-CA" smtClean="0"/>
              <a:pPr/>
              <a:t>25</a:t>
            </a:fld>
            <a:endParaRPr lang="en-CA"/>
          </a:p>
        </p:txBody>
      </p:sp>
    </p:spTree>
    <p:extLst>
      <p:ext uri="{BB962C8B-B14F-4D97-AF65-F5344CB8AC3E}">
        <p14:creationId xmlns:p14="http://schemas.microsoft.com/office/powerpoint/2010/main" xmlns="" val="25237752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mn-lt"/>
              </a:rPr>
              <a:t>Obedience</a:t>
            </a:r>
          </a:p>
        </p:txBody>
      </p:sp>
      <p:sp>
        <p:nvSpPr>
          <p:cNvPr id="3" name="Content Placeholder 2"/>
          <p:cNvSpPr>
            <a:spLocks noGrp="1"/>
          </p:cNvSpPr>
          <p:nvPr>
            <p:ph idx="1"/>
          </p:nvPr>
        </p:nvSpPr>
        <p:spPr/>
        <p:txBody>
          <a:bodyPr>
            <a:noAutofit/>
          </a:bodyPr>
          <a:lstStyle/>
          <a:p>
            <a:r>
              <a:rPr lang="en-CA" sz="1400" dirty="0">
                <a:cs typeface="Calibri" panose="020F0502020204030204" pitchFamily="34" charset="0"/>
              </a:rPr>
              <a:t>You belong to us (a slave, though this word is not always used).</a:t>
            </a:r>
          </a:p>
          <a:p>
            <a:r>
              <a:rPr lang="en-CA" sz="1400" dirty="0">
                <a:cs typeface="Calibri" panose="020F0502020204030204" pitchFamily="34" charset="0"/>
              </a:rPr>
              <a:t>You are good if you obey us and bad if you disobey.</a:t>
            </a:r>
          </a:p>
          <a:p>
            <a:r>
              <a:rPr lang="en-CA" sz="1400" dirty="0">
                <a:cs typeface="Calibri" panose="020F0502020204030204" pitchFamily="34" charset="0"/>
              </a:rPr>
              <a:t>You must remain loyal and obedient because you made vows or promises.</a:t>
            </a:r>
          </a:p>
          <a:p>
            <a:r>
              <a:rPr lang="en-CA" sz="1400" dirty="0">
                <a:cs typeface="Calibri" panose="020F0502020204030204" pitchFamily="34" charset="0"/>
              </a:rPr>
              <a:t>You are a robot, a computer, a sex machine, a killing machine, not a person.</a:t>
            </a:r>
          </a:p>
          <a:p>
            <a:r>
              <a:rPr lang="en-CA" sz="1400" dirty="0">
                <a:cs typeface="Calibri" panose="020F0502020204030204" pitchFamily="34" charset="0"/>
              </a:rPr>
              <a:t>You were created only to do the job assigned to you. You will have no purpose and will not exist if you don’t do it.</a:t>
            </a:r>
          </a:p>
          <a:p>
            <a:r>
              <a:rPr lang="en-CA" sz="1400" dirty="0">
                <a:cs typeface="Calibri" panose="020F0502020204030204" pitchFamily="34" charset="0"/>
              </a:rPr>
              <a:t>You are a soldier whose duty is to obey without thinking, never think for yourself.</a:t>
            </a:r>
          </a:p>
          <a:p>
            <a:r>
              <a:rPr lang="en-CA" sz="1400" dirty="0">
                <a:cs typeface="Calibri" panose="020F0502020204030204" pitchFamily="34" charset="0"/>
              </a:rPr>
              <a:t>If you obey you will rise to be a general (or another high rank).</a:t>
            </a:r>
          </a:p>
          <a:p>
            <a:r>
              <a:rPr lang="en-CA" sz="1400" dirty="0">
                <a:cs typeface="Calibri" panose="020F0502020204030204" pitchFamily="34" charset="0"/>
              </a:rPr>
              <a:t>If you fight back you are a traitor and will be punished.</a:t>
            </a:r>
          </a:p>
          <a:p>
            <a:pPr marL="0" indent="0">
              <a:buNone/>
            </a:pPr>
            <a:r>
              <a:rPr lang="en-CA" sz="1400" dirty="0">
                <a:cs typeface="Calibri" panose="020F0502020204030204" pitchFamily="34" charset="0"/>
              </a:rPr>
              <a:t>Abusers dress children up in uniforms, put them through military exercises, show them movies of soldiers marching or fighting, give promotions, talk about pride in the cause. Children who cry, vomit, show fear or sadness, or show compassion for others being hurt are punished.     Meanwhile, the front parts know nothing about all this.</a:t>
            </a:r>
          </a:p>
        </p:txBody>
      </p:sp>
      <p:sp>
        <p:nvSpPr>
          <p:cNvPr id="4" name="Slide Number Placeholder 3"/>
          <p:cNvSpPr>
            <a:spLocks noGrp="1"/>
          </p:cNvSpPr>
          <p:nvPr>
            <p:ph type="sldNum" sz="quarter" idx="12"/>
          </p:nvPr>
        </p:nvSpPr>
        <p:spPr/>
        <p:txBody>
          <a:bodyPr/>
          <a:lstStyle/>
          <a:p>
            <a:fld id="{04DCAF22-CE1B-48BA-A085-CB0E5906725E}" type="slidenum">
              <a:rPr lang="en-CA" smtClean="0"/>
              <a:pPr/>
              <a:t>26</a:t>
            </a:fld>
            <a:endParaRPr lang="en-CA"/>
          </a:p>
        </p:txBody>
      </p:sp>
    </p:spTree>
    <p:extLst>
      <p:ext uri="{BB962C8B-B14F-4D97-AF65-F5344CB8AC3E}">
        <p14:creationId xmlns:p14="http://schemas.microsoft.com/office/powerpoint/2010/main" xmlns="" val="3882774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mn-lt"/>
              </a:rPr>
              <a:t>Loyalty</a:t>
            </a:r>
          </a:p>
        </p:txBody>
      </p:sp>
      <p:sp>
        <p:nvSpPr>
          <p:cNvPr id="3" name="Content Placeholder 2"/>
          <p:cNvSpPr>
            <a:spLocks noGrp="1"/>
          </p:cNvSpPr>
          <p:nvPr>
            <p:ph idx="1"/>
          </p:nvPr>
        </p:nvSpPr>
        <p:spPr/>
        <p:txBody>
          <a:bodyPr>
            <a:normAutofit fontScale="25000" lnSpcReduction="20000"/>
          </a:bodyPr>
          <a:lstStyle/>
          <a:p>
            <a:r>
              <a:rPr lang="en-US" sz="6400" dirty="0"/>
              <a:t>A disloyal member is called a traitor and said to deserve rape and/or torture and/or death.</a:t>
            </a:r>
          </a:p>
          <a:p>
            <a:r>
              <a:rPr lang="en-US" sz="6400" dirty="0"/>
              <a:t>“We can kill you or take you away at any time, and no one can stop us because we are all-powerful.”</a:t>
            </a:r>
          </a:p>
          <a:p>
            <a:r>
              <a:rPr lang="en-US" sz="6400" dirty="0"/>
              <a:t>“If you are disloyal, someone you love or another vulnerable child will be killed or punished instead of you.”</a:t>
            </a:r>
          </a:p>
          <a:p>
            <a:r>
              <a:rPr lang="en-US" sz="6400" dirty="0"/>
              <a:t>“Your higher-ups inside must make the other parts obey, and punish them if they disobey, or we will punish the higher-ups.”</a:t>
            </a:r>
          </a:p>
          <a:p>
            <a:pPr>
              <a:buNone/>
            </a:pPr>
            <a:r>
              <a:rPr lang="en-US" sz="6400" dirty="0"/>
              <a:t>Enforced through:</a:t>
            </a:r>
          </a:p>
          <a:p>
            <a:r>
              <a:rPr lang="en-US" sz="6400" dirty="0"/>
              <a:t>Vows of loyalty, signing documents (sometimes in blood)</a:t>
            </a:r>
          </a:p>
          <a:p>
            <a:r>
              <a:rPr lang="en-US" sz="6400" dirty="0"/>
              <a:t>Rewards (drugs, sex, getting to abuse, stripes, rings, tokens)</a:t>
            </a:r>
          </a:p>
          <a:p>
            <a:r>
              <a:rPr lang="en-US" sz="6400" dirty="0"/>
              <a:t>Punishment for minor infractions</a:t>
            </a:r>
          </a:p>
          <a:p>
            <a:r>
              <a:rPr lang="en-US" sz="6400" dirty="0"/>
              <a:t>Threats and demonstrations of severe punishment of the child and others, killing of “traitors”</a:t>
            </a:r>
          </a:p>
          <a:p>
            <a:endParaRPr lang="en-CA" dirty="0"/>
          </a:p>
        </p:txBody>
      </p:sp>
      <p:sp>
        <p:nvSpPr>
          <p:cNvPr id="4" name="Slide Number Placeholder 3"/>
          <p:cNvSpPr>
            <a:spLocks noGrp="1"/>
          </p:cNvSpPr>
          <p:nvPr>
            <p:ph type="sldNum" sz="quarter" idx="12"/>
          </p:nvPr>
        </p:nvSpPr>
        <p:spPr/>
        <p:txBody>
          <a:bodyPr/>
          <a:lstStyle/>
          <a:p>
            <a:fld id="{04DCAF22-CE1B-48BA-A085-CB0E5906725E}" type="slidenum">
              <a:rPr lang="en-CA" smtClean="0"/>
              <a:pPr/>
              <a:t>27</a:t>
            </a:fld>
            <a:endParaRPr lang="en-CA"/>
          </a:p>
        </p:txBody>
      </p:sp>
    </p:spTree>
    <p:extLst>
      <p:ext uri="{BB962C8B-B14F-4D97-AF65-F5344CB8AC3E}">
        <p14:creationId xmlns:p14="http://schemas.microsoft.com/office/powerpoint/2010/main" xmlns="" val="32440545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0BE621-EFBE-4E0F-AE6F-5C0793A08FDF}"/>
              </a:ext>
            </a:extLst>
          </p:cNvPr>
          <p:cNvSpPr>
            <a:spLocks noGrp="1"/>
          </p:cNvSpPr>
          <p:nvPr>
            <p:ph type="title"/>
          </p:nvPr>
        </p:nvSpPr>
        <p:spPr/>
        <p:txBody>
          <a:bodyPr/>
          <a:lstStyle/>
          <a:p>
            <a:r>
              <a:rPr lang="en-CA" dirty="0"/>
              <a:t>Lies They Tell</a:t>
            </a:r>
            <a:br>
              <a:rPr lang="en-CA" dirty="0"/>
            </a:br>
            <a:endParaRPr lang="en-CA" dirty="0"/>
          </a:p>
        </p:txBody>
      </p:sp>
      <p:sp>
        <p:nvSpPr>
          <p:cNvPr id="3" name="Content Placeholder 2">
            <a:extLst>
              <a:ext uri="{FF2B5EF4-FFF2-40B4-BE49-F238E27FC236}">
                <a16:creationId xmlns:a16="http://schemas.microsoft.com/office/drawing/2014/main" xmlns="" id="{D735B186-558D-4DBF-9709-1F24DBEDA343}"/>
              </a:ext>
            </a:extLst>
          </p:cNvPr>
          <p:cNvSpPr>
            <a:spLocks noGrp="1"/>
          </p:cNvSpPr>
          <p:nvPr>
            <p:ph idx="1"/>
          </p:nvPr>
        </p:nvSpPr>
        <p:spPr/>
        <p:txBody>
          <a:bodyPr>
            <a:normAutofit/>
          </a:bodyPr>
          <a:lstStyle/>
          <a:p>
            <a:r>
              <a:rPr lang="en-CA" dirty="0"/>
              <a:t>Each specific lie has a specific purpose.</a:t>
            </a:r>
          </a:p>
          <a:p>
            <a:r>
              <a:rPr lang="en-CA" dirty="0"/>
              <a:t>Lies are backed up by trickery (fake stage magic, illusions, and drugs).</a:t>
            </a:r>
          </a:p>
          <a:p>
            <a:r>
              <a:rPr lang="en-CA" dirty="0"/>
              <a:t>Your client may want to write down things abusers said which they suspect may be lies, but they aren’t sure.</a:t>
            </a:r>
          </a:p>
          <a:p>
            <a:r>
              <a:rPr lang="en-CA" dirty="0"/>
              <a:t>My list of 50 lies has the lie, the truth, why They told this lie, how They made their victims believe it, and what to do about it. (</a:t>
            </a:r>
            <a:r>
              <a:rPr lang="en-CA" i="1" dirty="0"/>
              <a:t>From the Trenches</a:t>
            </a:r>
            <a:r>
              <a:rPr lang="en-CA" dirty="0"/>
              <a:t>)</a:t>
            </a:r>
          </a:p>
          <a:p>
            <a:r>
              <a:rPr lang="en-CA" dirty="0"/>
              <a:t>The trick with disinformation is to include lots of correct information which is already known, so the speaker or writer is not revealing anything new.</a:t>
            </a:r>
          </a:p>
          <a:p>
            <a:r>
              <a:rPr lang="en-CA" dirty="0"/>
              <a:t>Learning critical thinking is an important part of recovery.</a:t>
            </a:r>
          </a:p>
          <a:p>
            <a:pPr marL="0" indent="0">
              <a:buNone/>
            </a:pPr>
            <a:endParaRPr lang="en-CA" dirty="0"/>
          </a:p>
          <a:p>
            <a:endParaRPr lang="en-CA" dirty="0"/>
          </a:p>
        </p:txBody>
      </p:sp>
    </p:spTree>
    <p:extLst>
      <p:ext uri="{BB962C8B-B14F-4D97-AF65-F5344CB8AC3E}">
        <p14:creationId xmlns:p14="http://schemas.microsoft.com/office/powerpoint/2010/main" xmlns="" val="1654555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D2899F-F43A-4FA5-9E70-6106F62D51DE}"/>
              </a:ext>
            </a:extLst>
          </p:cNvPr>
          <p:cNvSpPr>
            <a:spLocks noGrp="1"/>
          </p:cNvSpPr>
          <p:nvPr>
            <p:ph type="title"/>
          </p:nvPr>
        </p:nvSpPr>
        <p:spPr/>
        <p:txBody>
          <a:bodyPr/>
          <a:lstStyle/>
          <a:p>
            <a:r>
              <a:rPr lang="en-CA" dirty="0"/>
              <a:t>Types of Lies</a:t>
            </a:r>
          </a:p>
        </p:txBody>
      </p:sp>
      <p:sp>
        <p:nvSpPr>
          <p:cNvPr id="3" name="Content Placeholder 2">
            <a:extLst>
              <a:ext uri="{FF2B5EF4-FFF2-40B4-BE49-F238E27FC236}">
                <a16:creationId xmlns:a16="http://schemas.microsoft.com/office/drawing/2014/main" xmlns="" id="{83D1F37A-EE84-4D92-AB45-F8423841A9DD}"/>
              </a:ext>
            </a:extLst>
          </p:cNvPr>
          <p:cNvSpPr>
            <a:spLocks noGrp="1"/>
          </p:cNvSpPr>
          <p:nvPr>
            <p:ph idx="1"/>
          </p:nvPr>
        </p:nvSpPr>
        <p:spPr/>
        <p:txBody>
          <a:bodyPr/>
          <a:lstStyle/>
          <a:p>
            <a:r>
              <a:rPr lang="en-CA" dirty="0"/>
              <a:t>About the reality of the abuse</a:t>
            </a:r>
          </a:p>
          <a:p>
            <a:r>
              <a:rPr lang="en-CA" dirty="0"/>
              <a:t>About the abusers’ power and character</a:t>
            </a:r>
          </a:p>
          <a:p>
            <a:r>
              <a:rPr lang="en-CA" dirty="0"/>
              <a:t>About obedience and disobedience</a:t>
            </a:r>
          </a:p>
          <a:p>
            <a:r>
              <a:rPr lang="en-CA" dirty="0"/>
              <a:t>About keeping in contact with the abusers</a:t>
            </a:r>
          </a:p>
          <a:p>
            <a:r>
              <a:rPr lang="en-CA" dirty="0"/>
              <a:t>About what will happen if the victim tells someone</a:t>
            </a:r>
          </a:p>
          <a:p>
            <a:r>
              <a:rPr lang="en-CA" dirty="0"/>
              <a:t>About life and death and reality</a:t>
            </a:r>
          </a:p>
          <a:p>
            <a:r>
              <a:rPr lang="en-CA" dirty="0"/>
              <a:t>About who the victim is</a:t>
            </a:r>
          </a:p>
        </p:txBody>
      </p:sp>
    </p:spTree>
    <p:extLst>
      <p:ext uri="{BB962C8B-B14F-4D97-AF65-F5344CB8AC3E}">
        <p14:creationId xmlns:p14="http://schemas.microsoft.com/office/powerpoint/2010/main" xmlns="" val="1989647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B92944-CDD6-4EF3-A51E-73069FD3CEE2}"/>
              </a:ext>
            </a:extLst>
          </p:cNvPr>
          <p:cNvSpPr>
            <a:spLocks noGrp="1"/>
          </p:cNvSpPr>
          <p:nvPr>
            <p:ph type="ctrTitle"/>
          </p:nvPr>
        </p:nvSpPr>
        <p:spPr/>
        <p:txBody>
          <a:bodyPr/>
          <a:lstStyle/>
          <a:p>
            <a:r>
              <a:rPr lang="en-CA" dirty="0"/>
              <a:t>Engineered Personality Systems, Part 2</a:t>
            </a:r>
          </a:p>
        </p:txBody>
      </p:sp>
      <p:sp>
        <p:nvSpPr>
          <p:cNvPr id="3" name="Subtitle 2">
            <a:extLst>
              <a:ext uri="{FF2B5EF4-FFF2-40B4-BE49-F238E27FC236}">
                <a16:creationId xmlns:a16="http://schemas.microsoft.com/office/drawing/2014/main" xmlns="" id="{7B2E9EA6-243E-44DC-A566-76BE7FDDFD0E}"/>
              </a:ext>
            </a:extLst>
          </p:cNvPr>
          <p:cNvSpPr>
            <a:spLocks noGrp="1"/>
          </p:cNvSpPr>
          <p:nvPr>
            <p:ph type="subTitle" idx="1"/>
          </p:nvPr>
        </p:nvSpPr>
        <p:spPr/>
        <p:txBody>
          <a:bodyPr/>
          <a:lstStyle/>
          <a:p>
            <a:r>
              <a:rPr lang="en-CA" dirty="0"/>
              <a:t>Alison Miller, Ph.D. with particular appreciation for Wendy Hoffman’s contributions in </a:t>
            </a:r>
            <a:r>
              <a:rPr lang="en-CA" i="1" dirty="0"/>
              <a:t>From the Trenches </a:t>
            </a:r>
            <a:r>
              <a:rPr lang="en-CA" dirty="0"/>
              <a:t>and her memoirs: </a:t>
            </a:r>
            <a:r>
              <a:rPr lang="en-CA" i="1" dirty="0"/>
              <a:t>The Enslaved Queen, White Witch in a Black Robe, A Brain of My Own, </a:t>
            </a:r>
            <a:r>
              <a:rPr lang="en-CA" dirty="0"/>
              <a:t>and </a:t>
            </a:r>
            <a:r>
              <a:rPr lang="en-CA" i="1" dirty="0"/>
              <a:t>After Amnesia.</a:t>
            </a:r>
            <a:endParaRPr lang="en-CA" dirty="0"/>
          </a:p>
        </p:txBody>
      </p:sp>
    </p:spTree>
    <p:extLst>
      <p:ext uri="{BB962C8B-B14F-4D97-AF65-F5344CB8AC3E}">
        <p14:creationId xmlns:p14="http://schemas.microsoft.com/office/powerpoint/2010/main" xmlns="" val="5947274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
            </a:r>
            <a:br>
              <a:rPr lang="en-CA" dirty="0"/>
            </a:br>
            <a:r>
              <a:rPr lang="en-CA" dirty="0"/>
              <a:t>The BIG LIE</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We know everything and are all-powerful. We have magical (for young children) or technological (for older children) ways of knowing what you think and do and say.</a:t>
            </a:r>
          </a:p>
          <a:p>
            <a:r>
              <a:rPr lang="en-US" dirty="0"/>
              <a:t>The walls have ears.</a:t>
            </a:r>
          </a:p>
          <a:p>
            <a:r>
              <a:rPr lang="en-US" dirty="0"/>
              <a:t>Satan’s eyes/the All-Seeing Eye watch you.</a:t>
            </a:r>
          </a:p>
          <a:p>
            <a:r>
              <a:rPr lang="en-US" dirty="0"/>
              <a:t>We live in the shadows or in the walls.</a:t>
            </a:r>
          </a:p>
          <a:p>
            <a:r>
              <a:rPr lang="en-US" dirty="0"/>
              <a:t>The crows/squirrels/spiders report to us.</a:t>
            </a:r>
          </a:p>
          <a:p>
            <a:r>
              <a:rPr lang="en-US" dirty="0"/>
              <a:t>Your stuffed animals report to us.</a:t>
            </a:r>
          </a:p>
          <a:p>
            <a:r>
              <a:rPr lang="en-US" dirty="0"/>
              <a:t>A microchip/device implanted in your body tell us where you are and what you are thinking/saying.</a:t>
            </a:r>
          </a:p>
          <a:p>
            <a:r>
              <a:rPr lang="en-US" dirty="0"/>
              <a:t>A bomb in your body will go off if you are disloyal.</a:t>
            </a:r>
          </a:p>
          <a:p>
            <a:r>
              <a:rPr lang="en-US" dirty="0"/>
              <a:t>Everyone you know is linked to us and will report to us.</a:t>
            </a:r>
          </a:p>
          <a:p>
            <a:r>
              <a:rPr lang="en-US" dirty="0"/>
              <a:t>God/Lucifer/Satan (who is omnipotent, omniscient, and </a:t>
            </a:r>
            <a:r>
              <a:rPr lang="en-US" dirty="0" err="1"/>
              <a:t>omni</a:t>
            </a:r>
            <a:r>
              <a:rPr lang="en-US" dirty="0"/>
              <a:t>-present) is always watching you.</a:t>
            </a:r>
          </a:p>
          <a:p>
            <a:pPr marL="0" indent="0">
              <a:buNone/>
            </a:pPr>
            <a:r>
              <a:rPr lang="en-US" dirty="0"/>
              <a:t>All these things are simulated in childhood, using hidden microphones, one-way mirrors, fake surgeries, and other deceptions.</a:t>
            </a:r>
          </a:p>
          <a:p>
            <a:endParaRPr lang="en-CA" dirty="0"/>
          </a:p>
        </p:txBody>
      </p:sp>
      <p:sp>
        <p:nvSpPr>
          <p:cNvPr id="4" name="Slide Number Placeholder 3"/>
          <p:cNvSpPr>
            <a:spLocks noGrp="1"/>
          </p:cNvSpPr>
          <p:nvPr>
            <p:ph type="sldNum" sz="quarter" idx="12"/>
          </p:nvPr>
        </p:nvSpPr>
        <p:spPr/>
        <p:txBody>
          <a:bodyPr/>
          <a:lstStyle/>
          <a:p>
            <a:fld id="{04DCAF22-CE1B-48BA-A085-CB0E5906725E}" type="slidenum">
              <a:rPr lang="en-CA" smtClean="0"/>
              <a:pPr/>
              <a:t>30</a:t>
            </a:fld>
            <a:endParaRPr lang="en-CA"/>
          </a:p>
        </p:txBody>
      </p:sp>
    </p:spTree>
    <p:extLst>
      <p:ext uri="{BB962C8B-B14F-4D97-AF65-F5344CB8AC3E}">
        <p14:creationId xmlns:p14="http://schemas.microsoft.com/office/powerpoint/2010/main" xmlns="" val="29945574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484B10-090F-4863-A1C2-F22D1220A8C2}"/>
              </a:ext>
            </a:extLst>
          </p:cNvPr>
          <p:cNvSpPr>
            <a:spLocks noGrp="1"/>
          </p:cNvSpPr>
          <p:nvPr>
            <p:ph type="title"/>
          </p:nvPr>
        </p:nvSpPr>
        <p:spPr/>
        <p:txBody>
          <a:bodyPr/>
          <a:lstStyle/>
          <a:p>
            <a:r>
              <a:rPr lang="en-CA" dirty="0"/>
              <a:t>The Orchestrated Sacrifice of a Friend</a:t>
            </a:r>
            <a:br>
              <a:rPr lang="en-CA" dirty="0"/>
            </a:br>
            <a:r>
              <a:rPr lang="en-CA" sz="1800" dirty="0"/>
              <a:t>(</a:t>
            </a:r>
            <a:r>
              <a:rPr lang="en-CA" sz="1800" i="1" dirty="0"/>
              <a:t>Healing the Unimaginable, </a:t>
            </a:r>
            <a:r>
              <a:rPr lang="en-CA" sz="1800" dirty="0"/>
              <a:t>p. 211; </a:t>
            </a:r>
            <a:r>
              <a:rPr lang="en-CA" sz="1800" i="1" dirty="0"/>
              <a:t>The Enslaved Queen pp. 85-96)</a:t>
            </a:r>
            <a:endParaRPr lang="en-CA" dirty="0"/>
          </a:p>
        </p:txBody>
      </p:sp>
      <p:sp>
        <p:nvSpPr>
          <p:cNvPr id="3" name="Content Placeholder 2">
            <a:extLst>
              <a:ext uri="{FF2B5EF4-FFF2-40B4-BE49-F238E27FC236}">
                <a16:creationId xmlns:a16="http://schemas.microsoft.com/office/drawing/2014/main" xmlns="" id="{BCEB62D2-0F6C-496E-888E-887992B441D1}"/>
              </a:ext>
            </a:extLst>
          </p:cNvPr>
          <p:cNvSpPr>
            <a:spLocks noGrp="1"/>
          </p:cNvSpPr>
          <p:nvPr>
            <p:ph idx="1"/>
          </p:nvPr>
        </p:nvSpPr>
        <p:spPr/>
        <p:txBody>
          <a:bodyPr>
            <a:normAutofit fontScale="92500" lnSpcReduction="10000"/>
          </a:bodyPr>
          <a:lstStyle/>
          <a:p>
            <a:r>
              <a:rPr lang="en-CA" dirty="0"/>
              <a:t>Around age 6 the child is given a friend, usually another child, carefully chosen from the sacrificial victims bred for this purpose.</a:t>
            </a:r>
          </a:p>
          <a:p>
            <a:r>
              <a:rPr lang="en-CA" dirty="0"/>
              <a:t>The relationship lasts about a year, and then the child who has tasted love is forced to participate in the murder of his or her friend. </a:t>
            </a:r>
          </a:p>
          <a:p>
            <a:r>
              <a:rPr lang="en-CA" dirty="0"/>
              <a:t>The mind control message is that love is not allowed, that the cult leaders will murder any person or animal you love.</a:t>
            </a:r>
          </a:p>
          <a:p>
            <a:r>
              <a:rPr lang="en-CA" dirty="0"/>
              <a:t>After that, if anyone the child knows becomes ill or injured or dies, the child is told it is his or her fault.</a:t>
            </a:r>
          </a:p>
          <a:p>
            <a:r>
              <a:rPr lang="en-CA" dirty="0"/>
              <a:t>This can backfire, as the victim now knows what love is, and knows that she or he can be loved by someone who is capable of love.</a:t>
            </a:r>
          </a:p>
          <a:p>
            <a:r>
              <a:rPr lang="en-CA" dirty="0"/>
              <a:t>In some cases, the deceased special friend may remain with the victim and shield him or her from the full impact of the torture. </a:t>
            </a:r>
          </a:p>
        </p:txBody>
      </p:sp>
    </p:spTree>
    <p:extLst>
      <p:ext uri="{BB962C8B-B14F-4D97-AF65-F5344CB8AC3E}">
        <p14:creationId xmlns:p14="http://schemas.microsoft.com/office/powerpoint/2010/main" xmlns="" val="1159065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A7F646-725E-4250-81F8-F783EDA0448E}"/>
              </a:ext>
            </a:extLst>
          </p:cNvPr>
          <p:cNvSpPr>
            <a:spLocks noGrp="1"/>
          </p:cNvSpPr>
          <p:nvPr>
            <p:ph type="title"/>
          </p:nvPr>
        </p:nvSpPr>
        <p:spPr/>
        <p:txBody>
          <a:bodyPr/>
          <a:lstStyle/>
          <a:p>
            <a:r>
              <a:rPr lang="en-CA" dirty="0"/>
              <a:t>Forced Perpetration</a:t>
            </a:r>
          </a:p>
        </p:txBody>
      </p:sp>
      <p:sp>
        <p:nvSpPr>
          <p:cNvPr id="3" name="Content Placeholder 2">
            <a:extLst>
              <a:ext uri="{FF2B5EF4-FFF2-40B4-BE49-F238E27FC236}">
                <a16:creationId xmlns:a16="http://schemas.microsoft.com/office/drawing/2014/main" xmlns="" id="{EA9DFBFE-B20E-432C-B731-B9C9C2F66D90}"/>
              </a:ext>
            </a:extLst>
          </p:cNvPr>
          <p:cNvSpPr>
            <a:spLocks noGrp="1"/>
          </p:cNvSpPr>
          <p:nvPr>
            <p:ph idx="1"/>
          </p:nvPr>
        </p:nvSpPr>
        <p:spPr/>
        <p:txBody>
          <a:bodyPr/>
          <a:lstStyle/>
          <a:p>
            <a:r>
              <a:rPr lang="en-CA" dirty="0"/>
              <a:t>Occult groups force children to participate in torture, rape, animal sacrifice, and real and simulated murders</a:t>
            </a:r>
          </a:p>
          <a:p>
            <a:r>
              <a:rPr lang="en-CA" dirty="0"/>
              <a:t>Even if the murder is a simulation, the child does not know it</a:t>
            </a:r>
          </a:p>
          <a:p>
            <a:r>
              <a:rPr lang="en-CA" dirty="0"/>
              <a:t>Training begins with forcing the child to kill a pet with which they have been allowed to bond.</a:t>
            </a:r>
          </a:p>
          <a:p>
            <a:r>
              <a:rPr lang="en-CA" dirty="0"/>
              <a:t>The trainer’s hand is over the child’s hand, then the child is blamed for the death and told s/he is evil.</a:t>
            </a:r>
          </a:p>
          <a:p>
            <a:r>
              <a:rPr lang="en-CA" dirty="0"/>
              <a:t>As in war, the child is ‘kill or be killed.’</a:t>
            </a:r>
          </a:p>
        </p:txBody>
      </p:sp>
    </p:spTree>
    <p:extLst>
      <p:ext uri="{BB962C8B-B14F-4D97-AF65-F5344CB8AC3E}">
        <p14:creationId xmlns:p14="http://schemas.microsoft.com/office/powerpoint/2010/main" xmlns="" val="28853403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3987DE-A865-4D6B-A275-9265F4B98CE8}"/>
              </a:ext>
            </a:extLst>
          </p:cNvPr>
          <p:cNvSpPr>
            <a:spLocks noGrp="1"/>
          </p:cNvSpPr>
          <p:nvPr>
            <p:ph type="title"/>
          </p:nvPr>
        </p:nvSpPr>
        <p:spPr/>
        <p:txBody>
          <a:bodyPr/>
          <a:lstStyle/>
          <a:p>
            <a:r>
              <a:rPr lang="en-CA" dirty="0"/>
              <a:t>Cover Memories</a:t>
            </a:r>
          </a:p>
        </p:txBody>
      </p:sp>
      <p:sp>
        <p:nvSpPr>
          <p:cNvPr id="3" name="Content Placeholder 2">
            <a:extLst>
              <a:ext uri="{FF2B5EF4-FFF2-40B4-BE49-F238E27FC236}">
                <a16:creationId xmlns:a16="http://schemas.microsoft.com/office/drawing/2014/main" xmlns="" id="{FDC329D9-7AD1-4CB0-8DBC-B05CD376D6D0}"/>
              </a:ext>
            </a:extLst>
          </p:cNvPr>
          <p:cNvSpPr>
            <a:spLocks noGrp="1"/>
          </p:cNvSpPr>
          <p:nvPr>
            <p:ph idx="1"/>
          </p:nvPr>
        </p:nvSpPr>
        <p:spPr/>
        <p:txBody>
          <a:bodyPr/>
          <a:lstStyle/>
          <a:p>
            <a:r>
              <a:rPr lang="en-CA" dirty="0"/>
              <a:t>The perpetrator groups are always aware of the danger of memories of their abuses leaking out, and the survivor telling someone who might believe them, even though there is strong ‘Don’t Tell’ programming.</a:t>
            </a:r>
          </a:p>
          <a:p>
            <a:r>
              <a:rPr lang="en-CA" dirty="0"/>
              <a:t>So they set up cover memories.</a:t>
            </a:r>
          </a:p>
          <a:p>
            <a:r>
              <a:rPr lang="en-CA" dirty="0"/>
              <a:t>One cover memory is the murder of a person the child knows in the ‘real’ world. The child attends a ritual or other event in which that person is apparently murdered. The child is encouraged to report this to the police. The police investigate, and find the person alive and well.</a:t>
            </a:r>
          </a:p>
          <a:p>
            <a:r>
              <a:rPr lang="en-CA" dirty="0"/>
              <a:t>Another cover memory is the standard alien abduction, complete with spaceship and ‘aliens’ doing things to the child’s body with instruments.</a:t>
            </a:r>
          </a:p>
        </p:txBody>
      </p:sp>
    </p:spTree>
    <p:extLst>
      <p:ext uri="{BB962C8B-B14F-4D97-AF65-F5344CB8AC3E}">
        <p14:creationId xmlns:p14="http://schemas.microsoft.com/office/powerpoint/2010/main" xmlns="" val="40215665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07EB9E-E8BD-49B1-A12B-5F7A668B1600}"/>
              </a:ext>
            </a:extLst>
          </p:cNvPr>
          <p:cNvSpPr>
            <a:spLocks noGrp="1"/>
          </p:cNvSpPr>
          <p:nvPr>
            <p:ph type="title"/>
          </p:nvPr>
        </p:nvSpPr>
        <p:spPr/>
        <p:txBody>
          <a:bodyPr/>
          <a:lstStyle/>
          <a:p>
            <a:r>
              <a:rPr lang="en-CA" dirty="0"/>
              <a:t>Sexual Horrors</a:t>
            </a:r>
          </a:p>
        </p:txBody>
      </p:sp>
      <p:sp>
        <p:nvSpPr>
          <p:cNvPr id="3" name="Content Placeholder 2">
            <a:extLst>
              <a:ext uri="{FF2B5EF4-FFF2-40B4-BE49-F238E27FC236}">
                <a16:creationId xmlns:a16="http://schemas.microsoft.com/office/drawing/2014/main" xmlns="" id="{E356B9B1-5D75-4B0E-A8BF-8EE0792B833F}"/>
              </a:ext>
            </a:extLst>
          </p:cNvPr>
          <p:cNvSpPr>
            <a:spLocks noGrp="1"/>
          </p:cNvSpPr>
          <p:nvPr>
            <p:ph idx="1"/>
          </p:nvPr>
        </p:nvSpPr>
        <p:spPr/>
        <p:txBody>
          <a:bodyPr>
            <a:normAutofit/>
          </a:bodyPr>
          <a:lstStyle/>
          <a:p>
            <a:r>
              <a:rPr lang="en-CA" dirty="0"/>
              <a:t>Sexual trainings take place in electroshock chairs, where children are masturbated and then electroshocked on the genitals and nipples, to couple their premature sexual feelings with physical pain.</a:t>
            </a:r>
          </a:p>
          <a:p>
            <a:r>
              <a:rPr lang="en-CA" dirty="0"/>
              <a:t>Children are sexually stimulated while being placed next to dead bodies. They are forced to engage in sex with animals. They are forced to sexually abuse animals and other children, and may be sexually pleasured while they do it, to turn them into perpetrators. </a:t>
            </a:r>
          </a:p>
          <a:p>
            <a:r>
              <a:rPr lang="en-CA" dirty="0"/>
              <a:t>Children are taught to have sexual feelings with relation to any person the trainer points to. These sexual programs are sometimes turned on accidentally. </a:t>
            </a:r>
          </a:p>
          <a:p>
            <a:r>
              <a:rPr lang="en-CA" dirty="0"/>
              <a:t>Most survivors become divorced from their bodies. They may only be able to feel sexual pleasure when it’s coupled with violence, or with near-death.</a:t>
            </a:r>
          </a:p>
          <a:p>
            <a:endParaRPr lang="en-CA" dirty="0"/>
          </a:p>
        </p:txBody>
      </p:sp>
    </p:spTree>
    <p:extLst>
      <p:ext uri="{BB962C8B-B14F-4D97-AF65-F5344CB8AC3E}">
        <p14:creationId xmlns:p14="http://schemas.microsoft.com/office/powerpoint/2010/main" xmlns="" val="3559984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a:solidFill>
                  <a:schemeClr val="tx1"/>
                </a:solidFill>
              </a:rPr>
              <a:t>Types of Sexual Parts</a:t>
            </a:r>
          </a:p>
        </p:txBody>
      </p:sp>
      <p:sp>
        <p:nvSpPr>
          <p:cNvPr id="6" name="Content Placeholder 5"/>
          <p:cNvSpPr>
            <a:spLocks noGrp="1"/>
          </p:cNvSpPr>
          <p:nvPr>
            <p:ph idx="1"/>
          </p:nvPr>
        </p:nvSpPr>
        <p:spPr/>
        <p:txBody>
          <a:bodyPr>
            <a:normAutofit fontScale="77500" lnSpcReduction="20000"/>
          </a:bodyPr>
          <a:lstStyle/>
          <a:p>
            <a:r>
              <a:rPr lang="en-CA" dirty="0"/>
              <a:t>Breeders (who give birth to infants for sacrifice or sale), and may be mothers to unregistered children for years</a:t>
            </a:r>
          </a:p>
          <a:p>
            <a:r>
              <a:rPr lang="en-CA" dirty="0"/>
              <a:t>Nymphomaniacs</a:t>
            </a:r>
          </a:p>
          <a:p>
            <a:r>
              <a:rPr lang="en-CA" dirty="0"/>
              <a:t>Masochists</a:t>
            </a:r>
          </a:p>
          <a:p>
            <a:r>
              <a:rPr lang="en-CA" dirty="0" err="1"/>
              <a:t>Necrophiliacs</a:t>
            </a:r>
            <a:endParaRPr lang="en-CA" dirty="0"/>
          </a:p>
          <a:p>
            <a:r>
              <a:rPr lang="en-CA" dirty="0"/>
              <a:t>Sexual perpetrators including killers</a:t>
            </a:r>
          </a:p>
          <a:p>
            <a:r>
              <a:rPr lang="en-CA" dirty="0"/>
              <a:t>Seducers (for example, of therapists)</a:t>
            </a:r>
          </a:p>
          <a:p>
            <a:pPr marL="0" indent="0">
              <a:buNone/>
            </a:pPr>
            <a:r>
              <a:rPr lang="en-CA" dirty="0"/>
              <a:t>Mixing parts is important here. Pain holder parts are paired with the masochist and perpetrator parts so they don't feel the pain they experience or inflict. </a:t>
            </a:r>
          </a:p>
          <a:p>
            <a:pPr marL="0" indent="0">
              <a:buNone/>
            </a:pPr>
            <a:r>
              <a:rPr lang="en-CA" dirty="0"/>
              <a:t>Frequently the victim is trained that he or she cannot experience orgasm unless in a violent situation, either hurting someone or being hurt by someone. Killers are trained to experience orgasm when someone is killed. Drugs enhance this. </a:t>
            </a:r>
          </a:p>
          <a:p>
            <a:pPr marL="0" indent="0">
              <a:buNone/>
            </a:pPr>
            <a:r>
              <a:rPr lang="en-CA" dirty="0"/>
              <a:t>Kids are trained by being masturbated while watching filmed then actual violence.</a:t>
            </a:r>
          </a:p>
          <a:p>
            <a:pPr marL="0" indent="0">
              <a:buNone/>
            </a:pPr>
            <a:r>
              <a:rPr lang="en-CA" dirty="0"/>
              <a:t>Perpetrator groups thus produce the customers for sadomasochistic sex which they sell.</a:t>
            </a:r>
          </a:p>
        </p:txBody>
      </p:sp>
      <p:sp>
        <p:nvSpPr>
          <p:cNvPr id="2" name="Slide Number Placeholder 1"/>
          <p:cNvSpPr>
            <a:spLocks noGrp="1"/>
          </p:cNvSpPr>
          <p:nvPr>
            <p:ph type="sldNum" sz="quarter" idx="12"/>
          </p:nvPr>
        </p:nvSpPr>
        <p:spPr/>
        <p:txBody>
          <a:bodyPr/>
          <a:lstStyle/>
          <a:p>
            <a:fld id="{04DCAF22-CE1B-48BA-A085-CB0E5906725E}" type="slidenum">
              <a:rPr lang="en-CA" smtClean="0"/>
              <a:pPr/>
              <a:t>35</a:t>
            </a:fld>
            <a:endParaRPr lang="en-CA"/>
          </a:p>
        </p:txBody>
      </p:sp>
    </p:spTree>
    <p:extLst>
      <p:ext uri="{BB962C8B-B14F-4D97-AF65-F5344CB8AC3E}">
        <p14:creationId xmlns:p14="http://schemas.microsoft.com/office/powerpoint/2010/main" xmlns="" val="9620350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D76E6C-828D-4BE8-B68B-729226740C46}"/>
              </a:ext>
            </a:extLst>
          </p:cNvPr>
          <p:cNvSpPr>
            <a:spLocks noGrp="1"/>
          </p:cNvSpPr>
          <p:nvPr>
            <p:ph type="title"/>
          </p:nvPr>
        </p:nvSpPr>
        <p:spPr/>
        <p:txBody>
          <a:bodyPr/>
          <a:lstStyle/>
          <a:p>
            <a:r>
              <a:rPr lang="en-CA" dirty="0"/>
              <a:t>Anger Displacement Training</a:t>
            </a:r>
          </a:p>
        </p:txBody>
      </p:sp>
      <p:sp>
        <p:nvSpPr>
          <p:cNvPr id="3" name="Content Placeholder 2">
            <a:extLst>
              <a:ext uri="{FF2B5EF4-FFF2-40B4-BE49-F238E27FC236}">
                <a16:creationId xmlns:a16="http://schemas.microsoft.com/office/drawing/2014/main" xmlns="" id="{4E31DDD8-936D-41AF-87FE-DD0059FE53C4}"/>
              </a:ext>
            </a:extLst>
          </p:cNvPr>
          <p:cNvSpPr>
            <a:spLocks noGrp="1"/>
          </p:cNvSpPr>
          <p:nvPr>
            <p:ph idx="1"/>
          </p:nvPr>
        </p:nvSpPr>
        <p:spPr/>
        <p:txBody>
          <a:bodyPr>
            <a:normAutofit/>
          </a:bodyPr>
          <a:lstStyle/>
          <a:p>
            <a:r>
              <a:rPr lang="en-CA" dirty="0"/>
              <a:t>‘Programmers manipulate anger in children, starting almost at birth. They deliberately frustrate and enrage infants by taking away love, bottles, pacifiers, soft objects to cuddle. By the time their victims are toddlers, they are training them to kill.’ </a:t>
            </a:r>
          </a:p>
          <a:p>
            <a:r>
              <a:rPr lang="en-CA" dirty="0"/>
              <a:t>At 4 to 6 years old kids are taught to direct their anger to the group’s enemies, including anyone who tries to help the child victims escape.</a:t>
            </a:r>
          </a:p>
          <a:p>
            <a:r>
              <a:rPr lang="en-CA" dirty="0"/>
              <a:t>Child (soldier part) is given a stimulant drug, made to send anger to the designated target. Child has to walk to target, then suddenly pivot to the next target, while perps shoot at the previous spot.</a:t>
            </a:r>
          </a:p>
          <a:p>
            <a:r>
              <a:rPr lang="en-CA" dirty="0"/>
              <a:t>Love felt for the sacrificed friend is similarly displaced to a target person designated to be the child’s friend or lover. But this first love may be too strong for this displacement to work well.</a:t>
            </a:r>
          </a:p>
        </p:txBody>
      </p:sp>
    </p:spTree>
    <p:extLst>
      <p:ext uri="{BB962C8B-B14F-4D97-AF65-F5344CB8AC3E}">
        <p14:creationId xmlns:p14="http://schemas.microsoft.com/office/powerpoint/2010/main" xmlns="" val="28393088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C626DF-36E5-4D68-AB6D-967BAA2DDBA7}"/>
              </a:ext>
            </a:extLst>
          </p:cNvPr>
          <p:cNvSpPr>
            <a:spLocks noGrp="1"/>
          </p:cNvSpPr>
          <p:nvPr>
            <p:ph type="title"/>
          </p:nvPr>
        </p:nvSpPr>
        <p:spPr/>
        <p:txBody>
          <a:bodyPr/>
          <a:lstStyle/>
          <a:p>
            <a:r>
              <a:rPr lang="en-CA" dirty="0"/>
              <a:t>The ‘Angel’ of Suicide</a:t>
            </a:r>
          </a:p>
        </p:txBody>
      </p:sp>
      <p:sp>
        <p:nvSpPr>
          <p:cNvPr id="3" name="Content Placeholder 2">
            <a:extLst>
              <a:ext uri="{FF2B5EF4-FFF2-40B4-BE49-F238E27FC236}">
                <a16:creationId xmlns:a16="http://schemas.microsoft.com/office/drawing/2014/main" xmlns="" id="{877A194E-20C4-4430-B221-5ACFF1736644}"/>
              </a:ext>
            </a:extLst>
          </p:cNvPr>
          <p:cNvSpPr>
            <a:spLocks noGrp="1"/>
          </p:cNvSpPr>
          <p:nvPr>
            <p:ph idx="1"/>
          </p:nvPr>
        </p:nvSpPr>
        <p:spPr/>
        <p:txBody>
          <a:bodyPr>
            <a:normAutofit lnSpcReduction="10000"/>
          </a:bodyPr>
          <a:lstStyle/>
          <a:p>
            <a:r>
              <a:rPr lang="en-CA" dirty="0"/>
              <a:t>Controllers deliver an apparent angel to lead the way into supposed paradise of comfort and peace. The angel looks beautiful, like a Renaissance painting.</a:t>
            </a:r>
          </a:p>
          <a:p>
            <a:r>
              <a:rPr lang="en-CA" dirty="0"/>
              <a:t>In the crib, before the infant knows speech, handlers show images of the angel as they stroke, soothe, drug, and feed the famished baby. They use technical equipment to project the fake angel’s movement around and across the room.</a:t>
            </a:r>
          </a:p>
          <a:p>
            <a:r>
              <a:rPr lang="en-CA" dirty="0"/>
              <a:t>Programmers torture the child, then drug it and show the angel, which becomes associated with relief. In cult training centres, after much torture and terror, in the last room at the end of each pathway, is a woman dressed up as the angel, who drugs the child and soothes her into sleep.</a:t>
            </a:r>
          </a:p>
          <a:p>
            <a:r>
              <a:rPr lang="en-CA" dirty="0"/>
              <a:t>Suicide (by means previously taught) is commanded through a signal which elicits the internal image of the angel. </a:t>
            </a:r>
          </a:p>
        </p:txBody>
      </p:sp>
    </p:spTree>
    <p:extLst>
      <p:ext uri="{BB962C8B-B14F-4D97-AF65-F5344CB8AC3E}">
        <p14:creationId xmlns:p14="http://schemas.microsoft.com/office/powerpoint/2010/main" xmlns="" val="13646986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ED36E09-9F1F-4BB4-89ED-BA96B3E32108}"/>
              </a:ext>
            </a:extLst>
          </p:cNvPr>
          <p:cNvSpPr>
            <a:spLocks noGrp="1"/>
          </p:cNvSpPr>
          <p:nvPr>
            <p:ph type="title"/>
          </p:nvPr>
        </p:nvSpPr>
        <p:spPr/>
        <p:txBody>
          <a:bodyPr/>
          <a:lstStyle/>
          <a:p>
            <a:r>
              <a:rPr lang="en-CA" dirty="0"/>
              <a:t>Ritual Abuse</a:t>
            </a:r>
          </a:p>
        </p:txBody>
      </p:sp>
      <p:sp>
        <p:nvSpPr>
          <p:cNvPr id="5" name="Text Placeholder 4">
            <a:extLst>
              <a:ext uri="{FF2B5EF4-FFF2-40B4-BE49-F238E27FC236}">
                <a16:creationId xmlns:a16="http://schemas.microsoft.com/office/drawing/2014/main" xmlns="" id="{3365FBEB-2B8B-4470-B6F6-BDED79EC70F4}"/>
              </a:ext>
            </a:extLst>
          </p:cNvPr>
          <p:cNvSpPr>
            <a:spLocks noGrp="1"/>
          </p:cNvSpPr>
          <p:nvPr>
            <p:ph type="body" idx="1"/>
          </p:nvPr>
        </p:nvSpPr>
        <p:spPr/>
        <p:txBody>
          <a:bodyPr/>
          <a:lstStyle/>
          <a:p>
            <a:endParaRPr lang="en-CA"/>
          </a:p>
        </p:txBody>
      </p:sp>
    </p:spTree>
    <p:extLst>
      <p:ext uri="{BB962C8B-B14F-4D97-AF65-F5344CB8AC3E}">
        <p14:creationId xmlns:p14="http://schemas.microsoft.com/office/powerpoint/2010/main" xmlns="" val="31203701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Events Specific to Satanic Ritual Abuse</a:t>
            </a:r>
          </a:p>
        </p:txBody>
      </p:sp>
      <p:sp>
        <p:nvSpPr>
          <p:cNvPr id="3" name="Content Placeholder 2"/>
          <p:cNvSpPr>
            <a:spLocks noGrp="1"/>
          </p:cNvSpPr>
          <p:nvPr>
            <p:ph idx="1"/>
          </p:nvPr>
        </p:nvSpPr>
        <p:spPr/>
        <p:txBody>
          <a:bodyPr>
            <a:normAutofit fontScale="92500" lnSpcReduction="10000"/>
          </a:bodyPr>
          <a:lstStyle/>
          <a:p>
            <a:r>
              <a:rPr lang="en-CA" dirty="0"/>
              <a:t>Satanic baptism, age 12-18 months (rape by man in devil suit)</a:t>
            </a:r>
          </a:p>
          <a:p>
            <a:r>
              <a:rPr lang="en-CA" dirty="0"/>
              <a:t>Demon simulation by puppets, film; kids are costumed and told they are demons</a:t>
            </a:r>
          </a:p>
          <a:p>
            <a:r>
              <a:rPr lang="en-CA" dirty="0"/>
              <a:t>Kids are costumed and told they are animals</a:t>
            </a:r>
          </a:p>
          <a:p>
            <a:r>
              <a:rPr lang="en-CA" dirty="0"/>
              <a:t>Satanic rebirth, around age 6 (from body of a beast)</a:t>
            </a:r>
          </a:p>
          <a:p>
            <a:r>
              <a:rPr lang="en-CA" dirty="0"/>
              <a:t>Marriage to Satan, age 9, official loss of virginity</a:t>
            </a:r>
          </a:p>
          <a:p>
            <a:r>
              <a:rPr lang="en-CA" dirty="0"/>
              <a:t>Kabbalah training (reversed) with Hebrew letters and/or tarot cards; child walks pathways, inviting "angels" at the end are suicide traps</a:t>
            </a:r>
          </a:p>
          <a:p>
            <a:r>
              <a:rPr lang="en-CA" dirty="0"/>
              <a:t>Firstborn male child is "Satan's child" and is sacrificed</a:t>
            </a:r>
          </a:p>
          <a:p>
            <a:r>
              <a:rPr lang="en-CA" dirty="0"/>
              <a:t>Breeders produce babies for sacrifice or trade</a:t>
            </a:r>
          </a:p>
          <a:p>
            <a:r>
              <a:rPr lang="en-CA" dirty="0"/>
              <a:t>Simulation of religious figures and the afterlife</a:t>
            </a:r>
          </a:p>
        </p:txBody>
      </p:sp>
      <p:sp>
        <p:nvSpPr>
          <p:cNvPr id="4" name="Slide Number Placeholder 3"/>
          <p:cNvSpPr>
            <a:spLocks noGrp="1"/>
          </p:cNvSpPr>
          <p:nvPr>
            <p:ph type="sldNum" sz="quarter" idx="12"/>
          </p:nvPr>
        </p:nvSpPr>
        <p:spPr/>
        <p:txBody>
          <a:bodyPr/>
          <a:lstStyle/>
          <a:p>
            <a:fld id="{04DCAF22-CE1B-48BA-A085-CB0E5906725E}" type="slidenum">
              <a:rPr lang="en-CA" smtClean="0"/>
              <a:pPr/>
              <a:t>39</a:t>
            </a:fld>
            <a:endParaRPr lang="en-CA"/>
          </a:p>
        </p:txBody>
      </p:sp>
    </p:spTree>
    <p:extLst>
      <p:ext uri="{BB962C8B-B14F-4D97-AF65-F5344CB8AC3E}">
        <p14:creationId xmlns:p14="http://schemas.microsoft.com/office/powerpoint/2010/main" xmlns="" val="4084282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502BE8C-AD43-4710-846A-0848E17B4406}"/>
              </a:ext>
            </a:extLst>
          </p:cNvPr>
          <p:cNvSpPr>
            <a:spLocks noGrp="1"/>
          </p:cNvSpPr>
          <p:nvPr>
            <p:ph type="title"/>
          </p:nvPr>
        </p:nvSpPr>
        <p:spPr/>
        <p:txBody>
          <a:bodyPr/>
          <a:lstStyle/>
          <a:p>
            <a:r>
              <a:rPr lang="en-CA" dirty="0"/>
              <a:t>Infancy</a:t>
            </a:r>
          </a:p>
        </p:txBody>
      </p:sp>
      <p:sp>
        <p:nvSpPr>
          <p:cNvPr id="5" name="Text Placeholder 4">
            <a:extLst>
              <a:ext uri="{FF2B5EF4-FFF2-40B4-BE49-F238E27FC236}">
                <a16:creationId xmlns:a16="http://schemas.microsoft.com/office/drawing/2014/main" xmlns="" id="{93DB2C75-27B4-4DA7-B506-265884292EC3}"/>
              </a:ext>
            </a:extLst>
          </p:cNvPr>
          <p:cNvSpPr>
            <a:spLocks noGrp="1"/>
          </p:cNvSpPr>
          <p:nvPr>
            <p:ph type="body" idx="1"/>
          </p:nvPr>
        </p:nvSpPr>
        <p:spPr/>
        <p:txBody>
          <a:bodyPr>
            <a:normAutofit fontScale="85000" lnSpcReduction="10000"/>
          </a:bodyPr>
          <a:lstStyle/>
          <a:p>
            <a:r>
              <a:rPr lang="en-CA" dirty="0"/>
              <a:t>(most information here comes from Wendy Hoffman (essays in </a:t>
            </a:r>
            <a:r>
              <a:rPr lang="en-CA" i="1" dirty="0"/>
              <a:t>From the </a:t>
            </a:r>
            <a:r>
              <a:rPr lang="en-CA" dirty="0"/>
              <a:t>Trenches and memoirs such as </a:t>
            </a:r>
            <a:r>
              <a:rPr lang="en-CA" i="1" dirty="0"/>
              <a:t>The Enslaved Queen </a:t>
            </a:r>
            <a:r>
              <a:rPr lang="en-CA" dirty="0"/>
              <a:t>and from Stella Katz (chapter 8 in </a:t>
            </a:r>
            <a:r>
              <a:rPr lang="en-CA" i="1" dirty="0"/>
              <a:t>Healing the Unimaginable)</a:t>
            </a:r>
            <a:r>
              <a:rPr lang="en-CA" dirty="0"/>
              <a:t>as well as from memories of other clients of mine</a:t>
            </a:r>
          </a:p>
        </p:txBody>
      </p:sp>
    </p:spTree>
    <p:extLst>
      <p:ext uri="{BB962C8B-B14F-4D97-AF65-F5344CB8AC3E}">
        <p14:creationId xmlns:p14="http://schemas.microsoft.com/office/powerpoint/2010/main" xmlns="" val="34813282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61AB38-95F1-4D08-A565-6AA578FF0815}"/>
              </a:ext>
            </a:extLst>
          </p:cNvPr>
          <p:cNvSpPr>
            <a:spLocks noGrp="1"/>
          </p:cNvSpPr>
          <p:nvPr>
            <p:ph type="title"/>
          </p:nvPr>
        </p:nvSpPr>
        <p:spPr/>
        <p:txBody>
          <a:bodyPr/>
          <a:lstStyle/>
          <a:p>
            <a:r>
              <a:rPr lang="en-CA" dirty="0">
                <a:solidFill>
                  <a:schemeClr val="tx1"/>
                </a:solidFill>
              </a:rPr>
              <a:t>Rituals</a:t>
            </a:r>
          </a:p>
        </p:txBody>
      </p:sp>
      <p:sp>
        <p:nvSpPr>
          <p:cNvPr id="3" name="Content Placeholder 2">
            <a:extLst>
              <a:ext uri="{FF2B5EF4-FFF2-40B4-BE49-F238E27FC236}">
                <a16:creationId xmlns:a16="http://schemas.microsoft.com/office/drawing/2014/main" xmlns="" id="{739AB619-25FA-49D3-B9BE-1F1E7725DC5E}"/>
              </a:ext>
            </a:extLst>
          </p:cNvPr>
          <p:cNvSpPr>
            <a:spLocks noGrp="1"/>
          </p:cNvSpPr>
          <p:nvPr>
            <p:ph idx="1"/>
          </p:nvPr>
        </p:nvSpPr>
        <p:spPr/>
        <p:txBody>
          <a:bodyPr>
            <a:normAutofit/>
          </a:bodyPr>
          <a:lstStyle/>
          <a:p>
            <a:r>
              <a:rPr lang="en-CA" dirty="0"/>
              <a:t>The child is trained not to sleep or eat in preparation for a ritual; your client may do this and the front parts not know why.</a:t>
            </a:r>
          </a:p>
          <a:p>
            <a:r>
              <a:rPr lang="en-CA" dirty="0"/>
              <a:t>Rituals occur on Christian and pagan holidays.</a:t>
            </a:r>
          </a:p>
          <a:p>
            <a:r>
              <a:rPr lang="en-CA" dirty="0"/>
              <a:t>The child has been trained to hold urine and feces, to keep still and silent, not to run, not to feel pain, and to make the usual front person sleep</a:t>
            </a:r>
          </a:p>
          <a:p>
            <a:r>
              <a:rPr lang="en-CA" dirty="0"/>
              <a:t>Some parts are trained to use a knife for killing or dissection</a:t>
            </a:r>
          </a:p>
          <a:p>
            <a:r>
              <a:rPr lang="en-CA" dirty="0"/>
              <a:t>Training to kill</a:t>
            </a:r>
          </a:p>
          <a:p>
            <a:r>
              <a:rPr lang="en-CA" dirty="0"/>
              <a:t>Some parts are trained in occult languages</a:t>
            </a:r>
          </a:p>
          <a:p>
            <a:r>
              <a:rPr lang="en-US" sz="1800" dirty="0"/>
              <a:t>Not all ritual abuse stars Satan. There is ritual abuse in the name of Christ.</a:t>
            </a:r>
          </a:p>
          <a:p>
            <a:endParaRPr lang="en-CA" dirty="0"/>
          </a:p>
        </p:txBody>
      </p:sp>
    </p:spTree>
    <p:extLst>
      <p:ext uri="{BB962C8B-B14F-4D97-AF65-F5344CB8AC3E}">
        <p14:creationId xmlns:p14="http://schemas.microsoft.com/office/powerpoint/2010/main" xmlns="" val="41814615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E9054C-0253-4B40-9DDF-0415180EDE63}"/>
              </a:ext>
            </a:extLst>
          </p:cNvPr>
          <p:cNvSpPr>
            <a:spLocks noGrp="1"/>
          </p:cNvSpPr>
          <p:nvPr>
            <p:ph type="title"/>
          </p:nvPr>
        </p:nvSpPr>
        <p:spPr/>
        <p:txBody>
          <a:bodyPr/>
          <a:lstStyle/>
          <a:p>
            <a:r>
              <a:rPr lang="en-CA" dirty="0">
                <a:solidFill>
                  <a:schemeClr val="tx1"/>
                </a:solidFill>
              </a:rPr>
              <a:t>“Demon” Parts</a:t>
            </a:r>
          </a:p>
        </p:txBody>
      </p:sp>
      <p:sp>
        <p:nvSpPr>
          <p:cNvPr id="3" name="Content Placeholder 2">
            <a:extLst>
              <a:ext uri="{FF2B5EF4-FFF2-40B4-BE49-F238E27FC236}">
                <a16:creationId xmlns:a16="http://schemas.microsoft.com/office/drawing/2014/main" xmlns="" id="{BC388B07-1075-442A-B6D2-6C857128319B}"/>
              </a:ext>
            </a:extLst>
          </p:cNvPr>
          <p:cNvSpPr>
            <a:spLocks noGrp="1"/>
          </p:cNvSpPr>
          <p:nvPr>
            <p:ph idx="1"/>
          </p:nvPr>
        </p:nvSpPr>
        <p:spPr/>
        <p:txBody>
          <a:bodyPr>
            <a:normAutofit fontScale="92500"/>
          </a:bodyPr>
          <a:lstStyle/>
          <a:p>
            <a:r>
              <a:rPr lang="en-US" sz="2400" dirty="0"/>
              <a:t>Demons and devils are usually small child parts, split off through special rituals at ages 3 to 5, costumed and taught to make demon sounds by larger (adult) demon impersonators. </a:t>
            </a:r>
          </a:p>
          <a:p>
            <a:r>
              <a:rPr lang="en-US" sz="2400" dirty="0"/>
              <a:t>They may have the names of demons found in ancient books.</a:t>
            </a:r>
          </a:p>
          <a:p>
            <a:r>
              <a:rPr lang="en-US" sz="2400" dirty="0"/>
              <a:t>They have been taught no one will ever want them.</a:t>
            </a:r>
          </a:p>
          <a:p>
            <a:r>
              <a:rPr lang="en-US" sz="2400" dirty="0"/>
              <a:t>They may have been taught they will harm anyone they speak with.</a:t>
            </a:r>
          </a:p>
          <a:p>
            <a:r>
              <a:rPr lang="en-US" sz="2400" dirty="0"/>
              <a:t>Do not try to banish them or they will retaliate by destabilizing the client.</a:t>
            </a:r>
          </a:p>
          <a:p>
            <a:endParaRPr lang="en-CA" dirty="0"/>
          </a:p>
        </p:txBody>
      </p:sp>
    </p:spTree>
    <p:extLst>
      <p:ext uri="{BB962C8B-B14F-4D97-AF65-F5344CB8AC3E}">
        <p14:creationId xmlns:p14="http://schemas.microsoft.com/office/powerpoint/2010/main" xmlns="" val="4798863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ADEA58-4076-49FC-BE90-FE7BB18A1DEB}"/>
              </a:ext>
            </a:extLst>
          </p:cNvPr>
          <p:cNvSpPr>
            <a:spLocks noGrp="1"/>
          </p:cNvSpPr>
          <p:nvPr>
            <p:ph type="title"/>
          </p:nvPr>
        </p:nvSpPr>
        <p:spPr/>
        <p:txBody>
          <a:bodyPr/>
          <a:lstStyle/>
          <a:p>
            <a:r>
              <a:rPr lang="en-CA" dirty="0"/>
              <a:t>Language Speaker Parts</a:t>
            </a:r>
          </a:p>
        </p:txBody>
      </p:sp>
      <p:sp>
        <p:nvSpPr>
          <p:cNvPr id="3" name="Content Placeholder 2">
            <a:extLst>
              <a:ext uri="{FF2B5EF4-FFF2-40B4-BE49-F238E27FC236}">
                <a16:creationId xmlns:a16="http://schemas.microsoft.com/office/drawing/2014/main" xmlns="" id="{07C30EE4-C119-4632-ACE6-36B1D79C1DE5}"/>
              </a:ext>
            </a:extLst>
          </p:cNvPr>
          <p:cNvSpPr>
            <a:spLocks noGrp="1"/>
          </p:cNvSpPr>
          <p:nvPr>
            <p:ph idx="1"/>
          </p:nvPr>
        </p:nvSpPr>
        <p:spPr/>
        <p:txBody>
          <a:bodyPr/>
          <a:lstStyle/>
          <a:p>
            <a:r>
              <a:rPr lang="en-CA" dirty="0"/>
              <a:t>For Satanic or Luciferian cults</a:t>
            </a:r>
          </a:p>
          <a:p>
            <a:r>
              <a:rPr lang="en-CA" dirty="0"/>
              <a:t>May write in “mirror language” or speak in backwards English</a:t>
            </a:r>
          </a:p>
          <a:p>
            <a:r>
              <a:rPr lang="en-CA" dirty="0"/>
              <a:t>Can speak fluent Enochian or other occult languages</a:t>
            </a:r>
          </a:p>
          <a:p>
            <a:r>
              <a:rPr lang="en-CA" dirty="0"/>
              <a:t>May also have languages from childhood when family has moved</a:t>
            </a:r>
          </a:p>
          <a:p>
            <a:r>
              <a:rPr lang="en-CA" dirty="0"/>
              <a:t>Some may not know English or the language of the country the survivor lives in</a:t>
            </a:r>
          </a:p>
          <a:p>
            <a:r>
              <a:rPr lang="en-CA" dirty="0"/>
              <a:t>Some also know English and can be used as internal translators</a:t>
            </a:r>
          </a:p>
        </p:txBody>
      </p:sp>
    </p:spTree>
    <p:extLst>
      <p:ext uri="{BB962C8B-B14F-4D97-AF65-F5344CB8AC3E}">
        <p14:creationId xmlns:p14="http://schemas.microsoft.com/office/powerpoint/2010/main" xmlns="" val="26088790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3B5BC9E-C82A-422E-8455-AECEDFD9E0AA}"/>
              </a:ext>
            </a:extLst>
          </p:cNvPr>
          <p:cNvSpPr>
            <a:spLocks noGrp="1"/>
          </p:cNvSpPr>
          <p:nvPr>
            <p:ph type="title"/>
          </p:nvPr>
        </p:nvSpPr>
        <p:spPr/>
        <p:txBody>
          <a:bodyPr/>
          <a:lstStyle/>
          <a:p>
            <a:r>
              <a:rPr lang="en-CA" dirty="0"/>
              <a:t>Adulthood</a:t>
            </a:r>
          </a:p>
        </p:txBody>
      </p:sp>
      <p:sp>
        <p:nvSpPr>
          <p:cNvPr id="5" name="Text Placeholder 4">
            <a:extLst>
              <a:ext uri="{FF2B5EF4-FFF2-40B4-BE49-F238E27FC236}">
                <a16:creationId xmlns:a16="http://schemas.microsoft.com/office/drawing/2014/main" xmlns="" id="{29DDA7B0-69E8-44A2-B433-F9805EA7DCF6}"/>
              </a:ext>
            </a:extLst>
          </p:cNvPr>
          <p:cNvSpPr>
            <a:spLocks noGrp="1"/>
          </p:cNvSpPr>
          <p:nvPr>
            <p:ph type="body" idx="1"/>
          </p:nvPr>
        </p:nvSpPr>
        <p:spPr/>
        <p:txBody>
          <a:bodyPr/>
          <a:lstStyle/>
          <a:p>
            <a:endParaRPr lang="en-CA"/>
          </a:p>
        </p:txBody>
      </p:sp>
    </p:spTree>
    <p:extLst>
      <p:ext uri="{BB962C8B-B14F-4D97-AF65-F5344CB8AC3E}">
        <p14:creationId xmlns:p14="http://schemas.microsoft.com/office/powerpoint/2010/main" xmlns="" val="5018541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518CE0-AAEA-4DE8-9DC5-F6AE2C341172}"/>
              </a:ext>
            </a:extLst>
          </p:cNvPr>
          <p:cNvSpPr>
            <a:spLocks noGrp="1"/>
          </p:cNvSpPr>
          <p:nvPr>
            <p:ph type="title"/>
          </p:nvPr>
        </p:nvSpPr>
        <p:spPr/>
        <p:txBody>
          <a:bodyPr/>
          <a:lstStyle/>
          <a:p>
            <a:r>
              <a:rPr lang="en-CA" dirty="0"/>
              <a:t>Arranged Adult Lives</a:t>
            </a:r>
          </a:p>
        </p:txBody>
      </p:sp>
      <p:sp>
        <p:nvSpPr>
          <p:cNvPr id="3" name="Content Placeholder 2">
            <a:extLst>
              <a:ext uri="{FF2B5EF4-FFF2-40B4-BE49-F238E27FC236}">
                <a16:creationId xmlns:a16="http://schemas.microsoft.com/office/drawing/2014/main" xmlns="" id="{75FE8C7B-84AB-4065-8C08-9FA2FE5D32AE}"/>
              </a:ext>
            </a:extLst>
          </p:cNvPr>
          <p:cNvSpPr>
            <a:spLocks noGrp="1"/>
          </p:cNvSpPr>
          <p:nvPr>
            <p:ph idx="1"/>
          </p:nvPr>
        </p:nvSpPr>
        <p:spPr/>
        <p:txBody>
          <a:bodyPr>
            <a:normAutofit fontScale="92500" lnSpcReduction="10000"/>
          </a:bodyPr>
          <a:lstStyle/>
          <a:p>
            <a:r>
              <a:rPr lang="en-CA" dirty="0"/>
              <a:t>Victims’ lives are arranged by the perpetrator group, even when they believe they have made their own choices.</a:t>
            </a:r>
          </a:p>
          <a:p>
            <a:r>
              <a:rPr lang="en-CA" dirty="0"/>
              <a:t>Careers are chosen by the perpetrator group.</a:t>
            </a:r>
          </a:p>
          <a:p>
            <a:r>
              <a:rPr lang="en-CA" dirty="0"/>
              <a:t>Most cult marriages are pre-arranged. Only some parts of the victims are aware of this.</a:t>
            </a:r>
          </a:p>
          <a:p>
            <a:r>
              <a:rPr lang="en-CA" dirty="0"/>
              <a:t>Living locations are chosen by the group on the basis of access by the group or relative exile for victims in old age or no longer of use. There are cult neighborhoods.</a:t>
            </a:r>
          </a:p>
          <a:p>
            <a:r>
              <a:rPr lang="en-CA" dirty="0"/>
              <a:t>Perpetrators often want a victim to have a child or a pet, to motivate the victim to be compliant.</a:t>
            </a:r>
          </a:p>
          <a:p>
            <a:r>
              <a:rPr lang="en-CA" dirty="0"/>
              <a:t>Survivors are sent to cult-involved therapists.</a:t>
            </a:r>
          </a:p>
          <a:p>
            <a:r>
              <a:rPr lang="en-CA" dirty="0"/>
              <a:t>Survivor therapists are sent cult-involved clients. </a:t>
            </a:r>
          </a:p>
        </p:txBody>
      </p:sp>
    </p:spTree>
    <p:extLst>
      <p:ext uri="{BB962C8B-B14F-4D97-AF65-F5344CB8AC3E}">
        <p14:creationId xmlns:p14="http://schemas.microsoft.com/office/powerpoint/2010/main" xmlns="" val="31182176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98F093-7D50-4F0B-8697-FBD28B9C6912}"/>
              </a:ext>
            </a:extLst>
          </p:cNvPr>
          <p:cNvSpPr>
            <a:spLocks noGrp="1"/>
          </p:cNvSpPr>
          <p:nvPr>
            <p:ph type="title"/>
          </p:nvPr>
        </p:nvSpPr>
        <p:spPr/>
        <p:txBody>
          <a:bodyPr/>
          <a:lstStyle/>
          <a:p>
            <a:r>
              <a:rPr lang="en-CA" dirty="0"/>
              <a:t>Spies</a:t>
            </a:r>
          </a:p>
        </p:txBody>
      </p:sp>
      <p:sp>
        <p:nvSpPr>
          <p:cNvPr id="3" name="Content Placeholder 2">
            <a:extLst>
              <a:ext uri="{FF2B5EF4-FFF2-40B4-BE49-F238E27FC236}">
                <a16:creationId xmlns:a16="http://schemas.microsoft.com/office/drawing/2014/main" xmlns="" id="{2D87A081-53C1-42FE-B926-CAB96B857CCD}"/>
              </a:ext>
            </a:extLst>
          </p:cNvPr>
          <p:cNvSpPr>
            <a:spLocks noGrp="1"/>
          </p:cNvSpPr>
          <p:nvPr>
            <p:ph idx="1"/>
          </p:nvPr>
        </p:nvSpPr>
        <p:spPr/>
        <p:txBody>
          <a:bodyPr/>
          <a:lstStyle/>
          <a:p>
            <a:r>
              <a:rPr lang="en-CA" dirty="0"/>
              <a:t>All victims are taught to report on other victims—in other words, to be spies for the perpetrator group.</a:t>
            </a:r>
          </a:p>
          <a:p>
            <a:r>
              <a:rPr lang="en-CA" dirty="0"/>
              <a:t>At conferences, in online discussion groups, in ordinary apparent friendships, victims spy and report on other victims.</a:t>
            </a:r>
          </a:p>
          <a:p>
            <a:r>
              <a:rPr lang="en-CA" dirty="0"/>
              <a:t>Friendships are arranged. If a survivor has any apparent friends, chances are that some of them are spying on that survivor.</a:t>
            </a:r>
          </a:p>
          <a:p>
            <a:r>
              <a:rPr lang="en-CA" dirty="0"/>
              <a:t>If a new person appears in a survivor’s life, that person may be sent by the perpetrator group, as a handler or a spy.</a:t>
            </a:r>
          </a:p>
          <a:p>
            <a:endParaRPr lang="en-CA" dirty="0"/>
          </a:p>
        </p:txBody>
      </p:sp>
    </p:spTree>
    <p:extLst>
      <p:ext uri="{BB962C8B-B14F-4D97-AF65-F5344CB8AC3E}">
        <p14:creationId xmlns:p14="http://schemas.microsoft.com/office/powerpoint/2010/main" xmlns="" val="36411070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96EAE8-150F-4B41-B32F-2EDA5371AD69}"/>
              </a:ext>
            </a:extLst>
          </p:cNvPr>
          <p:cNvSpPr>
            <a:spLocks noGrp="1"/>
          </p:cNvSpPr>
          <p:nvPr>
            <p:ph type="title"/>
          </p:nvPr>
        </p:nvSpPr>
        <p:spPr/>
        <p:txBody>
          <a:bodyPr/>
          <a:lstStyle/>
          <a:p>
            <a:r>
              <a:rPr lang="en-CA" dirty="0"/>
              <a:t>Handlers</a:t>
            </a:r>
          </a:p>
        </p:txBody>
      </p:sp>
      <p:sp>
        <p:nvSpPr>
          <p:cNvPr id="3" name="Content Placeholder 2">
            <a:extLst>
              <a:ext uri="{FF2B5EF4-FFF2-40B4-BE49-F238E27FC236}">
                <a16:creationId xmlns:a16="http://schemas.microsoft.com/office/drawing/2014/main" xmlns="" id="{4CE1B597-AA19-45BF-86BC-605BE523FC23}"/>
              </a:ext>
            </a:extLst>
          </p:cNvPr>
          <p:cNvSpPr>
            <a:spLocks noGrp="1"/>
          </p:cNvSpPr>
          <p:nvPr>
            <p:ph idx="1"/>
          </p:nvPr>
        </p:nvSpPr>
        <p:spPr/>
        <p:txBody>
          <a:bodyPr>
            <a:normAutofit lnSpcReduction="10000"/>
          </a:bodyPr>
          <a:lstStyle/>
          <a:p>
            <a:r>
              <a:rPr lang="en-CA" dirty="0"/>
              <a:t>A victim is likely to have a handler until he or she escapes or dies.</a:t>
            </a:r>
          </a:p>
          <a:p>
            <a:r>
              <a:rPr lang="en-CA" dirty="0"/>
              <a:t>A handler makes sure you follow all commands, that your programs remain intact, that you make no moves toward breaking free.</a:t>
            </a:r>
          </a:p>
          <a:p>
            <a:r>
              <a:rPr lang="en-CA" dirty="0"/>
              <a:t>Reporting parts make sure handlers know what is going on.</a:t>
            </a:r>
          </a:p>
          <a:p>
            <a:r>
              <a:rPr lang="en-CA" dirty="0"/>
              <a:t>The same handler can monitor many people’s lives.</a:t>
            </a:r>
          </a:p>
          <a:p>
            <a:r>
              <a:rPr lang="en-CA" dirty="0"/>
              <a:t>They can be parents, siblings, spouses, lovers, relatives, friends, therapists—or clients.</a:t>
            </a:r>
          </a:p>
          <a:p>
            <a:r>
              <a:rPr lang="en-CA" dirty="0"/>
              <a:t>People in important visible positions have solidly loyal handlers, who will be demoted and punished if they break free.</a:t>
            </a:r>
          </a:p>
          <a:p>
            <a:r>
              <a:rPr lang="en-CA" dirty="0"/>
              <a:t>If you know who your handler is, you can lie to that person, and not report what you think and feel. </a:t>
            </a:r>
          </a:p>
          <a:p>
            <a:endParaRPr lang="en-CA" dirty="0"/>
          </a:p>
        </p:txBody>
      </p:sp>
    </p:spTree>
    <p:extLst>
      <p:ext uri="{BB962C8B-B14F-4D97-AF65-F5344CB8AC3E}">
        <p14:creationId xmlns:p14="http://schemas.microsoft.com/office/powerpoint/2010/main" xmlns="" val="16972111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2823DE-BF4A-4FC1-8BFE-3E5367739229}"/>
              </a:ext>
            </a:extLst>
          </p:cNvPr>
          <p:cNvSpPr>
            <a:spLocks noGrp="1"/>
          </p:cNvSpPr>
          <p:nvPr>
            <p:ph type="title"/>
          </p:nvPr>
        </p:nvSpPr>
        <p:spPr/>
        <p:txBody>
          <a:bodyPr/>
          <a:lstStyle/>
          <a:p>
            <a:r>
              <a:rPr lang="en-CA" dirty="0"/>
              <a:t>‘Conscious’ Perpetrators</a:t>
            </a:r>
          </a:p>
        </p:txBody>
      </p:sp>
      <p:sp>
        <p:nvSpPr>
          <p:cNvPr id="3" name="Content Placeholder 2">
            <a:extLst>
              <a:ext uri="{FF2B5EF4-FFF2-40B4-BE49-F238E27FC236}">
                <a16:creationId xmlns:a16="http://schemas.microsoft.com/office/drawing/2014/main" xmlns="" id="{F9F4D1A3-BB00-4DBE-BDB2-3C4D02732A24}"/>
              </a:ext>
            </a:extLst>
          </p:cNvPr>
          <p:cNvSpPr>
            <a:spLocks noGrp="1"/>
          </p:cNvSpPr>
          <p:nvPr>
            <p:ph idx="1"/>
          </p:nvPr>
        </p:nvSpPr>
        <p:spPr/>
        <p:txBody>
          <a:bodyPr>
            <a:normAutofit fontScale="92500" lnSpcReduction="10000"/>
          </a:bodyPr>
          <a:lstStyle/>
          <a:p>
            <a:r>
              <a:rPr lang="en-CA" dirty="0"/>
              <a:t>There is a program for certain higher-up cult members to become ‘conscious’ perpetrators when they reach a certain age, usually 33 or 39.</a:t>
            </a:r>
          </a:p>
          <a:p>
            <a:r>
              <a:rPr lang="en-CA" dirty="0"/>
              <a:t>A ‘conscious’ member is fully identified with the goals of the group, rewarded with status and power and freedom from being tortured.</a:t>
            </a:r>
          </a:p>
          <a:p>
            <a:r>
              <a:rPr lang="en-CA" dirty="0"/>
              <a:t>The opportunity to go conscious is presented and the person must agree to it. </a:t>
            </a:r>
          </a:p>
          <a:p>
            <a:r>
              <a:rPr lang="en-CA" dirty="0"/>
              <a:t>Conscious members are aware of what they are triggering and why. They may become programmers or matriarchs, or have other positions where they are responsible for advancing the agenda of the perpetrator group, often high positions in society.</a:t>
            </a:r>
          </a:p>
          <a:p>
            <a:r>
              <a:rPr lang="en-CA" dirty="0"/>
              <a:t>The cult-identified parts of the person integrate with the front people, keeping the hidden tortured child parts buried deep inside, never to emerge. </a:t>
            </a:r>
          </a:p>
          <a:p>
            <a:r>
              <a:rPr lang="en-CA" dirty="0"/>
              <a:t>Some handlers are </a:t>
            </a:r>
            <a:r>
              <a:rPr lang="en-CA"/>
              <a:t>‘conscious.’</a:t>
            </a:r>
            <a:endParaRPr lang="en-CA" dirty="0"/>
          </a:p>
        </p:txBody>
      </p:sp>
    </p:spTree>
    <p:extLst>
      <p:ext uri="{BB962C8B-B14F-4D97-AF65-F5344CB8AC3E}">
        <p14:creationId xmlns:p14="http://schemas.microsoft.com/office/powerpoint/2010/main" xmlns="" val="41644596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42E82C-687C-E8DB-3159-85FFB461D00E}"/>
              </a:ext>
            </a:extLst>
          </p:cNvPr>
          <p:cNvSpPr>
            <a:spLocks noGrp="1"/>
          </p:cNvSpPr>
          <p:nvPr>
            <p:ph type="title"/>
          </p:nvPr>
        </p:nvSpPr>
        <p:spPr/>
        <p:txBody>
          <a:bodyPr/>
          <a:lstStyle/>
          <a:p>
            <a:r>
              <a:rPr lang="en-CA" dirty="0"/>
              <a:t>This is the Victim’s Life Trajectory</a:t>
            </a:r>
          </a:p>
        </p:txBody>
      </p:sp>
      <p:sp>
        <p:nvSpPr>
          <p:cNvPr id="3" name="Content Placeholder 2">
            <a:extLst>
              <a:ext uri="{FF2B5EF4-FFF2-40B4-BE49-F238E27FC236}">
                <a16:creationId xmlns:a16="http://schemas.microsoft.com/office/drawing/2014/main" xmlns="" id="{BB9B8311-2360-2846-43CC-10623AA56D7D}"/>
              </a:ext>
            </a:extLst>
          </p:cNvPr>
          <p:cNvSpPr>
            <a:spLocks noGrp="1"/>
          </p:cNvSpPr>
          <p:nvPr>
            <p:ph idx="1"/>
          </p:nvPr>
        </p:nvSpPr>
        <p:spPr/>
        <p:txBody>
          <a:bodyPr/>
          <a:lstStyle/>
          <a:p>
            <a:r>
              <a:rPr lang="en-CA" dirty="0"/>
              <a:t>Unless the victim makes an enormous effort to break free</a:t>
            </a:r>
          </a:p>
          <a:p>
            <a:r>
              <a:rPr lang="en-CA" dirty="0"/>
              <a:t>And we can help that happen!</a:t>
            </a:r>
          </a:p>
        </p:txBody>
      </p:sp>
    </p:spTree>
    <p:extLst>
      <p:ext uri="{BB962C8B-B14F-4D97-AF65-F5344CB8AC3E}">
        <p14:creationId xmlns:p14="http://schemas.microsoft.com/office/powerpoint/2010/main" xmlns="" val="2988511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FFAD5B-C9A5-4239-A5BC-E61CFD920D9C}"/>
              </a:ext>
            </a:extLst>
          </p:cNvPr>
          <p:cNvSpPr>
            <a:spLocks noGrp="1"/>
          </p:cNvSpPr>
          <p:nvPr>
            <p:ph type="title"/>
          </p:nvPr>
        </p:nvSpPr>
        <p:spPr/>
        <p:txBody>
          <a:bodyPr/>
          <a:lstStyle/>
          <a:p>
            <a:r>
              <a:rPr lang="en-CA" dirty="0"/>
              <a:t>Imagine …</a:t>
            </a:r>
          </a:p>
        </p:txBody>
      </p:sp>
      <p:sp>
        <p:nvSpPr>
          <p:cNvPr id="3" name="Text Placeholder 2">
            <a:extLst>
              <a:ext uri="{FF2B5EF4-FFF2-40B4-BE49-F238E27FC236}">
                <a16:creationId xmlns:a16="http://schemas.microsoft.com/office/drawing/2014/main" xmlns="" id="{BC0BE0BC-9D4D-4BCD-9EDC-0588FC04B6FA}"/>
              </a:ext>
            </a:extLst>
          </p:cNvPr>
          <p:cNvSpPr>
            <a:spLocks noGrp="1"/>
          </p:cNvSpPr>
          <p:nvPr>
            <p:ph type="body" idx="1"/>
          </p:nvPr>
        </p:nvSpPr>
        <p:spPr/>
        <p:txBody>
          <a:bodyPr>
            <a:normAutofit fontScale="70000" lnSpcReduction="20000"/>
          </a:bodyPr>
          <a:lstStyle/>
          <a:p>
            <a:r>
              <a:rPr lang="en-CA" dirty="0"/>
              <a:t>You are a baby conceived in a cult family, or</a:t>
            </a:r>
          </a:p>
          <a:p>
            <a:r>
              <a:rPr lang="en-CA" dirty="0"/>
              <a:t>You are an expectant mother in a cult family, or</a:t>
            </a:r>
          </a:p>
          <a:p>
            <a:r>
              <a:rPr lang="en-CA" dirty="0"/>
              <a:t>You’re just the therapist for someone who was one or both of these …</a:t>
            </a:r>
          </a:p>
          <a:p>
            <a:endParaRPr lang="en-CA" dirty="0"/>
          </a:p>
        </p:txBody>
      </p:sp>
    </p:spTree>
    <p:extLst>
      <p:ext uri="{BB962C8B-B14F-4D97-AF65-F5344CB8AC3E}">
        <p14:creationId xmlns:p14="http://schemas.microsoft.com/office/powerpoint/2010/main" xmlns="" val="3792889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BCD394-D63F-4704-B4E3-21D120ADF6FF}"/>
              </a:ext>
            </a:extLst>
          </p:cNvPr>
          <p:cNvSpPr>
            <a:spLocks noGrp="1"/>
          </p:cNvSpPr>
          <p:nvPr>
            <p:ph type="title"/>
          </p:nvPr>
        </p:nvSpPr>
        <p:spPr/>
        <p:txBody>
          <a:bodyPr/>
          <a:lstStyle/>
          <a:p>
            <a:r>
              <a:rPr lang="en-CA" dirty="0"/>
              <a:t>Before this baby is born …</a:t>
            </a:r>
          </a:p>
        </p:txBody>
      </p:sp>
      <p:sp>
        <p:nvSpPr>
          <p:cNvPr id="3" name="Text Placeholder 2">
            <a:extLst>
              <a:ext uri="{FF2B5EF4-FFF2-40B4-BE49-F238E27FC236}">
                <a16:creationId xmlns:a16="http://schemas.microsoft.com/office/drawing/2014/main" xmlns="" id="{42C157F3-67E9-4CC2-903C-3351E79E863A}"/>
              </a:ext>
            </a:extLst>
          </p:cNvPr>
          <p:cNvSpPr>
            <a:spLocks noGrp="1"/>
          </p:cNvSpPr>
          <p:nvPr>
            <p:ph idx="1"/>
          </p:nvPr>
        </p:nvSpPr>
        <p:spPr/>
        <p:txBody>
          <a:bodyPr>
            <a:normAutofit fontScale="25000" lnSpcReduction="20000"/>
          </a:bodyPr>
          <a:lstStyle/>
          <a:p>
            <a:pPr marL="342900" lvl="0" indent="-342900">
              <a:lnSpc>
                <a:spcPct val="107000"/>
              </a:lnSpc>
              <a:spcAft>
                <a:spcPts val="800"/>
              </a:spcAft>
              <a:buFont typeface="Wingdings 3" panose="05040102010807070707" pitchFamily="18" charset="2"/>
              <a:buChar char=""/>
              <a:tabLst>
                <a:tab pos="457200" algn="l"/>
              </a:tabLst>
            </a:pPr>
            <a:r>
              <a:rPr lang="en-CA" sz="8000" dirty="0">
                <a:effectLst/>
                <a:ea typeface="Calibri" panose="020F0502020204030204" pitchFamily="34" charset="0"/>
                <a:cs typeface="Times New Roman" panose="02020603050405020304" pitchFamily="18" charset="0"/>
              </a:rPr>
              <a:t>Electroshock is administered to the mother’s belly at regular intervals, beginning in the 6</a:t>
            </a:r>
            <a:r>
              <a:rPr lang="en-CA" sz="8000" baseline="30000" dirty="0">
                <a:effectLst/>
                <a:ea typeface="Calibri" panose="020F0502020204030204" pitchFamily="34" charset="0"/>
                <a:cs typeface="Times New Roman" panose="02020603050405020304" pitchFamily="18" charset="0"/>
              </a:rPr>
              <a:t>th</a:t>
            </a:r>
            <a:r>
              <a:rPr lang="en-CA" sz="8000" dirty="0">
                <a:effectLst/>
                <a:ea typeface="Calibri" panose="020F0502020204030204" pitchFamily="34" charset="0"/>
                <a:cs typeface="Times New Roman" panose="02020603050405020304" pitchFamily="18" charset="0"/>
              </a:rPr>
              <a:t> month of pregnancy, sowing seeds of an attachment disorder. It is to make the mother withdraw her connection from the child.</a:t>
            </a:r>
          </a:p>
          <a:p>
            <a:pPr marL="342900" lvl="0" indent="-342900">
              <a:lnSpc>
                <a:spcPct val="107000"/>
              </a:lnSpc>
              <a:spcAft>
                <a:spcPts val="800"/>
              </a:spcAft>
              <a:buFont typeface="Wingdings 3" panose="05040102010807070707" pitchFamily="18" charset="2"/>
              <a:buChar char=""/>
              <a:tabLst>
                <a:tab pos="457200" algn="l"/>
              </a:tabLst>
            </a:pPr>
            <a:r>
              <a:rPr lang="en-CA" sz="8000" dirty="0">
                <a:effectLst/>
                <a:ea typeface="Calibri" panose="020F0502020204030204" pitchFamily="34" charset="0"/>
                <a:cs typeface="Times New Roman" panose="02020603050405020304" pitchFamily="18" charset="0"/>
              </a:rPr>
              <a:t>Groups believe you can’t mind-control a bonded child. </a:t>
            </a:r>
          </a:p>
          <a:p>
            <a:pPr>
              <a:lnSpc>
                <a:spcPct val="107000"/>
              </a:lnSpc>
              <a:spcAft>
                <a:spcPts val="800"/>
              </a:spcAft>
              <a:buFont typeface="Wingdings 3" panose="05040102010807070707" pitchFamily="18" charset="2"/>
              <a:buChar char=""/>
              <a:tabLst>
                <a:tab pos="457200" algn="l"/>
              </a:tabLst>
            </a:pPr>
            <a:r>
              <a:rPr lang="en-CA" sz="8000" dirty="0">
                <a:effectLst/>
                <a:ea typeface="Calibri" panose="020F0502020204030204" pitchFamily="34" charset="0"/>
                <a:cs typeface="Times New Roman" panose="02020603050405020304" pitchFamily="18" charset="0"/>
              </a:rPr>
              <a:t>Physical pain is given right after birth, making the baby cry, to see whether it accepts comfort. If yes, the child cannot hold a leadership position and might not be allowed to live.</a:t>
            </a:r>
          </a:p>
          <a:p>
            <a:pPr marL="342900" lvl="0" indent="-342900">
              <a:lnSpc>
                <a:spcPct val="107000"/>
              </a:lnSpc>
              <a:spcAft>
                <a:spcPts val="800"/>
              </a:spcAft>
              <a:buFont typeface="Wingdings 3" panose="05040102010807070707" pitchFamily="18" charset="2"/>
              <a:buChar char=""/>
              <a:tabLst>
                <a:tab pos="457200" algn="l"/>
              </a:tabLst>
            </a:pPr>
            <a:endParaRPr lang="en-CA" sz="50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xmlns="" val="126770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39B74F-093B-4C0E-93A3-C08D6E7B8E65}"/>
              </a:ext>
            </a:extLst>
          </p:cNvPr>
          <p:cNvSpPr>
            <a:spLocks noGrp="1"/>
          </p:cNvSpPr>
          <p:nvPr>
            <p:ph type="title"/>
          </p:nvPr>
        </p:nvSpPr>
        <p:spPr/>
        <p:txBody>
          <a:bodyPr/>
          <a:lstStyle/>
          <a:p>
            <a:r>
              <a:rPr lang="en-CA" dirty="0"/>
              <a:t>Deprivation, Neglect, Abandonment, Rejection</a:t>
            </a:r>
          </a:p>
        </p:txBody>
      </p:sp>
      <p:sp>
        <p:nvSpPr>
          <p:cNvPr id="3" name="Content Placeholder 2">
            <a:extLst>
              <a:ext uri="{FF2B5EF4-FFF2-40B4-BE49-F238E27FC236}">
                <a16:creationId xmlns:a16="http://schemas.microsoft.com/office/drawing/2014/main" xmlns="" id="{737AB3BD-D0EA-428D-8758-839F380E78F3}"/>
              </a:ext>
            </a:extLst>
          </p:cNvPr>
          <p:cNvSpPr>
            <a:spLocks noGrp="1"/>
          </p:cNvSpPr>
          <p:nvPr>
            <p:ph idx="1"/>
          </p:nvPr>
        </p:nvSpPr>
        <p:spPr/>
        <p:txBody>
          <a:bodyPr>
            <a:normAutofit fontScale="92500" lnSpcReduction="10000"/>
          </a:bodyPr>
          <a:lstStyle/>
          <a:p>
            <a:pPr marL="342900" lvl="0" indent="-342900">
              <a:buFont typeface="Wingdings 3" panose="05040102010807070707" pitchFamily="18" charset="2"/>
              <a:buChar char=""/>
              <a:tabLst>
                <a:tab pos="457200" algn="l"/>
              </a:tabLst>
            </a:pPr>
            <a:r>
              <a:rPr lang="en-CA" sz="1800" kern="1200" dirty="0">
                <a:solidFill>
                  <a:srgbClr val="404040"/>
                </a:solidFill>
                <a:effectLst/>
                <a:ea typeface="Times New Roman" panose="02020603050405020304" pitchFamily="18" charset="0"/>
              </a:rPr>
              <a:t>No breastfeeding is allowed. The baby is kept hungry and thirsty, fed at irregular intervals. Hunger and dehydration are essential. Mother has to walk by and ignore it. She may feed a sibling while the starving infant watches.</a:t>
            </a:r>
            <a:endParaRPr lang="en-CA" sz="1800" dirty="0">
              <a:effectLst/>
              <a:ea typeface="Times New Roman" panose="02020603050405020304" pitchFamily="18" charset="0"/>
            </a:endParaRPr>
          </a:p>
          <a:p>
            <a:pPr>
              <a:buFont typeface="Wingdings 3" panose="05040102010807070707" pitchFamily="18" charset="2"/>
              <a:buChar char=""/>
              <a:tabLst>
                <a:tab pos="457200" algn="l"/>
              </a:tabLst>
            </a:pPr>
            <a:r>
              <a:rPr lang="en-CA" sz="1800" dirty="0">
                <a:solidFill>
                  <a:srgbClr val="A53010"/>
                </a:solidFill>
                <a:effectLst/>
                <a:ea typeface="Times New Roman" panose="02020603050405020304" pitchFamily="18" charset="0"/>
              </a:rPr>
              <a:t> </a:t>
            </a:r>
            <a:r>
              <a:rPr lang="en-CA" dirty="0">
                <a:ea typeface="Times New Roman" panose="02020603050405020304" pitchFamily="18" charset="0"/>
              </a:rPr>
              <a:t>The child is left cold and wet, with hands bound so it can't suck its thumb.</a:t>
            </a:r>
            <a:endParaRPr lang="en-CA" sz="1800" dirty="0">
              <a:effectLst/>
              <a:ea typeface="Times New Roman" panose="02020603050405020304" pitchFamily="18" charset="0"/>
            </a:endParaRPr>
          </a:p>
          <a:p>
            <a:pPr marL="342900" lvl="0" indent="-342900">
              <a:buFont typeface="Wingdings 3" panose="05040102010807070707" pitchFamily="18" charset="2"/>
              <a:buChar char=""/>
              <a:tabLst>
                <a:tab pos="457200" algn="l"/>
              </a:tabLst>
            </a:pPr>
            <a:r>
              <a:rPr lang="en-CA" sz="1800" kern="1200" dirty="0">
                <a:solidFill>
                  <a:srgbClr val="404040"/>
                </a:solidFill>
                <a:effectLst/>
                <a:ea typeface="Times New Roman" panose="02020603050405020304" pitchFamily="18" charset="0"/>
              </a:rPr>
              <a:t>The baby longs to be touched and held. A massage of the feet ends with needles inserted between the toes. Touch leads to pain. Mother is restrained from giving comfort.</a:t>
            </a:r>
            <a:endParaRPr lang="en-CA" sz="1800" dirty="0">
              <a:effectLst/>
              <a:ea typeface="Times New Roman" panose="02020603050405020304" pitchFamily="18" charset="0"/>
            </a:endParaRPr>
          </a:p>
          <a:p>
            <a:pPr marL="342900" lvl="0" indent="-342900">
              <a:lnSpc>
                <a:spcPct val="107000"/>
              </a:lnSpc>
              <a:spcAft>
                <a:spcPts val="800"/>
              </a:spcAft>
              <a:buFont typeface="Wingdings 3" panose="05040102010807070707" pitchFamily="18" charset="2"/>
              <a:buChar char=""/>
              <a:tabLst>
                <a:tab pos="457200" algn="l"/>
              </a:tabLst>
            </a:pPr>
            <a:r>
              <a:rPr lang="en-CA" sz="1800" dirty="0">
                <a:effectLst/>
                <a:ea typeface="Calibri" panose="020F0502020204030204" pitchFamily="34" charset="0"/>
                <a:cs typeface="Times New Roman" panose="02020603050405020304" pitchFamily="18" charset="0"/>
              </a:rPr>
              <a:t>The child is deliberately hurt, the parent is forced to walk by and isn’t permitted to help, then the trainer rescues the child. </a:t>
            </a:r>
          </a:p>
          <a:p>
            <a:r>
              <a:rPr lang="en-CA" sz="1800" dirty="0">
                <a:effectLst/>
                <a:ea typeface="Calibri" panose="020F0502020204030204" pitchFamily="34" charset="0"/>
                <a:cs typeface="Times New Roman" panose="02020603050405020304" pitchFamily="18" charset="0"/>
              </a:rPr>
              <a:t>Programmers teach the mother to insert fingers and then special rods to stretch the child’s orifices so rapes will be manageable at an early age. If the mother won’t do it, the trainer or the father does it.</a:t>
            </a:r>
            <a:endParaRPr lang="en-CA" dirty="0"/>
          </a:p>
        </p:txBody>
      </p:sp>
    </p:spTree>
    <p:extLst>
      <p:ext uri="{BB962C8B-B14F-4D97-AF65-F5344CB8AC3E}">
        <p14:creationId xmlns:p14="http://schemas.microsoft.com/office/powerpoint/2010/main" xmlns="" val="764263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3F2D9A-772E-42C1-82C7-EC271044A070}"/>
              </a:ext>
            </a:extLst>
          </p:cNvPr>
          <p:cNvSpPr>
            <a:spLocks noGrp="1"/>
          </p:cNvSpPr>
          <p:nvPr>
            <p:ph type="title"/>
          </p:nvPr>
        </p:nvSpPr>
        <p:spPr/>
        <p:txBody>
          <a:bodyPr/>
          <a:lstStyle/>
          <a:p>
            <a:r>
              <a:rPr lang="en-CA" dirty="0"/>
              <a:t>The Result</a:t>
            </a:r>
          </a:p>
        </p:txBody>
      </p:sp>
      <p:sp>
        <p:nvSpPr>
          <p:cNvPr id="3" name="Content Placeholder 2">
            <a:extLst>
              <a:ext uri="{FF2B5EF4-FFF2-40B4-BE49-F238E27FC236}">
                <a16:creationId xmlns:a16="http://schemas.microsoft.com/office/drawing/2014/main" xmlns="" id="{30941CC6-6376-49D4-AFE6-6CAFDC9F1C44}"/>
              </a:ext>
            </a:extLst>
          </p:cNvPr>
          <p:cNvSpPr>
            <a:spLocks noGrp="1"/>
          </p:cNvSpPr>
          <p:nvPr>
            <p:ph idx="1"/>
          </p:nvPr>
        </p:nvSpPr>
        <p:spPr/>
        <p:txBody>
          <a:bodyPr/>
          <a:lstStyle/>
          <a:p>
            <a:r>
              <a:rPr lang="en-CA" sz="2000" dirty="0">
                <a:effectLst/>
                <a:ea typeface="Calibri" panose="020F0502020204030204" pitchFamily="34" charset="0"/>
                <a:cs typeface="Times New Roman" panose="02020603050405020304" pitchFamily="18" charset="0"/>
              </a:rPr>
              <a:t>The child forms a trauma bond with the handler and/or the group, from desperation and deprivation, not love and abundance. This is a big problem with future relationships. </a:t>
            </a:r>
          </a:p>
          <a:p>
            <a:r>
              <a:rPr lang="en-CA" sz="2000" kern="1200" dirty="0">
                <a:solidFill>
                  <a:srgbClr val="404040"/>
                </a:solidFill>
                <a:effectLst/>
                <a:ea typeface="Times New Roman" panose="02020603050405020304" pitchFamily="18" charset="0"/>
              </a:rPr>
              <a:t>Infant feelings ‘form an unrelenting sack placed under the solar plexus that can follow the survivor throughout life, unless they locate these parts, rescue, and heal them.’ </a:t>
            </a:r>
          </a:p>
          <a:p>
            <a:r>
              <a:rPr lang="en-CA" sz="2000" dirty="0">
                <a:solidFill>
                  <a:srgbClr val="404040"/>
                </a:solidFill>
                <a:ea typeface="Times New Roman" panose="02020603050405020304" pitchFamily="18" charset="0"/>
              </a:rPr>
              <a:t>The baby feels</a:t>
            </a:r>
            <a:r>
              <a:rPr lang="en-CA" sz="2000" kern="1200" dirty="0">
                <a:solidFill>
                  <a:srgbClr val="404040"/>
                </a:solidFill>
                <a:effectLst/>
                <a:ea typeface="Times New Roman" panose="02020603050405020304" pitchFamily="18" charset="0"/>
              </a:rPr>
              <a:t> feel suicidal.</a:t>
            </a:r>
            <a:endParaRPr lang="en-CA" sz="2000" dirty="0">
              <a:effectLst/>
              <a:ea typeface="Times New Roman" panose="02020603050405020304" pitchFamily="18" charset="0"/>
            </a:endParaRPr>
          </a:p>
          <a:p>
            <a:endParaRPr lang="en-CA" dirty="0"/>
          </a:p>
        </p:txBody>
      </p:sp>
    </p:spTree>
    <p:extLst>
      <p:ext uri="{BB962C8B-B14F-4D97-AF65-F5344CB8AC3E}">
        <p14:creationId xmlns:p14="http://schemas.microsoft.com/office/powerpoint/2010/main" xmlns="" val="3232818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76D697-8C0C-4931-A082-472179EAB239}"/>
              </a:ext>
            </a:extLst>
          </p:cNvPr>
          <p:cNvSpPr>
            <a:spLocks noGrp="1"/>
          </p:cNvSpPr>
          <p:nvPr>
            <p:ph type="title"/>
          </p:nvPr>
        </p:nvSpPr>
        <p:spPr/>
        <p:txBody>
          <a:bodyPr/>
          <a:lstStyle/>
          <a:p>
            <a:r>
              <a:rPr lang="en-CA" dirty="0"/>
              <a:t>Assessment</a:t>
            </a:r>
          </a:p>
        </p:txBody>
      </p:sp>
      <p:sp>
        <p:nvSpPr>
          <p:cNvPr id="3" name="Content Placeholder 2">
            <a:extLst>
              <a:ext uri="{FF2B5EF4-FFF2-40B4-BE49-F238E27FC236}">
                <a16:creationId xmlns:a16="http://schemas.microsoft.com/office/drawing/2014/main" xmlns="" id="{E3229B86-A950-41C2-80DE-7266FB03BED2}"/>
              </a:ext>
            </a:extLst>
          </p:cNvPr>
          <p:cNvSpPr>
            <a:spLocks noGrp="1"/>
          </p:cNvSpPr>
          <p:nvPr>
            <p:ph idx="1"/>
          </p:nvPr>
        </p:nvSpPr>
        <p:spPr/>
        <p:txBody>
          <a:bodyPr/>
          <a:lstStyle/>
          <a:p>
            <a:pPr marL="342900" lvl="0" indent="-342900">
              <a:lnSpc>
                <a:spcPct val="107000"/>
              </a:lnSpc>
              <a:spcAft>
                <a:spcPts val="800"/>
              </a:spcAft>
              <a:buFont typeface="Wingdings 3" panose="05040102010807070707" pitchFamily="18" charset="2"/>
              <a:buChar char=""/>
              <a:tabLst>
                <a:tab pos="457200" algn="l"/>
              </a:tabLst>
            </a:pPr>
            <a:r>
              <a:rPr lang="en-CA" sz="1800" dirty="0">
                <a:effectLst/>
                <a:latin typeface="Calibri" panose="020F0502020204030204" pitchFamily="34" charset="0"/>
                <a:ea typeface="Calibri" panose="020F0502020204030204" pitchFamily="34" charset="0"/>
                <a:cs typeface="Times New Roman" panose="02020603050405020304" pitchFamily="18" charset="0"/>
              </a:rPr>
              <a:t>The infant is frightened with loud noises, and assessed to see how fast it settles.</a:t>
            </a:r>
          </a:p>
          <a:p>
            <a:pPr marL="342900" lvl="0" indent="-342900">
              <a:lnSpc>
                <a:spcPct val="107000"/>
              </a:lnSpc>
              <a:spcAft>
                <a:spcPts val="800"/>
              </a:spcAft>
              <a:buFont typeface="Wingdings 3" panose="05040102010807070707" pitchFamily="18" charset="2"/>
              <a:buChar char=""/>
              <a:tabLst>
                <a:tab pos="457200" algn="l"/>
              </a:tabLst>
            </a:pPr>
            <a:r>
              <a:rPr lang="en-CA" sz="1800" dirty="0">
                <a:effectLst/>
                <a:latin typeface="Calibri" panose="020F0502020204030204" pitchFamily="34" charset="0"/>
                <a:ea typeface="Calibri" panose="020F0502020204030204" pitchFamily="34" charset="0"/>
                <a:cs typeface="Times New Roman" panose="02020603050405020304" pitchFamily="18" charset="0"/>
              </a:rPr>
              <a:t>The infant is assessed for strength of will and dissociative ability.</a:t>
            </a:r>
          </a:p>
          <a:p>
            <a:pPr marL="0" indent="0">
              <a:buNone/>
            </a:pPr>
            <a:endParaRPr lang="en-CA" dirty="0"/>
          </a:p>
        </p:txBody>
      </p:sp>
    </p:spTree>
    <p:extLst>
      <p:ext uri="{BB962C8B-B14F-4D97-AF65-F5344CB8AC3E}">
        <p14:creationId xmlns:p14="http://schemas.microsoft.com/office/powerpoint/2010/main" xmlns="" val="252088723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20578</TotalTime>
  <Words>4760</Words>
  <Application>Microsoft Office PowerPoint</Application>
  <PresentationFormat>Custom</PresentationFormat>
  <Paragraphs>285</Paragraphs>
  <Slides>48</Slides>
  <Notes>1</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Wisp</vt:lpstr>
      <vt:lpstr>Slide 1</vt:lpstr>
      <vt:lpstr>Healing the Unimaginable</vt:lpstr>
      <vt:lpstr>Engineered Personality Systems, Part 2</vt:lpstr>
      <vt:lpstr>Infancy</vt:lpstr>
      <vt:lpstr>Imagine …</vt:lpstr>
      <vt:lpstr>Before this baby is born …</vt:lpstr>
      <vt:lpstr>Deprivation, Neglect, Abandonment, Rejection</vt:lpstr>
      <vt:lpstr>The Result</vt:lpstr>
      <vt:lpstr>Assessment</vt:lpstr>
      <vt:lpstr>Helping Inner Infants</vt:lpstr>
      <vt:lpstr>Earliest Teaching</vt:lpstr>
      <vt:lpstr>System Building – First Splits</vt:lpstr>
      <vt:lpstr>Hand Signals</vt:lpstr>
      <vt:lpstr>Spinning</vt:lpstr>
      <vt:lpstr>Infancy – Training and Teaching</vt:lpstr>
      <vt:lpstr>Placement of original splits</vt:lpstr>
      <vt:lpstr>Trish Fotheringham (survivor of organized abuse connected with military):</vt:lpstr>
      <vt:lpstr>Childhood</vt:lpstr>
      <vt:lpstr>Growing Up in the Cult</vt:lpstr>
      <vt:lpstr>Evaluation of Victims</vt:lpstr>
      <vt:lpstr>Preschool Years – “Foundation” is built</vt:lpstr>
      <vt:lpstr>Physical Methods of Training</vt:lpstr>
      <vt:lpstr>Emotional Methods of Training</vt:lpstr>
      <vt:lpstr>Deception in Training</vt:lpstr>
      <vt:lpstr>Indoctrination: the Superiority of the Perpetrator Group</vt:lpstr>
      <vt:lpstr>Obedience</vt:lpstr>
      <vt:lpstr>Loyalty</vt:lpstr>
      <vt:lpstr>Lies They Tell </vt:lpstr>
      <vt:lpstr>Types of Lies</vt:lpstr>
      <vt:lpstr> The BIG LIE</vt:lpstr>
      <vt:lpstr>The Orchestrated Sacrifice of a Friend (Healing the Unimaginable, p. 211; The Enslaved Queen pp. 85-96)</vt:lpstr>
      <vt:lpstr>Forced Perpetration</vt:lpstr>
      <vt:lpstr>Cover Memories</vt:lpstr>
      <vt:lpstr>Sexual Horrors</vt:lpstr>
      <vt:lpstr>Types of Sexual Parts</vt:lpstr>
      <vt:lpstr>Anger Displacement Training</vt:lpstr>
      <vt:lpstr>The ‘Angel’ of Suicide</vt:lpstr>
      <vt:lpstr>Ritual Abuse</vt:lpstr>
      <vt:lpstr>Events Specific to Satanic Ritual Abuse</vt:lpstr>
      <vt:lpstr>Rituals</vt:lpstr>
      <vt:lpstr>“Demon” Parts</vt:lpstr>
      <vt:lpstr>Language Speaker Parts</vt:lpstr>
      <vt:lpstr>Adulthood</vt:lpstr>
      <vt:lpstr>Arranged Adult Lives</vt:lpstr>
      <vt:lpstr>Spies</vt:lpstr>
      <vt:lpstr>Handlers</vt:lpstr>
      <vt:lpstr>‘Conscious’ Perpetrators</vt:lpstr>
      <vt:lpstr>This is the Victim’s Life Trajectory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Omissions from 3-4</dc:title>
  <dc:creator>dralison37 dralison37</dc:creator>
  <cp:lastModifiedBy>neile</cp:lastModifiedBy>
  <cp:revision>2</cp:revision>
  <dcterms:created xsi:type="dcterms:W3CDTF">2022-04-07T21:24:16Z</dcterms:created>
  <dcterms:modified xsi:type="dcterms:W3CDTF">2022-05-06T02:41:25Z</dcterms:modified>
</cp:coreProperties>
</file>