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1"/>
  </p:notesMasterIdLst>
  <p:handoutMasterIdLst>
    <p:handoutMasterId r:id="rId52"/>
  </p:handoutMasterIdLst>
  <p:sldIdLst>
    <p:sldId id="523" r:id="rId2"/>
    <p:sldId id="256" r:id="rId3"/>
    <p:sldId id="519" r:id="rId4"/>
    <p:sldId id="514" r:id="rId5"/>
    <p:sldId id="478" r:id="rId6"/>
    <p:sldId id="520" r:id="rId7"/>
    <p:sldId id="301" r:id="rId8"/>
    <p:sldId id="500" r:id="rId9"/>
    <p:sldId id="300" r:id="rId10"/>
    <p:sldId id="477" r:id="rId11"/>
    <p:sldId id="497" r:id="rId12"/>
    <p:sldId id="503" r:id="rId13"/>
    <p:sldId id="521" r:id="rId14"/>
    <p:sldId id="496" r:id="rId15"/>
    <p:sldId id="505" r:id="rId16"/>
    <p:sldId id="517" r:id="rId17"/>
    <p:sldId id="492" r:id="rId18"/>
    <p:sldId id="502" r:id="rId19"/>
    <p:sldId id="501" r:id="rId20"/>
    <p:sldId id="522" r:id="rId21"/>
    <p:sldId id="302" r:id="rId22"/>
    <p:sldId id="490" r:id="rId23"/>
    <p:sldId id="498" r:id="rId24"/>
    <p:sldId id="507" r:id="rId25"/>
    <p:sldId id="304" r:id="rId26"/>
    <p:sldId id="488" r:id="rId27"/>
    <p:sldId id="491" r:id="rId28"/>
    <p:sldId id="515" r:id="rId29"/>
    <p:sldId id="486" r:id="rId30"/>
    <p:sldId id="494" r:id="rId31"/>
    <p:sldId id="504" r:id="rId32"/>
    <p:sldId id="483" r:id="rId33"/>
    <p:sldId id="508" r:id="rId34"/>
    <p:sldId id="506" r:id="rId35"/>
    <p:sldId id="410" r:id="rId36"/>
    <p:sldId id="484" r:id="rId37"/>
    <p:sldId id="485" r:id="rId38"/>
    <p:sldId id="489" r:id="rId39"/>
    <p:sldId id="482" r:id="rId40"/>
    <p:sldId id="487" r:id="rId41"/>
    <p:sldId id="493" r:id="rId42"/>
    <p:sldId id="499" r:id="rId43"/>
    <p:sldId id="509" r:id="rId44"/>
    <p:sldId id="511" r:id="rId45"/>
    <p:sldId id="512" r:id="rId46"/>
    <p:sldId id="510" r:id="rId47"/>
    <p:sldId id="306" r:id="rId48"/>
    <p:sldId id="495" r:id="rId49"/>
    <p:sldId id="516" r:id="rId5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867434-8F46-403E-81CA-418456D27205}" v="48" dt="2022-04-07T16:26:57.9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108" y="-300"/>
      </p:cViewPr>
      <p:guideLst>
        <p:guide orient="horz" pos="2160"/>
        <p:guide pos="3840"/>
      </p:guideLst>
    </p:cSldViewPr>
  </p:slideViewPr>
  <p:notesTextViewPr>
    <p:cViewPr>
      <p:scale>
        <a:sx n="1" d="1"/>
        <a:sy n="1" d="1"/>
      </p:scale>
      <p:origin x="0" y="0"/>
    </p:cViewPr>
  </p:notesTextViewPr>
  <p:sorterViewPr>
    <p:cViewPr>
      <p:scale>
        <a:sx n="100" d="100"/>
        <a:sy n="100" d="100"/>
      </p:scale>
      <p:origin x="0" y="-13027"/>
    </p:cViewPr>
  </p:sorterViewPr>
  <p:notesViewPr>
    <p:cSldViewPr snapToGrid="0">
      <p:cViewPr varScale="1">
        <p:scale>
          <a:sx n="65" d="100"/>
          <a:sy n="65" d="100"/>
        </p:scale>
        <p:origin x="3154" y="48"/>
      </p:cViewPr>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8"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ralison37 dralison37" userId="cca6fb7d3284a383" providerId="LiveId" clId="{63867434-8F46-403E-81CA-418456D27205}"/>
    <pc:docChg chg="undo custSel addSld delSld modSld sldOrd">
      <pc:chgData name="dralison37 dralison37" userId="cca6fb7d3284a383" providerId="LiveId" clId="{63867434-8F46-403E-81CA-418456D27205}" dt="2022-04-07T16:26:57.947" v="3400"/>
      <pc:docMkLst>
        <pc:docMk/>
      </pc:docMkLst>
      <pc:sldChg chg="modSp mod">
        <pc:chgData name="dralison37 dralison37" userId="cca6fb7d3284a383" providerId="LiveId" clId="{63867434-8F46-403E-81CA-418456D27205}" dt="2022-03-14T22:30:48.437" v="0" actId="6549"/>
        <pc:sldMkLst>
          <pc:docMk/>
          <pc:sldMk cId="2802523821" sldId="256"/>
        </pc:sldMkLst>
        <pc:spChg chg="mod">
          <ac:chgData name="dralison37 dralison37" userId="cca6fb7d3284a383" providerId="LiveId" clId="{63867434-8F46-403E-81CA-418456D27205}" dt="2022-03-14T22:30:48.437" v="0" actId="6549"/>
          <ac:spMkLst>
            <pc:docMk/>
            <pc:sldMk cId="2802523821" sldId="256"/>
            <ac:spMk id="2" creationId="{E32466F9-627F-4902-9C95-C59F597720E2}"/>
          </ac:spMkLst>
        </pc:spChg>
      </pc:sldChg>
      <pc:sldChg chg="del">
        <pc:chgData name="dralison37 dralison37" userId="cca6fb7d3284a383" providerId="LiveId" clId="{63867434-8F46-403E-81CA-418456D27205}" dt="2022-03-27T23:24:14.596" v="2619" actId="2696"/>
        <pc:sldMkLst>
          <pc:docMk/>
          <pc:sldMk cId="987081913" sldId="300"/>
        </pc:sldMkLst>
      </pc:sldChg>
      <pc:sldChg chg="add">
        <pc:chgData name="dralison37 dralison37" userId="cca6fb7d3284a383" providerId="LiveId" clId="{63867434-8F46-403E-81CA-418456D27205}" dt="2022-03-27T23:24:25.958" v="2620"/>
        <pc:sldMkLst>
          <pc:docMk/>
          <pc:sldMk cId="1554261371" sldId="300"/>
        </pc:sldMkLst>
      </pc:sldChg>
      <pc:sldChg chg="modSp ord">
        <pc:chgData name="dralison37 dralison37" userId="cca6fb7d3284a383" providerId="LiveId" clId="{63867434-8F46-403E-81CA-418456D27205}" dt="2022-03-23T20:46:36.967" v="1351" actId="20577"/>
        <pc:sldMkLst>
          <pc:docMk/>
          <pc:sldMk cId="2554633991" sldId="301"/>
        </pc:sldMkLst>
        <pc:spChg chg="mod">
          <ac:chgData name="dralison37 dralison37" userId="cca6fb7d3284a383" providerId="LiveId" clId="{63867434-8F46-403E-81CA-418456D27205}" dt="2022-03-23T20:46:36.967" v="1351" actId="20577"/>
          <ac:spMkLst>
            <pc:docMk/>
            <pc:sldMk cId="2554633991" sldId="301"/>
            <ac:spMk id="3" creationId="{00000000-0000-0000-0000-000000000000}"/>
          </ac:spMkLst>
        </pc:spChg>
      </pc:sldChg>
      <pc:sldChg chg="modSp mod">
        <pc:chgData name="dralison37 dralison37" userId="cca6fb7d3284a383" providerId="LiveId" clId="{63867434-8F46-403E-81CA-418456D27205}" dt="2022-03-25T23:39:28.319" v="1821" actId="2711"/>
        <pc:sldMkLst>
          <pc:docMk/>
          <pc:sldMk cId="3138782564" sldId="302"/>
        </pc:sldMkLst>
        <pc:spChg chg="mod">
          <ac:chgData name="dralison37 dralison37" userId="cca6fb7d3284a383" providerId="LiveId" clId="{63867434-8F46-403E-81CA-418456D27205}" dt="2022-03-25T23:39:28.319" v="1821" actId="2711"/>
          <ac:spMkLst>
            <pc:docMk/>
            <pc:sldMk cId="3138782564" sldId="302"/>
            <ac:spMk id="3" creationId="{00000000-0000-0000-0000-000000000000}"/>
          </ac:spMkLst>
        </pc:spChg>
      </pc:sldChg>
      <pc:sldChg chg="modSp mod ord">
        <pc:chgData name="dralison37 dralison37" userId="cca6fb7d3284a383" providerId="LiveId" clId="{63867434-8F46-403E-81CA-418456D27205}" dt="2022-03-25T23:45:44.263" v="1868" actId="948"/>
        <pc:sldMkLst>
          <pc:docMk/>
          <pc:sldMk cId="2265279693" sldId="304"/>
        </pc:sldMkLst>
        <pc:spChg chg="mod">
          <ac:chgData name="dralison37 dralison37" userId="cca6fb7d3284a383" providerId="LiveId" clId="{63867434-8F46-403E-81CA-418456D27205}" dt="2022-03-25T23:41:48.684" v="1832" actId="20577"/>
          <ac:spMkLst>
            <pc:docMk/>
            <pc:sldMk cId="2265279693" sldId="304"/>
            <ac:spMk id="2" creationId="{00000000-0000-0000-0000-000000000000}"/>
          </ac:spMkLst>
        </pc:spChg>
        <pc:spChg chg="mod">
          <ac:chgData name="dralison37 dralison37" userId="cca6fb7d3284a383" providerId="LiveId" clId="{63867434-8F46-403E-81CA-418456D27205}" dt="2022-03-25T23:45:44.263" v="1868" actId="948"/>
          <ac:spMkLst>
            <pc:docMk/>
            <pc:sldMk cId="2265279693" sldId="304"/>
            <ac:spMk id="3" creationId="{00000000-0000-0000-0000-000000000000}"/>
          </ac:spMkLst>
        </pc:spChg>
      </pc:sldChg>
      <pc:sldChg chg="ord">
        <pc:chgData name="dralison37 dralison37" userId="cca6fb7d3284a383" providerId="LiveId" clId="{63867434-8F46-403E-81CA-418456D27205}" dt="2022-03-26T21:16:09.799" v="1990"/>
        <pc:sldMkLst>
          <pc:docMk/>
          <pc:sldMk cId="2653602918" sldId="410"/>
        </pc:sldMkLst>
      </pc:sldChg>
      <pc:sldChg chg="add">
        <pc:chgData name="dralison37 dralison37" userId="cca6fb7d3284a383" providerId="LiveId" clId="{63867434-8F46-403E-81CA-418456D27205}" dt="2022-03-27T23:24:25.958" v="2620"/>
        <pc:sldMkLst>
          <pc:docMk/>
          <pc:sldMk cId="1779540680" sldId="477"/>
        </pc:sldMkLst>
      </pc:sldChg>
      <pc:sldChg chg="modSp del mod">
        <pc:chgData name="dralison37 dralison37" userId="cca6fb7d3284a383" providerId="LiveId" clId="{63867434-8F46-403E-81CA-418456D27205}" dt="2022-03-27T23:24:14.596" v="2619" actId="2696"/>
        <pc:sldMkLst>
          <pc:docMk/>
          <pc:sldMk cId="3039056083" sldId="477"/>
        </pc:sldMkLst>
        <pc:spChg chg="mod">
          <ac:chgData name="dralison37 dralison37" userId="cca6fb7d3284a383" providerId="LiveId" clId="{63867434-8F46-403E-81CA-418456D27205}" dt="2022-03-19T21:20:26.975" v="17" actId="20577"/>
          <ac:spMkLst>
            <pc:docMk/>
            <pc:sldMk cId="3039056083" sldId="477"/>
            <ac:spMk id="3" creationId="{00000000-0000-0000-0000-000000000000}"/>
          </ac:spMkLst>
        </pc:spChg>
      </pc:sldChg>
      <pc:sldChg chg="modSp mod ord">
        <pc:chgData name="dralison37 dralison37" userId="cca6fb7d3284a383" providerId="LiveId" clId="{63867434-8F46-403E-81CA-418456D27205}" dt="2022-04-07T15:57:24.902" v="3399" actId="20578"/>
        <pc:sldMkLst>
          <pc:docMk/>
          <pc:sldMk cId="1941315861" sldId="478"/>
        </pc:sldMkLst>
        <pc:spChg chg="mod">
          <ac:chgData name="dralison37 dralison37" userId="cca6fb7d3284a383" providerId="LiveId" clId="{63867434-8F46-403E-81CA-418456D27205}" dt="2022-03-26T23:19:42.597" v="2051" actId="20577"/>
          <ac:spMkLst>
            <pc:docMk/>
            <pc:sldMk cId="1941315861" sldId="478"/>
            <ac:spMk id="2" creationId="{00000000-0000-0000-0000-000000000000}"/>
          </ac:spMkLst>
        </pc:spChg>
        <pc:spChg chg="mod">
          <ac:chgData name="dralison37 dralison37" userId="cca6fb7d3284a383" providerId="LiveId" clId="{63867434-8F46-403E-81CA-418456D27205}" dt="2022-04-07T15:57:24.902" v="3399" actId="20578"/>
          <ac:spMkLst>
            <pc:docMk/>
            <pc:sldMk cId="1941315861" sldId="478"/>
            <ac:spMk id="3" creationId="{00000000-0000-0000-0000-000000000000}"/>
          </ac:spMkLst>
        </pc:spChg>
      </pc:sldChg>
      <pc:sldChg chg="ord">
        <pc:chgData name="dralison37 dralison37" userId="cca6fb7d3284a383" providerId="LiveId" clId="{63867434-8F46-403E-81CA-418456D27205}" dt="2022-03-23T18:24:16.206" v="141"/>
        <pc:sldMkLst>
          <pc:docMk/>
          <pc:sldMk cId="423802390" sldId="482"/>
        </pc:sldMkLst>
      </pc:sldChg>
      <pc:sldChg chg="ord">
        <pc:chgData name="dralison37 dralison37" userId="cca6fb7d3284a383" providerId="LiveId" clId="{63867434-8F46-403E-81CA-418456D27205}" dt="2022-03-23T18:27:58.142" v="165"/>
        <pc:sldMkLst>
          <pc:docMk/>
          <pc:sldMk cId="137571070" sldId="483"/>
        </pc:sldMkLst>
      </pc:sldChg>
      <pc:sldChg chg="modSp mod">
        <pc:chgData name="dralison37 dralison37" userId="cca6fb7d3284a383" providerId="LiveId" clId="{63867434-8F46-403E-81CA-418456D27205}" dt="2022-03-25T23:47:46.656" v="1889" actId="20577"/>
        <pc:sldMkLst>
          <pc:docMk/>
          <pc:sldMk cId="1751042358" sldId="486"/>
        </pc:sldMkLst>
        <pc:spChg chg="mod">
          <ac:chgData name="dralison37 dralison37" userId="cca6fb7d3284a383" providerId="LiveId" clId="{63867434-8F46-403E-81CA-418456D27205}" dt="2022-03-25T23:47:46.656" v="1889" actId="20577"/>
          <ac:spMkLst>
            <pc:docMk/>
            <pc:sldMk cId="1751042358" sldId="486"/>
            <ac:spMk id="3" creationId="{8BC27D72-B39D-4B12-85A5-B6295D33E091}"/>
          </ac:spMkLst>
        </pc:spChg>
      </pc:sldChg>
      <pc:sldChg chg="modSp mod ord">
        <pc:chgData name="dralison37 dralison37" userId="cca6fb7d3284a383" providerId="LiveId" clId="{63867434-8F46-403E-81CA-418456D27205}" dt="2022-03-25T23:56:06.436" v="1952" actId="20577"/>
        <pc:sldMkLst>
          <pc:docMk/>
          <pc:sldMk cId="1903152860" sldId="487"/>
        </pc:sldMkLst>
        <pc:spChg chg="mod">
          <ac:chgData name="dralison37 dralison37" userId="cca6fb7d3284a383" providerId="LiveId" clId="{63867434-8F46-403E-81CA-418456D27205}" dt="2022-03-25T23:56:06.436" v="1952" actId="20577"/>
          <ac:spMkLst>
            <pc:docMk/>
            <pc:sldMk cId="1903152860" sldId="487"/>
            <ac:spMk id="3" creationId="{C1015DD2-1056-456B-8088-CE65389C71D4}"/>
          </ac:spMkLst>
        </pc:spChg>
      </pc:sldChg>
      <pc:sldChg chg="ord">
        <pc:chgData name="dralison37 dralison37" userId="cca6fb7d3284a383" providerId="LiveId" clId="{63867434-8F46-403E-81CA-418456D27205}" dt="2022-03-23T18:24:08.149" v="139"/>
        <pc:sldMkLst>
          <pc:docMk/>
          <pc:sldMk cId="2608879052" sldId="489"/>
        </pc:sldMkLst>
      </pc:sldChg>
      <pc:sldChg chg="modSp mod ord">
        <pc:chgData name="dralison37 dralison37" userId="cca6fb7d3284a383" providerId="LiveId" clId="{63867434-8F46-403E-81CA-418456D27205}" dt="2022-03-25T23:39:43.049" v="1823" actId="27636"/>
        <pc:sldMkLst>
          <pc:docMk/>
          <pc:sldMk cId="3536735116" sldId="490"/>
        </pc:sldMkLst>
        <pc:spChg chg="mod">
          <ac:chgData name="dralison37 dralison37" userId="cca6fb7d3284a383" providerId="LiveId" clId="{63867434-8F46-403E-81CA-418456D27205}" dt="2022-03-25T23:39:43.049" v="1823" actId="27636"/>
          <ac:spMkLst>
            <pc:docMk/>
            <pc:sldMk cId="3536735116" sldId="490"/>
            <ac:spMk id="3" creationId="{10B98AF2-7AE1-4990-A33B-E80F67298798}"/>
          </ac:spMkLst>
        </pc:spChg>
      </pc:sldChg>
      <pc:sldChg chg="modSp mod">
        <pc:chgData name="dralison37 dralison37" userId="cca6fb7d3284a383" providerId="LiveId" clId="{63867434-8F46-403E-81CA-418456D27205}" dt="2022-03-25T23:46:46.712" v="1870" actId="27636"/>
        <pc:sldMkLst>
          <pc:docMk/>
          <pc:sldMk cId="2196893799" sldId="491"/>
        </pc:sldMkLst>
        <pc:spChg chg="mod">
          <ac:chgData name="dralison37 dralison37" userId="cca6fb7d3284a383" providerId="LiveId" clId="{63867434-8F46-403E-81CA-418456D27205}" dt="2022-03-25T23:46:46.712" v="1870" actId="27636"/>
          <ac:spMkLst>
            <pc:docMk/>
            <pc:sldMk cId="2196893799" sldId="491"/>
            <ac:spMk id="3" creationId="{2E9747BD-E1D4-4BD5-8CD3-0BAAF0800F64}"/>
          </ac:spMkLst>
        </pc:spChg>
      </pc:sldChg>
      <pc:sldChg chg="ord">
        <pc:chgData name="dralison37 dralison37" userId="cca6fb7d3284a383" providerId="LiveId" clId="{63867434-8F46-403E-81CA-418456D27205}" dt="2022-03-23T18:20:32.760" v="107"/>
        <pc:sldMkLst>
          <pc:docMk/>
          <pc:sldMk cId="499604447" sldId="492"/>
        </pc:sldMkLst>
      </pc:sldChg>
      <pc:sldChg chg="ord">
        <pc:chgData name="dralison37 dralison37" userId="cca6fb7d3284a383" providerId="LiveId" clId="{63867434-8F46-403E-81CA-418456D27205}" dt="2022-03-23T18:26:57.894" v="161"/>
        <pc:sldMkLst>
          <pc:docMk/>
          <pc:sldMk cId="1007213991" sldId="493"/>
        </pc:sldMkLst>
      </pc:sldChg>
      <pc:sldChg chg="modSp mod ord">
        <pc:chgData name="dralison37 dralison37" userId="cca6fb7d3284a383" providerId="LiveId" clId="{63867434-8F46-403E-81CA-418456D27205}" dt="2022-03-25T23:48:50.397" v="1890" actId="20577"/>
        <pc:sldMkLst>
          <pc:docMk/>
          <pc:sldMk cId="2033390282" sldId="494"/>
        </pc:sldMkLst>
        <pc:spChg chg="mod">
          <ac:chgData name="dralison37 dralison37" userId="cca6fb7d3284a383" providerId="LiveId" clId="{63867434-8F46-403E-81CA-418456D27205}" dt="2022-03-25T23:48:50.397" v="1890" actId="20577"/>
          <ac:spMkLst>
            <pc:docMk/>
            <pc:sldMk cId="2033390282" sldId="494"/>
            <ac:spMk id="3" creationId="{A8D77BB8-1BAF-4763-B933-FE7034E469F4}"/>
          </ac:spMkLst>
        </pc:spChg>
      </pc:sldChg>
      <pc:sldChg chg="modSp mod ord">
        <pc:chgData name="dralison37 dralison37" userId="cca6fb7d3284a383" providerId="LiveId" clId="{63867434-8F46-403E-81CA-418456D27205}" dt="2022-03-23T21:41:21.863" v="1427" actId="1076"/>
        <pc:sldMkLst>
          <pc:docMk/>
          <pc:sldMk cId="1311466377" sldId="496"/>
        </pc:sldMkLst>
        <pc:spChg chg="mod">
          <ac:chgData name="dralison37 dralison37" userId="cca6fb7d3284a383" providerId="LiveId" clId="{63867434-8F46-403E-81CA-418456D27205}" dt="2022-03-23T21:41:21.863" v="1427" actId="1076"/>
          <ac:spMkLst>
            <pc:docMk/>
            <pc:sldMk cId="1311466377" sldId="496"/>
            <ac:spMk id="2" creationId="{67C497A2-084A-4C0A-92BB-1E020B46BF9B}"/>
          </ac:spMkLst>
        </pc:spChg>
      </pc:sldChg>
      <pc:sldChg chg="add">
        <pc:chgData name="dralison37 dralison37" userId="cca6fb7d3284a383" providerId="LiveId" clId="{63867434-8F46-403E-81CA-418456D27205}" dt="2022-03-27T23:24:25.958" v="2620"/>
        <pc:sldMkLst>
          <pc:docMk/>
          <pc:sldMk cId="107039448" sldId="497"/>
        </pc:sldMkLst>
      </pc:sldChg>
      <pc:sldChg chg="del ord">
        <pc:chgData name="dralison37 dralison37" userId="cca6fb7d3284a383" providerId="LiveId" clId="{63867434-8F46-403E-81CA-418456D27205}" dt="2022-03-27T23:24:14.596" v="2619" actId="2696"/>
        <pc:sldMkLst>
          <pc:docMk/>
          <pc:sldMk cId="722916924" sldId="497"/>
        </pc:sldMkLst>
      </pc:sldChg>
      <pc:sldChg chg="ord">
        <pc:chgData name="dralison37 dralison37" userId="cca6fb7d3284a383" providerId="LiveId" clId="{63867434-8F46-403E-81CA-418456D27205}" dt="2022-03-23T18:19:53.420" v="103"/>
        <pc:sldMkLst>
          <pc:docMk/>
          <pc:sldMk cId="4071541676" sldId="498"/>
        </pc:sldMkLst>
      </pc:sldChg>
      <pc:sldChg chg="modSp mod">
        <pc:chgData name="dralison37 dralison37" userId="cca6fb7d3284a383" providerId="LiveId" clId="{63867434-8F46-403E-81CA-418456D27205}" dt="2022-03-26T21:14:44.399" v="1984" actId="20577"/>
        <pc:sldMkLst>
          <pc:docMk/>
          <pc:sldMk cId="665872759" sldId="499"/>
        </pc:sldMkLst>
        <pc:spChg chg="mod">
          <ac:chgData name="dralison37 dralison37" userId="cca6fb7d3284a383" providerId="LiveId" clId="{63867434-8F46-403E-81CA-418456D27205}" dt="2022-03-26T21:14:44.399" v="1984" actId="20577"/>
          <ac:spMkLst>
            <pc:docMk/>
            <pc:sldMk cId="665872759" sldId="499"/>
            <ac:spMk id="2" creationId="{987DAE8D-3935-4964-BBF5-490FDF8C120B}"/>
          </ac:spMkLst>
        </pc:spChg>
        <pc:spChg chg="mod">
          <ac:chgData name="dralison37 dralison37" userId="cca6fb7d3284a383" providerId="LiveId" clId="{63867434-8F46-403E-81CA-418456D27205}" dt="2022-03-26T21:14:27.801" v="1972" actId="20577"/>
          <ac:spMkLst>
            <pc:docMk/>
            <pc:sldMk cId="665872759" sldId="499"/>
            <ac:spMk id="3" creationId="{9B963804-30E4-4253-96D6-A57F2AB6BB6A}"/>
          </ac:spMkLst>
        </pc:spChg>
      </pc:sldChg>
      <pc:sldChg chg="modSp mod ord">
        <pc:chgData name="dralison37 dralison37" userId="cca6fb7d3284a383" providerId="LiveId" clId="{63867434-8F46-403E-81CA-418456D27205}" dt="2022-03-26T23:37:19.491" v="2582" actId="20577"/>
        <pc:sldMkLst>
          <pc:docMk/>
          <pc:sldMk cId="3859298657" sldId="500"/>
        </pc:sldMkLst>
        <pc:spChg chg="mod">
          <ac:chgData name="dralison37 dralison37" userId="cca6fb7d3284a383" providerId="LiveId" clId="{63867434-8F46-403E-81CA-418456D27205}" dt="2022-03-26T23:37:19.491" v="2582" actId="20577"/>
          <ac:spMkLst>
            <pc:docMk/>
            <pc:sldMk cId="3859298657" sldId="500"/>
            <ac:spMk id="2" creationId="{E05C132F-BD15-42C3-ABEC-2DBF3C1C245E}"/>
          </ac:spMkLst>
        </pc:spChg>
        <pc:spChg chg="mod">
          <ac:chgData name="dralison37 dralison37" userId="cca6fb7d3284a383" providerId="LiveId" clId="{63867434-8F46-403E-81CA-418456D27205}" dt="2022-03-23T20:48:04.785" v="1426" actId="6549"/>
          <ac:spMkLst>
            <pc:docMk/>
            <pc:sldMk cId="3859298657" sldId="500"/>
            <ac:spMk id="3" creationId="{558F0A99-36BA-44D2-BF12-169D30C26F6E}"/>
          </ac:spMkLst>
        </pc:spChg>
      </pc:sldChg>
      <pc:sldChg chg="del ord">
        <pc:chgData name="dralison37 dralison37" userId="cca6fb7d3284a383" providerId="LiveId" clId="{63867434-8F46-403E-81CA-418456D27205}" dt="2022-03-23T18:28:26.627" v="166" actId="2696"/>
        <pc:sldMkLst>
          <pc:docMk/>
          <pc:sldMk cId="613289583" sldId="501"/>
        </pc:sldMkLst>
      </pc:sldChg>
      <pc:sldChg chg="modSp add mod">
        <pc:chgData name="dralison37 dralison37" userId="cca6fb7d3284a383" providerId="LiveId" clId="{63867434-8F46-403E-81CA-418456D27205}" dt="2022-03-23T21:44:39.974" v="1462" actId="20577"/>
        <pc:sldMkLst>
          <pc:docMk/>
          <pc:sldMk cId="2219277325" sldId="501"/>
        </pc:sldMkLst>
        <pc:spChg chg="mod">
          <ac:chgData name="dralison37 dralison37" userId="cca6fb7d3284a383" providerId="LiveId" clId="{63867434-8F46-403E-81CA-418456D27205}" dt="2022-03-23T21:44:39.974" v="1462" actId="20577"/>
          <ac:spMkLst>
            <pc:docMk/>
            <pc:sldMk cId="2219277325" sldId="501"/>
            <ac:spMk id="3" creationId="{E0145A27-5D9A-47A5-A531-4D58CEA5F70E}"/>
          </ac:spMkLst>
        </pc:spChg>
      </pc:sldChg>
      <pc:sldChg chg="del ord">
        <pc:chgData name="dralison37 dralison37" userId="cca6fb7d3284a383" providerId="LiveId" clId="{63867434-8F46-403E-81CA-418456D27205}" dt="2022-03-23T18:28:26.627" v="166" actId="2696"/>
        <pc:sldMkLst>
          <pc:docMk/>
          <pc:sldMk cId="1282795624" sldId="502"/>
        </pc:sldMkLst>
      </pc:sldChg>
      <pc:sldChg chg="add">
        <pc:chgData name="dralison37 dralison37" userId="cca6fb7d3284a383" providerId="LiveId" clId="{63867434-8F46-403E-81CA-418456D27205}" dt="2022-03-23T18:28:40.062" v="167"/>
        <pc:sldMkLst>
          <pc:docMk/>
          <pc:sldMk cId="2014733127" sldId="502"/>
        </pc:sldMkLst>
      </pc:sldChg>
      <pc:sldChg chg="modSp del mod ord">
        <pc:chgData name="dralison37 dralison37" userId="cca6fb7d3284a383" providerId="LiveId" clId="{63867434-8F46-403E-81CA-418456D27205}" dt="2022-03-27T23:24:14.596" v="2619" actId="2696"/>
        <pc:sldMkLst>
          <pc:docMk/>
          <pc:sldMk cId="2265363032" sldId="503"/>
        </pc:sldMkLst>
        <pc:spChg chg="mod">
          <ac:chgData name="dralison37 dralison37" userId="cca6fb7d3284a383" providerId="LiveId" clId="{63867434-8F46-403E-81CA-418456D27205}" dt="2022-03-24T20:52:05.749" v="1544" actId="20577"/>
          <ac:spMkLst>
            <pc:docMk/>
            <pc:sldMk cId="2265363032" sldId="503"/>
            <ac:spMk id="3" creationId="{BD248C8A-6703-483C-92F4-EBB0198022E2}"/>
          </ac:spMkLst>
        </pc:spChg>
      </pc:sldChg>
      <pc:sldChg chg="add">
        <pc:chgData name="dralison37 dralison37" userId="cca6fb7d3284a383" providerId="LiveId" clId="{63867434-8F46-403E-81CA-418456D27205}" dt="2022-03-27T23:24:25.958" v="2620"/>
        <pc:sldMkLst>
          <pc:docMk/>
          <pc:sldMk cId="2917308719" sldId="503"/>
        </pc:sldMkLst>
      </pc:sldChg>
      <pc:sldChg chg="add">
        <pc:chgData name="dralison37 dralison37" userId="cca6fb7d3284a383" providerId="LiveId" clId="{63867434-8F46-403E-81CA-418456D27205}" dt="2022-03-23T18:27:44.982" v="163"/>
        <pc:sldMkLst>
          <pc:docMk/>
          <pc:sldMk cId="2034239429" sldId="504"/>
        </pc:sldMkLst>
      </pc:sldChg>
      <pc:sldChg chg="del">
        <pc:chgData name="dralison37 dralison37" userId="cca6fb7d3284a383" providerId="LiveId" clId="{63867434-8F46-403E-81CA-418456D27205}" dt="2022-03-23T18:27:17.198" v="162" actId="2696"/>
        <pc:sldMkLst>
          <pc:docMk/>
          <pc:sldMk cId="2534037224" sldId="504"/>
        </pc:sldMkLst>
      </pc:sldChg>
      <pc:sldChg chg="modSp mod ord">
        <pc:chgData name="dralison37 dralison37" userId="cca6fb7d3284a383" providerId="LiveId" clId="{63867434-8F46-403E-81CA-418456D27205}" dt="2022-03-23T21:42:20.742" v="1453" actId="20577"/>
        <pc:sldMkLst>
          <pc:docMk/>
          <pc:sldMk cId="2307288706" sldId="505"/>
        </pc:sldMkLst>
        <pc:spChg chg="mod">
          <ac:chgData name="dralison37 dralison37" userId="cca6fb7d3284a383" providerId="LiveId" clId="{63867434-8F46-403E-81CA-418456D27205}" dt="2022-03-23T21:42:20.742" v="1453" actId="20577"/>
          <ac:spMkLst>
            <pc:docMk/>
            <pc:sldMk cId="2307288706" sldId="505"/>
            <ac:spMk id="3" creationId="{C6331C9B-9536-4F19-9880-20652DE142F5}"/>
          </ac:spMkLst>
        </pc:spChg>
      </pc:sldChg>
      <pc:sldChg chg="ord">
        <pc:chgData name="dralison37 dralison37" userId="cca6fb7d3284a383" providerId="LiveId" clId="{63867434-8F46-403E-81CA-418456D27205}" dt="2022-03-23T18:23:18.004" v="135"/>
        <pc:sldMkLst>
          <pc:docMk/>
          <pc:sldMk cId="1365958513" sldId="506"/>
        </pc:sldMkLst>
      </pc:sldChg>
      <pc:sldChg chg="ord">
        <pc:chgData name="dralison37 dralison37" userId="cca6fb7d3284a383" providerId="LiveId" clId="{63867434-8F46-403E-81CA-418456D27205}" dt="2022-03-23T18:22:37.227" v="131"/>
        <pc:sldMkLst>
          <pc:docMk/>
          <pc:sldMk cId="1070787925" sldId="507"/>
        </pc:sldMkLst>
      </pc:sldChg>
      <pc:sldChg chg="modSp add mod">
        <pc:chgData name="dralison37 dralison37" userId="cca6fb7d3284a383" providerId="LiveId" clId="{63867434-8F46-403E-81CA-418456D27205}" dt="2022-03-25T23:53:52.357" v="1928" actId="20577"/>
        <pc:sldMkLst>
          <pc:docMk/>
          <pc:sldMk cId="3627682802" sldId="508"/>
        </pc:sldMkLst>
        <pc:spChg chg="mod">
          <ac:chgData name="dralison37 dralison37" userId="cca6fb7d3284a383" providerId="LiveId" clId="{63867434-8F46-403E-81CA-418456D27205}" dt="2022-03-25T23:53:03.854" v="1895" actId="20577"/>
          <ac:spMkLst>
            <pc:docMk/>
            <pc:sldMk cId="3627682802" sldId="508"/>
            <ac:spMk id="3" creationId="{CFCD8D91-7ED1-40BB-B6F6-83F2C5613C02}"/>
          </ac:spMkLst>
        </pc:spChg>
        <pc:spChg chg="mod">
          <ac:chgData name="dralison37 dralison37" userId="cca6fb7d3284a383" providerId="LiveId" clId="{63867434-8F46-403E-81CA-418456D27205}" dt="2022-03-25T23:53:52.357" v="1928" actId="20577"/>
          <ac:spMkLst>
            <pc:docMk/>
            <pc:sldMk cId="3627682802" sldId="508"/>
            <ac:spMk id="4" creationId="{1419BE1D-B5AC-4960-A7A2-B2F86BFF39FF}"/>
          </ac:spMkLst>
        </pc:spChg>
      </pc:sldChg>
      <pc:sldChg chg="del">
        <pc:chgData name="dralison37 dralison37" userId="cca6fb7d3284a383" providerId="LiveId" clId="{63867434-8F46-403E-81CA-418456D27205}" dt="2022-03-23T18:29:28.292" v="168" actId="2696"/>
        <pc:sldMkLst>
          <pc:docMk/>
          <pc:sldMk cId="4019873359" sldId="508"/>
        </pc:sldMkLst>
      </pc:sldChg>
      <pc:sldChg chg="ord">
        <pc:chgData name="dralison37 dralison37" userId="cca6fb7d3284a383" providerId="LiveId" clId="{63867434-8F46-403E-81CA-418456D27205}" dt="2022-03-26T21:17:43.308" v="1992"/>
        <pc:sldMkLst>
          <pc:docMk/>
          <pc:sldMk cId="1843129700" sldId="509"/>
        </pc:sldMkLst>
      </pc:sldChg>
      <pc:sldChg chg="ord">
        <pc:chgData name="dralison37 dralison37" userId="cca6fb7d3284a383" providerId="LiveId" clId="{63867434-8F46-403E-81CA-418456D27205}" dt="2022-03-23T18:30:15.016" v="171"/>
        <pc:sldMkLst>
          <pc:docMk/>
          <pc:sldMk cId="3877743703" sldId="510"/>
        </pc:sldMkLst>
      </pc:sldChg>
      <pc:sldChg chg="ord">
        <pc:chgData name="dralison37 dralison37" userId="cca6fb7d3284a383" providerId="LiveId" clId="{63867434-8F46-403E-81CA-418456D27205}" dt="2022-03-23T18:30:15.016" v="171"/>
        <pc:sldMkLst>
          <pc:docMk/>
          <pc:sldMk cId="2719673161" sldId="511"/>
        </pc:sldMkLst>
      </pc:sldChg>
      <pc:sldChg chg="ord">
        <pc:chgData name="dralison37 dralison37" userId="cca6fb7d3284a383" providerId="LiveId" clId="{63867434-8F46-403E-81CA-418456D27205}" dt="2022-03-23T18:30:15.016" v="171"/>
        <pc:sldMkLst>
          <pc:docMk/>
          <pc:sldMk cId="1071654568" sldId="512"/>
        </pc:sldMkLst>
      </pc:sldChg>
      <pc:sldChg chg="modSp mod ord">
        <pc:chgData name="dralison37 dralison37" userId="cca6fb7d3284a383" providerId="LiveId" clId="{63867434-8F46-403E-81CA-418456D27205}" dt="2022-03-23T20:35:10.393" v="813" actId="20577"/>
        <pc:sldMkLst>
          <pc:docMk/>
          <pc:sldMk cId="1147591036" sldId="514"/>
        </pc:sldMkLst>
        <pc:spChg chg="mod">
          <ac:chgData name="dralison37 dralison37" userId="cca6fb7d3284a383" providerId="LiveId" clId="{63867434-8F46-403E-81CA-418456D27205}" dt="2022-03-23T20:35:10.393" v="813" actId="20577"/>
          <ac:spMkLst>
            <pc:docMk/>
            <pc:sldMk cId="1147591036" sldId="514"/>
            <ac:spMk id="3" creationId="{BD6DA102-D377-4BFA-8D4F-7B284729A415}"/>
          </ac:spMkLst>
        </pc:spChg>
      </pc:sldChg>
      <pc:sldChg chg="modSp mod ord">
        <pc:chgData name="dralison37 dralison37" userId="cca6fb7d3284a383" providerId="LiveId" clId="{63867434-8F46-403E-81CA-418456D27205}" dt="2022-04-03T21:34:58.824" v="3338" actId="20577"/>
        <pc:sldMkLst>
          <pc:docMk/>
          <pc:sldMk cId="321389585" sldId="516"/>
        </pc:sldMkLst>
        <pc:spChg chg="mod">
          <ac:chgData name="dralison37 dralison37" userId="cca6fb7d3284a383" providerId="LiveId" clId="{63867434-8F46-403E-81CA-418456D27205}" dt="2022-03-29T18:22:56.654" v="2829" actId="20577"/>
          <ac:spMkLst>
            <pc:docMk/>
            <pc:sldMk cId="321389585" sldId="516"/>
            <ac:spMk id="2" creationId="{A877457D-40E6-4DBB-AC83-ED25344B60A9}"/>
          </ac:spMkLst>
        </pc:spChg>
        <pc:spChg chg="mod">
          <ac:chgData name="dralison37 dralison37" userId="cca6fb7d3284a383" providerId="LiveId" clId="{63867434-8F46-403E-81CA-418456D27205}" dt="2022-04-03T21:34:58.824" v="3338" actId="20577"/>
          <ac:spMkLst>
            <pc:docMk/>
            <pc:sldMk cId="321389585" sldId="516"/>
            <ac:spMk id="3" creationId="{95CB231D-33F9-47C5-80BA-17BFA1249B87}"/>
          </ac:spMkLst>
        </pc:spChg>
      </pc:sldChg>
      <pc:sldChg chg="add">
        <pc:chgData name="dralison37 dralison37" userId="cca6fb7d3284a383" providerId="LiveId" clId="{63867434-8F46-403E-81CA-418456D27205}" dt="2022-03-23T18:26:38.459" v="159"/>
        <pc:sldMkLst>
          <pc:docMk/>
          <pc:sldMk cId="1071370279" sldId="517"/>
        </pc:sldMkLst>
      </pc:sldChg>
      <pc:sldChg chg="del ord">
        <pc:chgData name="dralison37 dralison37" userId="cca6fb7d3284a383" providerId="LiveId" clId="{63867434-8F46-403E-81CA-418456D27205}" dt="2022-03-23T18:26:24.966" v="158" actId="2696"/>
        <pc:sldMkLst>
          <pc:docMk/>
          <pc:sldMk cId="3493509957" sldId="517"/>
        </pc:sldMkLst>
      </pc:sldChg>
      <pc:sldChg chg="del">
        <pc:chgData name="dralison37 dralison37" userId="cca6fb7d3284a383" providerId="LiveId" clId="{63867434-8F46-403E-81CA-418456D27205}" dt="2022-03-14T22:30:54.531" v="1" actId="47"/>
        <pc:sldMkLst>
          <pc:docMk/>
          <pc:sldMk cId="1291148867" sldId="518"/>
        </pc:sldMkLst>
      </pc:sldChg>
      <pc:sldChg chg="modSp add mod ord">
        <pc:chgData name="dralison37 dralison37" userId="cca6fb7d3284a383" providerId="LiveId" clId="{63867434-8F46-403E-81CA-418456D27205}" dt="2022-03-23T20:34:17.078" v="746" actId="6549"/>
        <pc:sldMkLst>
          <pc:docMk/>
          <pc:sldMk cId="811934767" sldId="519"/>
        </pc:sldMkLst>
        <pc:spChg chg="mod">
          <ac:chgData name="dralison37 dralison37" userId="cca6fb7d3284a383" providerId="LiveId" clId="{63867434-8F46-403E-81CA-418456D27205}" dt="2022-03-23T20:32:39.859" v="683" actId="20577"/>
          <ac:spMkLst>
            <pc:docMk/>
            <pc:sldMk cId="811934767" sldId="519"/>
            <ac:spMk id="2" creationId="{E01FAFD4-C005-499D-BF19-28E505C8EEBC}"/>
          </ac:spMkLst>
        </pc:spChg>
        <pc:spChg chg="mod">
          <ac:chgData name="dralison37 dralison37" userId="cca6fb7d3284a383" providerId="LiveId" clId="{63867434-8F46-403E-81CA-418456D27205}" dt="2022-03-23T20:34:17.078" v="746" actId="6549"/>
          <ac:spMkLst>
            <pc:docMk/>
            <pc:sldMk cId="811934767" sldId="519"/>
            <ac:spMk id="3" creationId="{24836A6D-DC80-4666-8CB7-D7954463A288}"/>
          </ac:spMkLst>
        </pc:spChg>
      </pc:sldChg>
      <pc:sldChg chg="del">
        <pc:chgData name="dralison37 dralison37" userId="cca6fb7d3284a383" providerId="LiveId" clId="{63867434-8F46-403E-81CA-418456D27205}" dt="2022-03-19T22:50:15.425" v="18" actId="2696"/>
        <pc:sldMkLst>
          <pc:docMk/>
          <pc:sldMk cId="2208649923" sldId="519"/>
        </pc:sldMkLst>
      </pc:sldChg>
      <pc:sldChg chg="addSp delSp modSp new mod modClrScheme chgLayout">
        <pc:chgData name="dralison37 dralison37" userId="cca6fb7d3284a383" providerId="LiveId" clId="{63867434-8F46-403E-81CA-418456D27205}" dt="2022-03-26T23:36:43.702" v="2570" actId="20577"/>
        <pc:sldMkLst>
          <pc:docMk/>
          <pc:sldMk cId="3280926308" sldId="520"/>
        </pc:sldMkLst>
        <pc:spChg chg="mod ord">
          <ac:chgData name="dralison37 dralison37" userId="cca6fb7d3284a383" providerId="LiveId" clId="{63867434-8F46-403E-81CA-418456D27205}" dt="2022-03-26T23:36:43.702" v="2570" actId="20577"/>
          <ac:spMkLst>
            <pc:docMk/>
            <pc:sldMk cId="3280926308" sldId="520"/>
            <ac:spMk id="2" creationId="{2D2F9BFE-2618-4491-898E-BB271113C382}"/>
          </ac:spMkLst>
        </pc:spChg>
        <pc:spChg chg="del mod ord">
          <ac:chgData name="dralison37 dralison37" userId="cca6fb7d3284a383" providerId="LiveId" clId="{63867434-8F46-403E-81CA-418456D27205}" dt="2022-03-26T23:20:28.031" v="2090" actId="700"/>
          <ac:spMkLst>
            <pc:docMk/>
            <pc:sldMk cId="3280926308" sldId="520"/>
            <ac:spMk id="3" creationId="{92B15F1F-F7BD-4A35-A6CB-6CB6E4FE8396}"/>
          </ac:spMkLst>
        </pc:spChg>
        <pc:spChg chg="add mod ord">
          <ac:chgData name="dralison37 dralison37" userId="cca6fb7d3284a383" providerId="LiveId" clId="{63867434-8F46-403E-81CA-418456D27205}" dt="2022-03-26T23:33:26.104" v="2413" actId="20577"/>
          <ac:spMkLst>
            <pc:docMk/>
            <pc:sldMk cId="3280926308" sldId="520"/>
            <ac:spMk id="4" creationId="{56B6E75C-835E-403C-81A0-894D7417CC52}"/>
          </ac:spMkLst>
        </pc:spChg>
        <pc:spChg chg="add mod ord">
          <ac:chgData name="dralison37 dralison37" userId="cca6fb7d3284a383" providerId="LiveId" clId="{63867434-8F46-403E-81CA-418456D27205}" dt="2022-03-26T23:35:19.959" v="2562" actId="20577"/>
          <ac:spMkLst>
            <pc:docMk/>
            <pc:sldMk cId="3280926308" sldId="520"/>
            <ac:spMk id="5" creationId="{1DB647BE-8186-4E6F-8CE2-B2165D4017CE}"/>
          </ac:spMkLst>
        </pc:spChg>
      </pc:sldChg>
      <pc:sldChg chg="addSp delSp modSp new mod modClrScheme chgLayout">
        <pc:chgData name="dralison37 dralison37" userId="cca6fb7d3284a383" providerId="LiveId" clId="{63867434-8F46-403E-81CA-418456D27205}" dt="2022-03-27T23:25:06.941" v="2631" actId="20577"/>
        <pc:sldMkLst>
          <pc:docMk/>
          <pc:sldMk cId="982389440" sldId="521"/>
        </pc:sldMkLst>
        <pc:spChg chg="del mod ord">
          <ac:chgData name="dralison37 dralison37" userId="cca6fb7d3284a383" providerId="LiveId" clId="{63867434-8F46-403E-81CA-418456D27205}" dt="2022-03-27T23:19:33.365" v="2584" actId="700"/>
          <ac:spMkLst>
            <pc:docMk/>
            <pc:sldMk cId="982389440" sldId="521"/>
            <ac:spMk id="2" creationId="{0773D5B4-7DD6-4DD6-8398-60EE74BA6344}"/>
          </ac:spMkLst>
        </pc:spChg>
        <pc:spChg chg="del mod ord">
          <ac:chgData name="dralison37 dralison37" userId="cca6fb7d3284a383" providerId="LiveId" clId="{63867434-8F46-403E-81CA-418456D27205}" dt="2022-03-27T23:19:33.365" v="2584" actId="700"/>
          <ac:spMkLst>
            <pc:docMk/>
            <pc:sldMk cId="982389440" sldId="521"/>
            <ac:spMk id="3" creationId="{16E83A22-ECAC-425A-90E4-8179BBF1ED52}"/>
          </ac:spMkLst>
        </pc:spChg>
        <pc:spChg chg="add mod ord">
          <ac:chgData name="dralison37 dralison37" userId="cca6fb7d3284a383" providerId="LiveId" clId="{63867434-8F46-403E-81CA-418456D27205}" dt="2022-03-27T23:25:06.941" v="2631" actId="20577"/>
          <ac:spMkLst>
            <pc:docMk/>
            <pc:sldMk cId="982389440" sldId="521"/>
            <ac:spMk id="4" creationId="{262A87B6-154B-4B94-AD5E-AC359DCD3659}"/>
          </ac:spMkLst>
        </pc:spChg>
        <pc:spChg chg="add mod ord">
          <ac:chgData name="dralison37 dralison37" userId="cca6fb7d3284a383" providerId="LiveId" clId="{63867434-8F46-403E-81CA-418456D27205}" dt="2022-03-27T23:19:33.365" v="2584" actId="700"/>
          <ac:spMkLst>
            <pc:docMk/>
            <pc:sldMk cId="982389440" sldId="521"/>
            <ac:spMk id="5" creationId="{7623774B-01B2-4DCE-B2B4-CAF08C485072}"/>
          </ac:spMkLst>
        </pc:spChg>
      </pc:sldChg>
      <pc:sldChg chg="addSp delSp modSp new mod modClrScheme chgLayout">
        <pc:chgData name="dralison37 dralison37" userId="cca6fb7d3284a383" providerId="LiveId" clId="{63867434-8F46-403E-81CA-418456D27205}" dt="2022-03-27T23:26:12.429" v="2681" actId="20577"/>
        <pc:sldMkLst>
          <pc:docMk/>
          <pc:sldMk cId="3177690092" sldId="522"/>
        </pc:sldMkLst>
        <pc:spChg chg="del mod ord">
          <ac:chgData name="dralison37 dralison37" userId="cca6fb7d3284a383" providerId="LiveId" clId="{63867434-8F46-403E-81CA-418456D27205}" dt="2022-03-27T23:20:39.693" v="2586" actId="700"/>
          <ac:spMkLst>
            <pc:docMk/>
            <pc:sldMk cId="3177690092" sldId="522"/>
            <ac:spMk id="2" creationId="{CD18123F-77DC-4E98-984B-338ED7A453EE}"/>
          </ac:spMkLst>
        </pc:spChg>
        <pc:spChg chg="del mod ord">
          <ac:chgData name="dralison37 dralison37" userId="cca6fb7d3284a383" providerId="LiveId" clId="{63867434-8F46-403E-81CA-418456D27205}" dt="2022-03-27T23:20:39.693" v="2586" actId="700"/>
          <ac:spMkLst>
            <pc:docMk/>
            <pc:sldMk cId="3177690092" sldId="522"/>
            <ac:spMk id="3" creationId="{42F7B5DC-1BD4-464E-A7A6-D53C7E04A23A}"/>
          </ac:spMkLst>
        </pc:spChg>
        <pc:spChg chg="add mod ord">
          <ac:chgData name="dralison37 dralison37" userId="cca6fb7d3284a383" providerId="LiveId" clId="{63867434-8F46-403E-81CA-418456D27205}" dt="2022-03-27T23:26:12.429" v="2681" actId="20577"/>
          <ac:spMkLst>
            <pc:docMk/>
            <pc:sldMk cId="3177690092" sldId="522"/>
            <ac:spMk id="4" creationId="{AE994A44-AD9B-4E6A-A76A-34C3FE738577}"/>
          </ac:spMkLst>
        </pc:spChg>
        <pc:spChg chg="add mod ord">
          <ac:chgData name="dralison37 dralison37" userId="cca6fb7d3284a383" providerId="LiveId" clId="{63867434-8F46-403E-81CA-418456D27205}" dt="2022-03-27T23:20:39.693" v="2586" actId="700"/>
          <ac:spMkLst>
            <pc:docMk/>
            <pc:sldMk cId="3177690092" sldId="522"/>
            <ac:spMk id="5" creationId="{286B5A76-ED9D-4D2D-91A1-E3E60A20A2B0}"/>
          </ac:spMkLst>
        </pc:spChg>
      </pc:sldChg>
      <pc:sldChg chg="add">
        <pc:chgData name="dralison37 dralison37" userId="cca6fb7d3284a383" providerId="LiveId" clId="{63867434-8F46-403E-81CA-418456D27205}" dt="2022-04-07T16:26:57.947" v="3400"/>
        <pc:sldMkLst>
          <pc:docMk/>
          <pc:sldMk cId="4286368935" sldId="52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8D3841B1-910F-43EE-B7DF-38A5394B114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a:extLst>
              <a:ext uri="{FF2B5EF4-FFF2-40B4-BE49-F238E27FC236}">
                <a16:creationId xmlns:a16="http://schemas.microsoft.com/office/drawing/2014/main" xmlns="" id="{E5D9AD0D-64A3-463C-9C18-559D9426E82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398D46F-3BE1-4CCC-B029-0448A7FFF3BE}" type="datetimeFigureOut">
              <a:rPr lang="en-CA" smtClean="0"/>
              <a:pPr/>
              <a:t>2022-04-07</a:t>
            </a:fld>
            <a:endParaRPr lang="en-CA"/>
          </a:p>
        </p:txBody>
      </p:sp>
      <p:sp>
        <p:nvSpPr>
          <p:cNvPr id="4" name="Footer Placeholder 3">
            <a:extLst>
              <a:ext uri="{FF2B5EF4-FFF2-40B4-BE49-F238E27FC236}">
                <a16:creationId xmlns:a16="http://schemas.microsoft.com/office/drawing/2014/main" xmlns="" id="{A429DE51-4678-4D5E-95FB-ABA87B8A40F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a:extLst>
              <a:ext uri="{FF2B5EF4-FFF2-40B4-BE49-F238E27FC236}">
                <a16:creationId xmlns:a16="http://schemas.microsoft.com/office/drawing/2014/main" xmlns="" id="{ED16C8AF-DA20-455A-88C0-8DB0137011F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E2A1D78-1BC2-4A4A-AA82-2EB2CCE912BE}" type="slidenum">
              <a:rPr lang="en-CA" smtClean="0"/>
              <a:pPr/>
              <a:t>‹#›</a:t>
            </a:fld>
            <a:endParaRPr lang="en-CA"/>
          </a:p>
        </p:txBody>
      </p:sp>
    </p:spTree>
    <p:extLst>
      <p:ext uri="{BB962C8B-B14F-4D97-AF65-F5344CB8AC3E}">
        <p14:creationId xmlns:p14="http://schemas.microsoft.com/office/powerpoint/2010/main" xmlns="" val="36496422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BD2B39-1BBE-44F9-A3BF-BA75675A321D}" type="datetimeFigureOut">
              <a:rPr lang="en-CA" smtClean="0"/>
              <a:pPr/>
              <a:t>2022-04-07</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9E49B5-1A50-458B-BA42-E5BFBAD274E3}" type="slidenum">
              <a:rPr lang="en-CA" smtClean="0"/>
              <a:pPr/>
              <a:t>‹#›</a:t>
            </a:fld>
            <a:endParaRPr lang="en-CA"/>
          </a:p>
        </p:txBody>
      </p:sp>
    </p:spTree>
    <p:extLst>
      <p:ext uri="{BB962C8B-B14F-4D97-AF65-F5344CB8AC3E}">
        <p14:creationId xmlns:p14="http://schemas.microsoft.com/office/powerpoint/2010/main" xmlns="" val="787166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229E49B5-1A50-458B-BA42-E5BFBAD274E3}" type="slidenum">
              <a:rPr lang="en-CA" smtClean="0"/>
              <a:pPr/>
              <a:t>5</a:t>
            </a:fld>
            <a:endParaRPr lang="en-CA"/>
          </a:p>
        </p:txBody>
      </p:sp>
    </p:spTree>
    <p:extLst>
      <p:ext uri="{BB962C8B-B14F-4D97-AF65-F5344CB8AC3E}">
        <p14:creationId xmlns:p14="http://schemas.microsoft.com/office/powerpoint/2010/main" xmlns="" val="409508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C68F95-22DB-4906-938A-38AA4A34B445}" type="slidenum">
              <a:rPr lang="en-US" smtClean="0"/>
              <a:pPr/>
              <a:t>7</a:t>
            </a:fld>
            <a:endParaRPr lang="en-US"/>
          </a:p>
        </p:txBody>
      </p:sp>
      <p:sp>
        <p:nvSpPr>
          <p:cNvPr id="5" name="Footer Placeholder 4"/>
          <p:cNvSpPr>
            <a:spLocks noGrp="1"/>
          </p:cNvSpPr>
          <p:nvPr>
            <p:ph type="ftr" sz="quarter" idx="11"/>
          </p:nvPr>
        </p:nvSpPr>
        <p:spPr/>
        <p:txBody>
          <a:bodyPr/>
          <a:lstStyle/>
          <a:p>
            <a:r>
              <a:rPr lang="en-CA"/>
              <a:t>Alison Miller</a:t>
            </a:r>
          </a:p>
        </p:txBody>
      </p:sp>
      <p:sp>
        <p:nvSpPr>
          <p:cNvPr id="6" name="Header Placeholder 5"/>
          <p:cNvSpPr>
            <a:spLocks noGrp="1"/>
          </p:cNvSpPr>
          <p:nvPr>
            <p:ph type="hdr" sz="quarter" idx="12"/>
          </p:nvPr>
        </p:nvSpPr>
        <p:spPr/>
        <p:txBody>
          <a:bodyPr/>
          <a:lstStyle/>
          <a:p>
            <a:r>
              <a:rPr lang="en-CA"/>
              <a:t>Treating Mind Control and Ritual Abuse</a:t>
            </a:r>
          </a:p>
        </p:txBody>
      </p:sp>
      <p:sp>
        <p:nvSpPr>
          <p:cNvPr id="7" name="Date Placeholder 6"/>
          <p:cNvSpPr>
            <a:spLocks noGrp="1"/>
          </p:cNvSpPr>
          <p:nvPr>
            <p:ph type="dt" idx="13"/>
          </p:nvPr>
        </p:nvSpPr>
        <p:spPr/>
        <p:txBody>
          <a:bodyPr/>
          <a:lstStyle/>
          <a:p>
            <a:fld id="{7D5419F4-E226-4D35-A51E-66FA810D616E}" type="datetime1">
              <a:rPr lang="en-CA" smtClean="0"/>
              <a:pPr/>
              <a:t>2022-04-07</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C68F95-22DB-4906-938A-38AA4A34B445}" type="slidenum">
              <a:rPr lang="en-US" smtClean="0"/>
              <a:pPr/>
              <a:t>9</a:t>
            </a:fld>
            <a:endParaRPr lang="en-US" dirty="0"/>
          </a:p>
        </p:txBody>
      </p:sp>
      <p:sp>
        <p:nvSpPr>
          <p:cNvPr id="5" name="Footer Placeholder 4"/>
          <p:cNvSpPr>
            <a:spLocks noGrp="1"/>
          </p:cNvSpPr>
          <p:nvPr>
            <p:ph type="ftr" sz="quarter" idx="11"/>
          </p:nvPr>
        </p:nvSpPr>
        <p:spPr/>
        <p:txBody>
          <a:bodyPr/>
          <a:lstStyle/>
          <a:p>
            <a:r>
              <a:rPr lang="en-CA"/>
              <a:t>Alison Miller</a:t>
            </a:r>
          </a:p>
        </p:txBody>
      </p:sp>
      <p:sp>
        <p:nvSpPr>
          <p:cNvPr id="6" name="Header Placeholder 5"/>
          <p:cNvSpPr>
            <a:spLocks noGrp="1"/>
          </p:cNvSpPr>
          <p:nvPr>
            <p:ph type="hdr" sz="quarter" idx="12"/>
          </p:nvPr>
        </p:nvSpPr>
        <p:spPr/>
        <p:txBody>
          <a:bodyPr/>
          <a:lstStyle/>
          <a:p>
            <a:r>
              <a:rPr lang="en-CA"/>
              <a:t>Treating Mind Control and Ritual Abuse</a:t>
            </a:r>
          </a:p>
        </p:txBody>
      </p:sp>
      <p:sp>
        <p:nvSpPr>
          <p:cNvPr id="7" name="Date Placeholder 6"/>
          <p:cNvSpPr>
            <a:spLocks noGrp="1"/>
          </p:cNvSpPr>
          <p:nvPr>
            <p:ph type="dt" idx="13"/>
          </p:nvPr>
        </p:nvSpPr>
        <p:spPr/>
        <p:txBody>
          <a:bodyPr/>
          <a:lstStyle/>
          <a:p>
            <a:fld id="{B03A3B5B-E5B2-4EB5-BB7F-0AC90FA748F2}" type="datetime1">
              <a:rPr lang="en-CA" smtClean="0"/>
              <a:pPr/>
              <a:t>2022-04-07</a:t>
            </a:fld>
            <a:endParaRPr lang="en-CA"/>
          </a:p>
        </p:txBody>
      </p:sp>
    </p:spTree>
    <p:extLst>
      <p:ext uri="{BB962C8B-B14F-4D97-AF65-F5344CB8AC3E}">
        <p14:creationId xmlns:p14="http://schemas.microsoft.com/office/powerpoint/2010/main" xmlns="" val="1422085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F2A9A8A-AF75-4941-836E-525B2A858EE3}" type="slidenum">
              <a:rPr lang="en-US" smtClean="0"/>
              <a:pPr/>
              <a:t>21</a:t>
            </a:fld>
            <a:endParaRPr lang="en-US"/>
          </a:p>
        </p:txBody>
      </p:sp>
      <p:sp>
        <p:nvSpPr>
          <p:cNvPr id="5" name="Header Placeholder 4"/>
          <p:cNvSpPr>
            <a:spLocks noGrp="1"/>
          </p:cNvSpPr>
          <p:nvPr>
            <p:ph type="hdr" sz="quarter" idx="11"/>
          </p:nvPr>
        </p:nvSpPr>
        <p:spPr/>
        <p:txBody>
          <a:bodyPr/>
          <a:lstStyle/>
          <a:p>
            <a:r>
              <a:rPr lang="en-CA"/>
              <a:t>Engaging the Hierarchy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4A5AE6D-7E81-4858-9EB0-218F9A1E45F7}" type="datetimeFigureOut">
              <a:rPr lang="en-CA" smtClean="0"/>
              <a:pPr/>
              <a:t>2022-04-07</a:t>
            </a:fld>
            <a:endParaRPr lang="en-CA"/>
          </a:p>
        </p:txBody>
      </p:sp>
      <p:sp>
        <p:nvSpPr>
          <p:cNvPr id="5" name="Footer Placeholder 4"/>
          <p:cNvSpPr>
            <a:spLocks noGrp="1"/>
          </p:cNvSpPr>
          <p:nvPr>
            <p:ph type="ftr" sz="quarter" idx="11"/>
          </p:nvPr>
        </p:nvSpPr>
        <p:spPr/>
        <p:txBody>
          <a:bodyPr/>
          <a:lstStyle/>
          <a:p>
            <a:endParaRPr lang="en-C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FB4B5E7-798D-4D8B-B51B-A5BA54A080B7}" type="slidenum">
              <a:rPr lang="en-CA" smtClean="0"/>
              <a:pPr/>
              <a:t>‹#›</a:t>
            </a:fld>
            <a:endParaRPr lang="en-CA"/>
          </a:p>
        </p:txBody>
      </p:sp>
    </p:spTree>
    <p:extLst>
      <p:ext uri="{BB962C8B-B14F-4D97-AF65-F5344CB8AC3E}">
        <p14:creationId xmlns:p14="http://schemas.microsoft.com/office/powerpoint/2010/main" xmlns="" val="2611719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A5AE6D-7E81-4858-9EB0-218F9A1E45F7}" type="datetimeFigureOut">
              <a:rPr lang="en-CA" smtClean="0"/>
              <a:pPr/>
              <a:t>2022-04-07</a:t>
            </a:fld>
            <a:endParaRPr lang="en-CA"/>
          </a:p>
        </p:txBody>
      </p:sp>
      <p:sp>
        <p:nvSpPr>
          <p:cNvPr id="5" name="Footer Placeholder 4"/>
          <p:cNvSpPr>
            <a:spLocks noGrp="1"/>
          </p:cNvSpPr>
          <p:nvPr>
            <p:ph type="ftr" sz="quarter" idx="11"/>
          </p:nvPr>
        </p:nvSpPr>
        <p:spPr/>
        <p:txBody>
          <a:bodyPr/>
          <a:lstStyle/>
          <a:p>
            <a:endParaRPr lang="en-C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B4B5E7-798D-4D8B-B51B-A5BA54A080B7}" type="slidenum">
              <a:rPr lang="en-CA" smtClean="0"/>
              <a:pPr/>
              <a:t>‹#›</a:t>
            </a:fld>
            <a:endParaRPr lang="en-CA"/>
          </a:p>
        </p:txBody>
      </p:sp>
    </p:spTree>
    <p:extLst>
      <p:ext uri="{BB962C8B-B14F-4D97-AF65-F5344CB8AC3E}">
        <p14:creationId xmlns:p14="http://schemas.microsoft.com/office/powerpoint/2010/main" xmlns="" val="164202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A5AE6D-7E81-4858-9EB0-218F9A1E45F7}" type="datetimeFigureOut">
              <a:rPr lang="en-CA" smtClean="0"/>
              <a:pPr/>
              <a:t>2022-04-07</a:t>
            </a:fld>
            <a:endParaRPr lang="en-CA"/>
          </a:p>
        </p:txBody>
      </p:sp>
      <p:sp>
        <p:nvSpPr>
          <p:cNvPr id="5" name="Footer Placeholder 4"/>
          <p:cNvSpPr>
            <a:spLocks noGrp="1"/>
          </p:cNvSpPr>
          <p:nvPr>
            <p:ph type="ftr" sz="quarter" idx="11"/>
          </p:nvPr>
        </p:nvSpPr>
        <p:spPr/>
        <p:txBody>
          <a:bodyPr/>
          <a:lstStyle/>
          <a:p>
            <a:endParaRPr lang="en-C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B4B5E7-798D-4D8B-B51B-A5BA54A080B7}" type="slidenum">
              <a:rPr lang="en-CA" smtClean="0"/>
              <a:pPr/>
              <a:t>‹#›</a:t>
            </a:fld>
            <a:endParaRPr lang="en-C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2465820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4A5AE6D-7E81-4858-9EB0-218F9A1E45F7}" type="datetimeFigureOut">
              <a:rPr lang="en-CA" smtClean="0"/>
              <a:pPr/>
              <a:t>2022-04-07</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B4B5E7-798D-4D8B-B51B-A5BA54A080B7}" type="slidenum">
              <a:rPr lang="en-CA" smtClean="0"/>
              <a:pPr/>
              <a:t>‹#›</a:t>
            </a:fld>
            <a:endParaRPr lang="en-CA"/>
          </a:p>
        </p:txBody>
      </p:sp>
    </p:spTree>
    <p:extLst>
      <p:ext uri="{BB962C8B-B14F-4D97-AF65-F5344CB8AC3E}">
        <p14:creationId xmlns:p14="http://schemas.microsoft.com/office/powerpoint/2010/main" xmlns="" val="23476748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4A5AE6D-7E81-4858-9EB0-218F9A1E45F7}" type="datetimeFigureOut">
              <a:rPr lang="en-CA" smtClean="0"/>
              <a:pPr/>
              <a:t>2022-04-07</a:t>
            </a:fld>
            <a:endParaRPr lang="en-CA"/>
          </a:p>
        </p:txBody>
      </p:sp>
      <p:sp>
        <p:nvSpPr>
          <p:cNvPr id="6" name="Footer Placeholder 5"/>
          <p:cNvSpPr>
            <a:spLocks noGrp="1"/>
          </p:cNvSpPr>
          <p:nvPr>
            <p:ph type="ftr" sz="quarter" idx="11"/>
          </p:nvPr>
        </p:nvSpPr>
        <p:spPr/>
        <p:txBody>
          <a:bodyPr/>
          <a:lstStyle/>
          <a:p>
            <a:endParaRPr lang="en-C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B4B5E7-798D-4D8B-B51B-A5BA54A080B7}" type="slidenum">
              <a:rPr lang="en-CA" smtClean="0"/>
              <a:pPr/>
              <a:t>‹#›</a:t>
            </a:fld>
            <a:endParaRPr lang="en-C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9623387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4A5AE6D-7E81-4858-9EB0-218F9A1E45F7}" type="datetimeFigureOut">
              <a:rPr lang="en-CA" smtClean="0"/>
              <a:pPr/>
              <a:t>2022-04-07</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B4B5E7-798D-4D8B-B51B-A5BA54A080B7}" type="slidenum">
              <a:rPr lang="en-CA" smtClean="0"/>
              <a:pPr/>
              <a:t>‹#›</a:t>
            </a:fld>
            <a:endParaRPr lang="en-CA"/>
          </a:p>
        </p:txBody>
      </p:sp>
    </p:spTree>
    <p:extLst>
      <p:ext uri="{BB962C8B-B14F-4D97-AF65-F5344CB8AC3E}">
        <p14:creationId xmlns:p14="http://schemas.microsoft.com/office/powerpoint/2010/main" xmlns="" val="36711890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A5AE6D-7E81-4858-9EB0-218F9A1E45F7}" type="datetimeFigureOut">
              <a:rPr lang="en-CA" smtClean="0"/>
              <a:pPr/>
              <a:t>2022-04-07</a:t>
            </a:fld>
            <a:endParaRPr lang="en-CA"/>
          </a:p>
        </p:txBody>
      </p:sp>
      <p:sp>
        <p:nvSpPr>
          <p:cNvPr id="5" name="Footer Placeholder 4"/>
          <p:cNvSpPr>
            <a:spLocks noGrp="1"/>
          </p:cNvSpPr>
          <p:nvPr>
            <p:ph type="ftr" sz="quarter" idx="11"/>
          </p:nvPr>
        </p:nvSpPr>
        <p:spPr/>
        <p:txBody>
          <a:bodyPr/>
          <a:lstStyle/>
          <a:p>
            <a:endParaRPr lang="en-C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B4B5E7-798D-4D8B-B51B-A5BA54A080B7}" type="slidenum">
              <a:rPr lang="en-CA" smtClean="0"/>
              <a:pPr/>
              <a:t>‹#›</a:t>
            </a:fld>
            <a:endParaRPr lang="en-CA"/>
          </a:p>
        </p:txBody>
      </p:sp>
    </p:spTree>
    <p:extLst>
      <p:ext uri="{BB962C8B-B14F-4D97-AF65-F5344CB8AC3E}">
        <p14:creationId xmlns:p14="http://schemas.microsoft.com/office/powerpoint/2010/main" xmlns="" val="12188356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A5AE6D-7E81-4858-9EB0-218F9A1E45F7}" type="datetimeFigureOut">
              <a:rPr lang="en-CA" smtClean="0"/>
              <a:pPr/>
              <a:t>2022-04-07</a:t>
            </a:fld>
            <a:endParaRPr lang="en-CA"/>
          </a:p>
        </p:txBody>
      </p:sp>
      <p:sp>
        <p:nvSpPr>
          <p:cNvPr id="5" name="Footer Placeholder 4"/>
          <p:cNvSpPr>
            <a:spLocks noGrp="1"/>
          </p:cNvSpPr>
          <p:nvPr>
            <p:ph type="ftr" sz="quarter" idx="11"/>
          </p:nvPr>
        </p:nvSpPr>
        <p:spPr/>
        <p:txBody>
          <a:bodyPr/>
          <a:lstStyle/>
          <a:p>
            <a:endParaRPr lang="en-C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B4B5E7-798D-4D8B-B51B-A5BA54A080B7}" type="slidenum">
              <a:rPr lang="en-CA" smtClean="0"/>
              <a:pPr/>
              <a:t>‹#›</a:t>
            </a:fld>
            <a:endParaRPr lang="en-CA"/>
          </a:p>
        </p:txBody>
      </p:sp>
    </p:spTree>
    <p:extLst>
      <p:ext uri="{BB962C8B-B14F-4D97-AF65-F5344CB8AC3E}">
        <p14:creationId xmlns:p14="http://schemas.microsoft.com/office/powerpoint/2010/main" xmlns="" val="1143095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A5AE6D-7E81-4858-9EB0-218F9A1E45F7}" type="datetimeFigureOut">
              <a:rPr lang="en-CA" smtClean="0"/>
              <a:pPr/>
              <a:t>2022-04-07</a:t>
            </a:fld>
            <a:endParaRPr lang="en-CA"/>
          </a:p>
        </p:txBody>
      </p:sp>
      <p:sp>
        <p:nvSpPr>
          <p:cNvPr id="5" name="Footer Placeholder 4"/>
          <p:cNvSpPr>
            <a:spLocks noGrp="1"/>
          </p:cNvSpPr>
          <p:nvPr>
            <p:ph type="ftr" sz="quarter" idx="11"/>
          </p:nvPr>
        </p:nvSpPr>
        <p:spPr/>
        <p:txBody>
          <a:bodyPr/>
          <a:lstStyle/>
          <a:p>
            <a:endParaRPr lang="en-C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B4B5E7-798D-4D8B-B51B-A5BA54A080B7}" type="slidenum">
              <a:rPr lang="en-CA" smtClean="0"/>
              <a:pPr/>
              <a:t>‹#›</a:t>
            </a:fld>
            <a:endParaRPr lang="en-CA"/>
          </a:p>
        </p:txBody>
      </p:sp>
    </p:spTree>
    <p:extLst>
      <p:ext uri="{BB962C8B-B14F-4D97-AF65-F5344CB8AC3E}">
        <p14:creationId xmlns:p14="http://schemas.microsoft.com/office/powerpoint/2010/main" xmlns="" val="324896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A5AE6D-7E81-4858-9EB0-218F9A1E45F7}" type="datetimeFigureOut">
              <a:rPr lang="en-CA" smtClean="0"/>
              <a:pPr/>
              <a:t>2022-04-07</a:t>
            </a:fld>
            <a:endParaRPr lang="en-CA"/>
          </a:p>
        </p:txBody>
      </p:sp>
      <p:sp>
        <p:nvSpPr>
          <p:cNvPr id="5" name="Footer Placeholder 4"/>
          <p:cNvSpPr>
            <a:spLocks noGrp="1"/>
          </p:cNvSpPr>
          <p:nvPr>
            <p:ph type="ftr" sz="quarter" idx="11"/>
          </p:nvPr>
        </p:nvSpPr>
        <p:spPr/>
        <p:txBody>
          <a:bodyPr/>
          <a:lstStyle/>
          <a:p>
            <a:endParaRPr lang="en-C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B4B5E7-798D-4D8B-B51B-A5BA54A080B7}" type="slidenum">
              <a:rPr lang="en-CA" smtClean="0"/>
              <a:pPr/>
              <a:t>‹#›</a:t>
            </a:fld>
            <a:endParaRPr lang="en-CA"/>
          </a:p>
        </p:txBody>
      </p:sp>
    </p:spTree>
    <p:extLst>
      <p:ext uri="{BB962C8B-B14F-4D97-AF65-F5344CB8AC3E}">
        <p14:creationId xmlns:p14="http://schemas.microsoft.com/office/powerpoint/2010/main" xmlns="" val="479807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4A5AE6D-7E81-4858-9EB0-218F9A1E45F7}" type="datetimeFigureOut">
              <a:rPr lang="en-CA" smtClean="0"/>
              <a:pPr/>
              <a:t>2022-04-07</a:t>
            </a:fld>
            <a:endParaRPr lang="en-CA"/>
          </a:p>
        </p:txBody>
      </p:sp>
      <p:sp>
        <p:nvSpPr>
          <p:cNvPr id="6" name="Footer Placeholder 5"/>
          <p:cNvSpPr>
            <a:spLocks noGrp="1"/>
          </p:cNvSpPr>
          <p:nvPr>
            <p:ph type="ftr" sz="quarter" idx="11"/>
          </p:nvPr>
        </p:nvSpPr>
        <p:spPr/>
        <p:txBody>
          <a:bodyPr/>
          <a:lstStyle/>
          <a:p>
            <a:endParaRPr lang="en-C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FB4B5E7-798D-4D8B-B51B-A5BA54A080B7}" type="slidenum">
              <a:rPr lang="en-CA" smtClean="0"/>
              <a:pPr/>
              <a:t>‹#›</a:t>
            </a:fld>
            <a:endParaRPr lang="en-CA"/>
          </a:p>
        </p:txBody>
      </p:sp>
    </p:spTree>
    <p:extLst>
      <p:ext uri="{BB962C8B-B14F-4D97-AF65-F5344CB8AC3E}">
        <p14:creationId xmlns:p14="http://schemas.microsoft.com/office/powerpoint/2010/main" xmlns="" val="1040506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4A5AE6D-7E81-4858-9EB0-218F9A1E45F7}" type="datetimeFigureOut">
              <a:rPr lang="en-CA" smtClean="0"/>
              <a:pPr/>
              <a:t>2022-04-07</a:t>
            </a:fld>
            <a:endParaRPr lang="en-CA"/>
          </a:p>
        </p:txBody>
      </p:sp>
      <p:sp>
        <p:nvSpPr>
          <p:cNvPr id="8" name="Footer Placeholder 7"/>
          <p:cNvSpPr>
            <a:spLocks noGrp="1"/>
          </p:cNvSpPr>
          <p:nvPr>
            <p:ph type="ftr" sz="quarter" idx="11"/>
          </p:nvPr>
        </p:nvSpPr>
        <p:spPr/>
        <p:txBody>
          <a:bodyPr/>
          <a:lstStyle/>
          <a:p>
            <a:endParaRPr lang="en-C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FB4B5E7-798D-4D8B-B51B-A5BA54A080B7}" type="slidenum">
              <a:rPr lang="en-CA" smtClean="0"/>
              <a:pPr/>
              <a:t>‹#›</a:t>
            </a:fld>
            <a:endParaRPr lang="en-CA"/>
          </a:p>
        </p:txBody>
      </p:sp>
    </p:spTree>
    <p:extLst>
      <p:ext uri="{BB962C8B-B14F-4D97-AF65-F5344CB8AC3E}">
        <p14:creationId xmlns:p14="http://schemas.microsoft.com/office/powerpoint/2010/main" xmlns="" val="3415435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A5AE6D-7E81-4858-9EB0-218F9A1E45F7}" type="datetimeFigureOut">
              <a:rPr lang="en-CA" smtClean="0"/>
              <a:pPr/>
              <a:t>2022-04-07</a:t>
            </a:fld>
            <a:endParaRPr lang="en-CA"/>
          </a:p>
        </p:txBody>
      </p:sp>
      <p:sp>
        <p:nvSpPr>
          <p:cNvPr id="4" name="Footer Placeholder 3"/>
          <p:cNvSpPr>
            <a:spLocks noGrp="1"/>
          </p:cNvSpPr>
          <p:nvPr>
            <p:ph type="ftr" sz="quarter" idx="11"/>
          </p:nvPr>
        </p:nvSpPr>
        <p:spPr/>
        <p:txBody>
          <a:bodyPr/>
          <a:lstStyle/>
          <a:p>
            <a:endParaRPr lang="en-C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FB4B5E7-798D-4D8B-B51B-A5BA54A080B7}" type="slidenum">
              <a:rPr lang="en-CA" smtClean="0"/>
              <a:pPr/>
              <a:t>‹#›</a:t>
            </a:fld>
            <a:endParaRPr lang="en-CA"/>
          </a:p>
        </p:txBody>
      </p:sp>
    </p:spTree>
    <p:extLst>
      <p:ext uri="{BB962C8B-B14F-4D97-AF65-F5344CB8AC3E}">
        <p14:creationId xmlns:p14="http://schemas.microsoft.com/office/powerpoint/2010/main" xmlns="" val="3170368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A5AE6D-7E81-4858-9EB0-218F9A1E45F7}" type="datetimeFigureOut">
              <a:rPr lang="en-CA" smtClean="0"/>
              <a:pPr/>
              <a:t>2022-04-07</a:t>
            </a:fld>
            <a:endParaRPr lang="en-CA"/>
          </a:p>
        </p:txBody>
      </p:sp>
      <p:sp>
        <p:nvSpPr>
          <p:cNvPr id="3" name="Footer Placeholder 2"/>
          <p:cNvSpPr>
            <a:spLocks noGrp="1"/>
          </p:cNvSpPr>
          <p:nvPr>
            <p:ph type="ftr" sz="quarter" idx="11"/>
          </p:nvPr>
        </p:nvSpPr>
        <p:spPr/>
        <p:txBody>
          <a:bodyPr/>
          <a:lstStyle/>
          <a:p>
            <a:endParaRPr lang="en-C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FB4B5E7-798D-4D8B-B51B-A5BA54A080B7}" type="slidenum">
              <a:rPr lang="en-CA" smtClean="0"/>
              <a:pPr/>
              <a:t>‹#›</a:t>
            </a:fld>
            <a:endParaRPr lang="en-CA"/>
          </a:p>
        </p:txBody>
      </p:sp>
    </p:spTree>
    <p:extLst>
      <p:ext uri="{BB962C8B-B14F-4D97-AF65-F5344CB8AC3E}">
        <p14:creationId xmlns:p14="http://schemas.microsoft.com/office/powerpoint/2010/main" xmlns="" val="2946147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A5AE6D-7E81-4858-9EB0-218F9A1E45F7}" type="datetimeFigureOut">
              <a:rPr lang="en-CA" smtClean="0"/>
              <a:pPr/>
              <a:t>2022-04-07</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FB4B5E7-798D-4D8B-B51B-A5BA54A080B7}" type="slidenum">
              <a:rPr lang="en-CA" smtClean="0"/>
              <a:pPr/>
              <a:t>‹#›</a:t>
            </a:fld>
            <a:endParaRPr lang="en-CA"/>
          </a:p>
        </p:txBody>
      </p:sp>
    </p:spTree>
    <p:extLst>
      <p:ext uri="{BB962C8B-B14F-4D97-AF65-F5344CB8AC3E}">
        <p14:creationId xmlns:p14="http://schemas.microsoft.com/office/powerpoint/2010/main" xmlns="" val="3563602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A5AE6D-7E81-4858-9EB0-218F9A1E45F7}" type="datetimeFigureOut">
              <a:rPr lang="en-CA" smtClean="0"/>
              <a:pPr/>
              <a:t>2022-04-07</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B4B5E7-798D-4D8B-B51B-A5BA54A080B7}" type="slidenum">
              <a:rPr lang="en-CA" smtClean="0"/>
              <a:pPr/>
              <a:t>‹#›</a:t>
            </a:fld>
            <a:endParaRPr lang="en-CA"/>
          </a:p>
        </p:txBody>
      </p:sp>
    </p:spTree>
    <p:extLst>
      <p:ext uri="{BB962C8B-B14F-4D97-AF65-F5344CB8AC3E}">
        <p14:creationId xmlns:p14="http://schemas.microsoft.com/office/powerpoint/2010/main" xmlns="" val="2815705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4A5AE6D-7E81-4858-9EB0-218F9A1E45F7}" type="datetimeFigureOut">
              <a:rPr lang="en-CA" smtClean="0"/>
              <a:pPr/>
              <a:t>2022-04-07</a:t>
            </a:fld>
            <a:endParaRPr lang="en-C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FB4B5E7-798D-4D8B-B51B-A5BA54A080B7}" type="slidenum">
              <a:rPr lang="en-CA" smtClean="0"/>
              <a:pPr/>
              <a:t>‹#›</a:t>
            </a:fld>
            <a:endParaRPr lang="en-CA"/>
          </a:p>
        </p:txBody>
      </p:sp>
    </p:spTree>
    <p:extLst>
      <p:ext uri="{BB962C8B-B14F-4D97-AF65-F5344CB8AC3E}">
        <p14:creationId xmlns:p14="http://schemas.microsoft.com/office/powerpoint/2010/main" xmlns="" val="8101612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https://www.webwire.com/prmedia/55775/235304/235304-1-m.jpg?201925221333"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xmlns="" id="{86C67188-5A35-406A-9DA3-416E7494E098}"/>
              </a:ext>
            </a:extLst>
          </p:cNvPr>
          <p:cNvPicPr>
            <a:picLocks noChangeAspect="1" noChangeArrowheads="1"/>
          </p:cNvPicPr>
          <p:nvPr/>
        </p:nvPicPr>
        <p:blipFill>
          <a:blip r:link="rId2" cstate="print">
            <a:extLst>
              <a:ext uri="{28A0092B-C50C-407E-A947-70E740481C1C}">
                <a14:useLocalDpi xmlns:a14="http://schemas.microsoft.com/office/drawing/2010/main" xmlns="" val="0"/>
              </a:ext>
            </a:extLst>
          </a:blip>
          <a:srcRect/>
          <a:stretch>
            <a:fillRect/>
          </a:stretch>
        </p:blipFill>
        <p:spPr bwMode="auto">
          <a:xfrm>
            <a:off x="4726070" y="2846398"/>
            <a:ext cx="3736129" cy="370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286368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How the Inner World is Created</a:t>
            </a:r>
          </a:p>
        </p:txBody>
      </p:sp>
      <p:sp>
        <p:nvSpPr>
          <p:cNvPr id="3" name="Content Placeholder 2"/>
          <p:cNvSpPr>
            <a:spLocks noGrp="1"/>
          </p:cNvSpPr>
          <p:nvPr>
            <p:ph idx="1"/>
          </p:nvPr>
        </p:nvSpPr>
        <p:spPr/>
        <p:txBody>
          <a:bodyPr>
            <a:normAutofit/>
          </a:bodyPr>
          <a:lstStyle/>
          <a:p>
            <a:r>
              <a:rPr lang="en-CA" dirty="0"/>
              <a:t>A very young child is given building toys and a diagram of the structure he is to build. When a part succeeds in completing this task, he becomes the primary builder part. After the model of the structure is built, the child (not necessarily the same part) is told to put it inside his or her mind.</a:t>
            </a:r>
          </a:p>
          <a:p>
            <a:r>
              <a:rPr lang="en-CA" dirty="0"/>
              <a:t>A young child is taken to specific places which the perpetrator group wants him or her to replicate internally. </a:t>
            </a:r>
          </a:p>
          <a:p>
            <a:r>
              <a:rPr lang="en-CA" dirty="0"/>
              <a:t>Theatres are used for special effects and stage settings.</a:t>
            </a:r>
          </a:p>
          <a:p>
            <a:r>
              <a:rPr lang="en-CA" dirty="0"/>
              <a:t>Movies, virtual reality and video games are used to help the child visualize the places the perpetrator group wants in the child’s head. Survivors from earlier generations may have been shown pictures in books. </a:t>
            </a:r>
          </a:p>
        </p:txBody>
      </p:sp>
    </p:spTree>
    <p:extLst>
      <p:ext uri="{BB962C8B-B14F-4D97-AF65-F5344CB8AC3E}">
        <p14:creationId xmlns:p14="http://schemas.microsoft.com/office/powerpoint/2010/main" xmlns="" val="1779540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3ECB4D-63FC-4B29-9304-E63AED5EF4AD}"/>
              </a:ext>
            </a:extLst>
          </p:cNvPr>
          <p:cNvSpPr>
            <a:spLocks noGrp="1"/>
          </p:cNvSpPr>
          <p:nvPr>
            <p:ph type="title"/>
          </p:nvPr>
        </p:nvSpPr>
        <p:spPr/>
        <p:txBody>
          <a:bodyPr/>
          <a:lstStyle/>
          <a:p>
            <a:r>
              <a:rPr lang="en-CA" dirty="0"/>
              <a:t>Builders</a:t>
            </a:r>
          </a:p>
        </p:txBody>
      </p:sp>
      <p:sp>
        <p:nvSpPr>
          <p:cNvPr id="3" name="Content Placeholder 2">
            <a:extLst>
              <a:ext uri="{FF2B5EF4-FFF2-40B4-BE49-F238E27FC236}">
                <a16:creationId xmlns:a16="http://schemas.microsoft.com/office/drawing/2014/main" xmlns="" id="{1F5324B9-B893-414E-8891-3AF84211B5CD}"/>
              </a:ext>
            </a:extLst>
          </p:cNvPr>
          <p:cNvSpPr>
            <a:spLocks noGrp="1"/>
          </p:cNvSpPr>
          <p:nvPr>
            <p:ph idx="1"/>
          </p:nvPr>
        </p:nvSpPr>
        <p:spPr/>
        <p:txBody>
          <a:bodyPr/>
          <a:lstStyle/>
          <a:p>
            <a:r>
              <a:rPr lang="en-CA" dirty="0"/>
              <a:t>These are young (age 3 to 6) children who were taught to build structures with building toys, structures that were then internalized and used to house the various insiders. They may envision themselves as adults with skills in building houses or more complex structures.</a:t>
            </a:r>
          </a:p>
          <a:p>
            <a:r>
              <a:rPr lang="en-CA" dirty="0"/>
              <a:t>They can use their skills to help redesign the inner world or create better structures than the ones provided by the abuser group.</a:t>
            </a:r>
          </a:p>
        </p:txBody>
      </p:sp>
    </p:spTree>
    <p:extLst>
      <p:ext uri="{BB962C8B-B14F-4D97-AF65-F5344CB8AC3E}">
        <p14:creationId xmlns:p14="http://schemas.microsoft.com/office/powerpoint/2010/main" xmlns="" val="107039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9011E6-46FD-478D-AE06-E24D54966128}"/>
              </a:ext>
            </a:extLst>
          </p:cNvPr>
          <p:cNvSpPr>
            <a:spLocks noGrp="1"/>
          </p:cNvSpPr>
          <p:nvPr>
            <p:ph type="title"/>
          </p:nvPr>
        </p:nvSpPr>
        <p:spPr/>
        <p:txBody>
          <a:bodyPr/>
          <a:lstStyle/>
          <a:p>
            <a:r>
              <a:rPr lang="en-CA" dirty="0"/>
              <a:t>Basic Programming for All Parts</a:t>
            </a:r>
          </a:p>
        </p:txBody>
      </p:sp>
      <p:sp>
        <p:nvSpPr>
          <p:cNvPr id="3" name="Content Placeholder 2">
            <a:extLst>
              <a:ext uri="{FF2B5EF4-FFF2-40B4-BE49-F238E27FC236}">
                <a16:creationId xmlns:a16="http://schemas.microsoft.com/office/drawing/2014/main" xmlns="" id="{BD248C8A-6703-483C-92F4-EBB0198022E2}"/>
              </a:ext>
            </a:extLst>
          </p:cNvPr>
          <p:cNvSpPr>
            <a:spLocks noGrp="1"/>
          </p:cNvSpPr>
          <p:nvPr>
            <p:ph idx="1"/>
          </p:nvPr>
        </p:nvSpPr>
        <p:spPr/>
        <p:txBody>
          <a:bodyPr/>
          <a:lstStyle/>
          <a:p>
            <a:r>
              <a:rPr lang="en-CA" dirty="0"/>
              <a:t>Loyalty and obedience</a:t>
            </a:r>
          </a:p>
          <a:p>
            <a:r>
              <a:rPr lang="en-CA" dirty="0"/>
              <a:t>Silence/don’t talk (about the abuse or the abusers)</a:t>
            </a:r>
          </a:p>
          <a:p>
            <a:r>
              <a:rPr lang="en-CA" dirty="0"/>
              <a:t>Don’t love anyone (or they will die, or your energy will harm them)</a:t>
            </a:r>
          </a:p>
          <a:p>
            <a:r>
              <a:rPr lang="en-CA" dirty="0"/>
              <a:t>Accept only the ‘friends’ or partners the group sends you</a:t>
            </a:r>
          </a:p>
          <a:p>
            <a:r>
              <a:rPr lang="en-CA" dirty="0"/>
              <a:t>Don’t trust outsiders</a:t>
            </a:r>
          </a:p>
          <a:p>
            <a:pPr marL="0" indent="0">
              <a:buNone/>
            </a:pPr>
            <a:endParaRPr lang="en-CA" dirty="0"/>
          </a:p>
          <a:p>
            <a:pPr marL="0" indent="0">
              <a:buNone/>
            </a:pPr>
            <a:endParaRPr lang="en-CA" dirty="0"/>
          </a:p>
          <a:p>
            <a:endParaRPr lang="en-CA" dirty="0"/>
          </a:p>
        </p:txBody>
      </p:sp>
    </p:spTree>
    <p:extLst>
      <p:ext uri="{BB962C8B-B14F-4D97-AF65-F5344CB8AC3E}">
        <p14:creationId xmlns:p14="http://schemas.microsoft.com/office/powerpoint/2010/main" xmlns="" val="2917308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62A87B6-154B-4B94-AD5E-AC359DCD3659}"/>
              </a:ext>
            </a:extLst>
          </p:cNvPr>
          <p:cNvSpPr>
            <a:spLocks noGrp="1"/>
          </p:cNvSpPr>
          <p:nvPr>
            <p:ph type="title"/>
          </p:nvPr>
        </p:nvSpPr>
        <p:spPr/>
        <p:txBody>
          <a:bodyPr/>
          <a:lstStyle/>
          <a:p>
            <a:r>
              <a:rPr lang="en-CA" dirty="0"/>
              <a:t>Appearing Normal: The Front</a:t>
            </a:r>
          </a:p>
        </p:txBody>
      </p:sp>
      <p:sp>
        <p:nvSpPr>
          <p:cNvPr id="5" name="Text Placeholder 4">
            <a:extLst>
              <a:ext uri="{FF2B5EF4-FFF2-40B4-BE49-F238E27FC236}">
                <a16:creationId xmlns:a16="http://schemas.microsoft.com/office/drawing/2014/main" xmlns="" id="{7623774B-01B2-4DCE-B2B4-CAF08C485072}"/>
              </a:ext>
            </a:extLst>
          </p:cNvPr>
          <p:cNvSpPr>
            <a:spLocks noGrp="1"/>
          </p:cNvSpPr>
          <p:nvPr>
            <p:ph type="body" idx="1"/>
          </p:nvPr>
        </p:nvSpPr>
        <p:spPr/>
        <p:txBody>
          <a:bodyPr/>
          <a:lstStyle/>
          <a:p>
            <a:endParaRPr lang="en-CA"/>
          </a:p>
        </p:txBody>
      </p:sp>
    </p:spTree>
    <p:extLst>
      <p:ext uri="{BB962C8B-B14F-4D97-AF65-F5344CB8AC3E}">
        <p14:creationId xmlns:p14="http://schemas.microsoft.com/office/powerpoint/2010/main" xmlns="" val="982389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C497A2-084A-4C0A-92BB-1E020B46BF9B}"/>
              </a:ext>
            </a:extLst>
          </p:cNvPr>
          <p:cNvSpPr>
            <a:spLocks noGrp="1"/>
          </p:cNvSpPr>
          <p:nvPr>
            <p:ph type="title"/>
          </p:nvPr>
        </p:nvSpPr>
        <p:spPr>
          <a:xfrm>
            <a:off x="2708335" y="946778"/>
            <a:ext cx="8911687" cy="1280890"/>
          </a:xfrm>
        </p:spPr>
        <p:txBody>
          <a:bodyPr/>
          <a:lstStyle/>
          <a:p>
            <a:r>
              <a:rPr lang="en-CA" dirty="0"/>
              <a:t>Front People</a:t>
            </a:r>
          </a:p>
        </p:txBody>
      </p:sp>
      <p:sp>
        <p:nvSpPr>
          <p:cNvPr id="5" name="Content Placeholder 4">
            <a:extLst>
              <a:ext uri="{FF2B5EF4-FFF2-40B4-BE49-F238E27FC236}">
                <a16:creationId xmlns:a16="http://schemas.microsoft.com/office/drawing/2014/main" xmlns="" id="{030F7851-E249-43F3-B5F6-9EC1F1B84930}"/>
              </a:ext>
            </a:extLst>
          </p:cNvPr>
          <p:cNvSpPr>
            <a:spLocks noGrp="1"/>
          </p:cNvSpPr>
          <p:nvPr>
            <p:ph idx="1"/>
          </p:nvPr>
        </p:nvSpPr>
        <p:spPr/>
        <p:txBody>
          <a:bodyPr>
            <a:normAutofit fontScale="92500" lnSpcReduction="20000"/>
          </a:bodyPr>
          <a:lstStyle/>
          <a:p>
            <a:r>
              <a:rPr lang="en-CA" dirty="0"/>
              <a:t>Front people are the parts of the person that handle everyday life (“apparently normal personalities.”) They are trained not to be aware of or remember the abuse, even if it is ongoing.</a:t>
            </a:r>
          </a:p>
          <a:p>
            <a:r>
              <a:rPr lang="en-CA" dirty="0"/>
              <a:t>Survivors usually have a series of front people from different ages. When one finds the job too stressful, s/he may be replaced. Different ones have different skills but they seem to share recent memory (not of trauma).</a:t>
            </a:r>
          </a:p>
          <a:p>
            <a:r>
              <a:rPr lang="en-CA" dirty="0"/>
              <a:t>Several front people may share the job at any particular time, and what the person remembers or how s/he behaves depends on which ones are present.</a:t>
            </a:r>
          </a:p>
          <a:p>
            <a:r>
              <a:rPr lang="en-CA" dirty="0"/>
              <a:t>Often the front person is a “shell” which contains different combinations of parts at different times.</a:t>
            </a:r>
          </a:p>
          <a:p>
            <a:r>
              <a:rPr lang="en-CA" dirty="0"/>
              <a:t>Or it may be a stage upon which different groups of players act out their roles.</a:t>
            </a:r>
          </a:p>
          <a:p>
            <a:r>
              <a:rPr lang="en-CA" dirty="0"/>
              <a:t>There is usually a strong barrier against the front people knowing anything about the other inside parts or communicating with them. A huge crevasse, or a wall of fire. Communication through the barrier is strictly forbidden.</a:t>
            </a:r>
          </a:p>
        </p:txBody>
      </p:sp>
    </p:spTree>
    <p:extLst>
      <p:ext uri="{BB962C8B-B14F-4D97-AF65-F5344CB8AC3E}">
        <p14:creationId xmlns:p14="http://schemas.microsoft.com/office/powerpoint/2010/main" xmlns="" val="1311466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8A75C2-EAA4-4C72-8D0F-00FF21A78EB0}"/>
              </a:ext>
            </a:extLst>
          </p:cNvPr>
          <p:cNvSpPr>
            <a:spLocks noGrp="1"/>
          </p:cNvSpPr>
          <p:nvPr>
            <p:ph type="title"/>
          </p:nvPr>
        </p:nvSpPr>
        <p:spPr/>
        <p:txBody>
          <a:bodyPr/>
          <a:lstStyle/>
          <a:p>
            <a:r>
              <a:rPr lang="en-CA" dirty="0"/>
              <a:t>Programming for Front People</a:t>
            </a:r>
          </a:p>
        </p:txBody>
      </p:sp>
      <p:sp>
        <p:nvSpPr>
          <p:cNvPr id="3" name="Content Placeholder 2">
            <a:extLst>
              <a:ext uri="{FF2B5EF4-FFF2-40B4-BE49-F238E27FC236}">
                <a16:creationId xmlns:a16="http://schemas.microsoft.com/office/drawing/2014/main" xmlns="" id="{C6331C9B-9536-4F19-9880-20652DE142F5}"/>
              </a:ext>
            </a:extLst>
          </p:cNvPr>
          <p:cNvSpPr>
            <a:spLocks noGrp="1"/>
          </p:cNvSpPr>
          <p:nvPr>
            <p:ph idx="1"/>
          </p:nvPr>
        </p:nvSpPr>
        <p:spPr/>
        <p:txBody>
          <a:bodyPr/>
          <a:lstStyle/>
          <a:p>
            <a:r>
              <a:rPr lang="en-CA" dirty="0"/>
              <a:t>Appear normal</a:t>
            </a:r>
          </a:p>
          <a:p>
            <a:r>
              <a:rPr lang="en-CA" dirty="0"/>
              <a:t>Keep emotions under control</a:t>
            </a:r>
          </a:p>
          <a:p>
            <a:r>
              <a:rPr lang="en-CA" dirty="0"/>
              <a:t>Don’t hear voices</a:t>
            </a:r>
          </a:p>
          <a:p>
            <a:r>
              <a:rPr lang="en-CA" dirty="0"/>
              <a:t>Don’t communicate internally</a:t>
            </a:r>
          </a:p>
          <a:p>
            <a:r>
              <a:rPr lang="en-CA" dirty="0"/>
              <a:t>Don’t remember the abuse</a:t>
            </a:r>
          </a:p>
        </p:txBody>
      </p:sp>
    </p:spTree>
    <p:extLst>
      <p:ext uri="{BB962C8B-B14F-4D97-AF65-F5344CB8AC3E}">
        <p14:creationId xmlns:p14="http://schemas.microsoft.com/office/powerpoint/2010/main" xmlns="" val="23072887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C1745C67-1810-4C54-81B0-721D2C8254B7}"/>
              </a:ext>
            </a:extLst>
          </p:cNvPr>
          <p:cNvSpPr>
            <a:spLocks noGrp="1"/>
          </p:cNvSpPr>
          <p:nvPr>
            <p:ph type="title"/>
          </p:nvPr>
        </p:nvSpPr>
        <p:spPr/>
        <p:txBody>
          <a:bodyPr/>
          <a:lstStyle/>
          <a:p>
            <a:r>
              <a:rPr lang="en-CA" dirty="0"/>
              <a:t>Types of Denial Programming</a:t>
            </a:r>
          </a:p>
        </p:txBody>
      </p:sp>
      <p:sp>
        <p:nvSpPr>
          <p:cNvPr id="6" name="Content Placeholder 5">
            <a:extLst>
              <a:ext uri="{FF2B5EF4-FFF2-40B4-BE49-F238E27FC236}">
                <a16:creationId xmlns:a16="http://schemas.microsoft.com/office/drawing/2014/main" xmlns="" id="{2743F161-93A2-478F-8512-6E95E9CC9755}"/>
              </a:ext>
            </a:extLst>
          </p:cNvPr>
          <p:cNvSpPr>
            <a:spLocks noGrp="1"/>
          </p:cNvSpPr>
          <p:nvPr>
            <p:ph idx="1"/>
          </p:nvPr>
        </p:nvSpPr>
        <p:spPr/>
        <p:txBody>
          <a:bodyPr/>
          <a:lstStyle/>
          <a:p>
            <a:r>
              <a:rPr lang="en-CA" dirty="0"/>
              <a:t>Forget (abuse memories)</a:t>
            </a:r>
          </a:p>
          <a:p>
            <a:r>
              <a:rPr lang="en-CA" dirty="0"/>
              <a:t>Don’t remember</a:t>
            </a:r>
          </a:p>
          <a:p>
            <a:r>
              <a:rPr lang="en-CA" dirty="0"/>
              <a:t>No internal communication; only front people come out</a:t>
            </a:r>
          </a:p>
          <a:p>
            <a:r>
              <a:rPr lang="en-CA" dirty="0"/>
              <a:t>Don’t believe your own memories</a:t>
            </a:r>
          </a:p>
          <a:p>
            <a:r>
              <a:rPr lang="en-CA" dirty="0"/>
              <a:t>Remember impossible things (cover memories)</a:t>
            </a:r>
          </a:p>
          <a:p>
            <a:endParaRPr lang="en-CA" dirty="0"/>
          </a:p>
        </p:txBody>
      </p:sp>
    </p:spTree>
    <p:extLst>
      <p:ext uri="{BB962C8B-B14F-4D97-AF65-F5344CB8AC3E}">
        <p14:creationId xmlns:p14="http://schemas.microsoft.com/office/powerpoint/2010/main" xmlns="" val="10713702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1A4709-F159-4ED3-8C09-EE85ABE317DE}"/>
              </a:ext>
            </a:extLst>
          </p:cNvPr>
          <p:cNvSpPr>
            <a:spLocks noGrp="1"/>
          </p:cNvSpPr>
          <p:nvPr>
            <p:ph type="title"/>
          </p:nvPr>
        </p:nvSpPr>
        <p:spPr/>
        <p:txBody>
          <a:bodyPr/>
          <a:lstStyle/>
          <a:p>
            <a:r>
              <a:rPr lang="en-CA" dirty="0"/>
              <a:t>Moderators and Modulators</a:t>
            </a:r>
          </a:p>
        </p:txBody>
      </p:sp>
      <p:sp>
        <p:nvSpPr>
          <p:cNvPr id="3" name="Content Placeholder 2">
            <a:extLst>
              <a:ext uri="{FF2B5EF4-FFF2-40B4-BE49-F238E27FC236}">
                <a16:creationId xmlns:a16="http://schemas.microsoft.com/office/drawing/2014/main" xmlns="" id="{A6CB8DCA-5697-4D64-A7D0-2BA569B7B1B7}"/>
              </a:ext>
            </a:extLst>
          </p:cNvPr>
          <p:cNvSpPr>
            <a:spLocks noGrp="1"/>
          </p:cNvSpPr>
          <p:nvPr>
            <p:ph idx="1"/>
          </p:nvPr>
        </p:nvSpPr>
        <p:spPr/>
        <p:txBody>
          <a:bodyPr/>
          <a:lstStyle/>
          <a:p>
            <a:r>
              <a:rPr lang="en-CA" dirty="0"/>
              <a:t>These parts operate behind the scenes (behind the front people in everyday life, including therapy sessions) to smooth things out.</a:t>
            </a:r>
          </a:p>
          <a:p>
            <a:r>
              <a:rPr lang="en-CA" dirty="0"/>
              <a:t>A Moderator I met had the job of making the person’s speech sound like an adult of the age she was, regardless of the age of the part who was communicating, so that a listener would not recognize the presence of a child part.</a:t>
            </a:r>
          </a:p>
          <a:p>
            <a:r>
              <a:rPr lang="en-CA" dirty="0"/>
              <a:t>A Modulator I met smoothed things out in other ways, making sure that communications to other people were all reviewed and made acceptable to the listener, while not revealing protected or sensitive information.</a:t>
            </a:r>
          </a:p>
        </p:txBody>
      </p:sp>
    </p:spTree>
    <p:extLst>
      <p:ext uri="{BB962C8B-B14F-4D97-AF65-F5344CB8AC3E}">
        <p14:creationId xmlns:p14="http://schemas.microsoft.com/office/powerpoint/2010/main" xmlns="" val="4996044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BD03FE-45EA-4772-9EF6-9CF6F5A0322A}"/>
              </a:ext>
            </a:extLst>
          </p:cNvPr>
          <p:cNvSpPr>
            <a:spLocks noGrp="1"/>
          </p:cNvSpPr>
          <p:nvPr>
            <p:ph type="title"/>
          </p:nvPr>
        </p:nvSpPr>
        <p:spPr/>
        <p:txBody>
          <a:bodyPr/>
          <a:lstStyle/>
          <a:p>
            <a:r>
              <a:rPr lang="en-CA" dirty="0"/>
              <a:t>Programs You See in the Therapy Room</a:t>
            </a:r>
          </a:p>
        </p:txBody>
      </p:sp>
      <p:sp>
        <p:nvSpPr>
          <p:cNvPr id="3" name="Content Placeholder 2">
            <a:extLst>
              <a:ext uri="{FF2B5EF4-FFF2-40B4-BE49-F238E27FC236}">
                <a16:creationId xmlns:a16="http://schemas.microsoft.com/office/drawing/2014/main" xmlns="" id="{A58335D6-951F-49EF-845E-6127A4FC3297}"/>
              </a:ext>
            </a:extLst>
          </p:cNvPr>
          <p:cNvSpPr>
            <a:spLocks noGrp="1"/>
          </p:cNvSpPr>
          <p:nvPr>
            <p:ph sz="half" idx="1"/>
          </p:nvPr>
        </p:nvSpPr>
        <p:spPr/>
        <p:txBody>
          <a:bodyPr>
            <a:normAutofit lnSpcReduction="10000"/>
          </a:bodyPr>
          <a:lstStyle/>
          <a:p>
            <a:r>
              <a:rPr lang="en-CA" dirty="0"/>
              <a:t>Sleep (usual use: other parts sleep while one goes out to a ritual)</a:t>
            </a:r>
          </a:p>
          <a:p>
            <a:r>
              <a:rPr lang="en-CA" dirty="0"/>
              <a:t>Remember (that you are a perpetrator; that therapists are abusers, etc.)</a:t>
            </a:r>
          </a:p>
          <a:p>
            <a:r>
              <a:rPr lang="en-CA" dirty="0"/>
              <a:t>Itching (as distraction and reminder; each itch carries a message)</a:t>
            </a:r>
          </a:p>
          <a:p>
            <a:r>
              <a:rPr lang="en-CA" dirty="0"/>
              <a:t>Remember impossible cover memories</a:t>
            </a:r>
          </a:p>
          <a:p>
            <a:r>
              <a:rPr lang="en-CA" dirty="0"/>
              <a:t>Don’t remember faces</a:t>
            </a:r>
          </a:p>
          <a:p>
            <a:r>
              <a:rPr lang="en-CA" dirty="0"/>
              <a:t>Paranoia (“We can hear you”)</a:t>
            </a:r>
          </a:p>
          <a:p>
            <a:endParaRPr lang="en-CA" dirty="0"/>
          </a:p>
        </p:txBody>
      </p:sp>
      <p:sp>
        <p:nvSpPr>
          <p:cNvPr id="4" name="Content Placeholder 3">
            <a:extLst>
              <a:ext uri="{FF2B5EF4-FFF2-40B4-BE49-F238E27FC236}">
                <a16:creationId xmlns:a16="http://schemas.microsoft.com/office/drawing/2014/main" xmlns="" id="{2392010E-112D-415B-B495-C880ACEBF838}"/>
              </a:ext>
            </a:extLst>
          </p:cNvPr>
          <p:cNvSpPr>
            <a:spLocks noGrp="1"/>
          </p:cNvSpPr>
          <p:nvPr>
            <p:ph sz="half" idx="2"/>
          </p:nvPr>
        </p:nvSpPr>
        <p:spPr/>
        <p:txBody>
          <a:bodyPr>
            <a:normAutofit lnSpcReduction="10000"/>
          </a:bodyPr>
          <a:lstStyle/>
          <a:p>
            <a:r>
              <a:rPr lang="en-CA" dirty="0"/>
              <a:t>Don’t look at therapist</a:t>
            </a:r>
          </a:p>
          <a:p>
            <a:r>
              <a:rPr lang="en-CA" dirty="0"/>
              <a:t>Don’t trust therapists, doctors, law enforcement, fear them</a:t>
            </a:r>
          </a:p>
          <a:p>
            <a:r>
              <a:rPr lang="en-CA" dirty="0"/>
              <a:t>Therapy interference (distract, seduce, overload and burn out the therapist)</a:t>
            </a:r>
          </a:p>
          <a:p>
            <a:r>
              <a:rPr lang="en-CA" dirty="0"/>
              <a:t>Kill or harm someone who is kind to you</a:t>
            </a:r>
          </a:p>
          <a:p>
            <a:r>
              <a:rPr lang="en-CA" dirty="0"/>
              <a:t>Lie to therapist</a:t>
            </a:r>
          </a:p>
          <a:p>
            <a:r>
              <a:rPr lang="en-CA" dirty="0"/>
              <a:t>See your handler in the room</a:t>
            </a:r>
          </a:p>
          <a:p>
            <a:r>
              <a:rPr lang="en-CA" dirty="0"/>
              <a:t>Run from helpers</a:t>
            </a:r>
          </a:p>
          <a:p>
            <a:pPr marL="0" indent="0">
              <a:buNone/>
            </a:pPr>
            <a:endParaRPr lang="en-CA" dirty="0"/>
          </a:p>
        </p:txBody>
      </p:sp>
    </p:spTree>
    <p:extLst>
      <p:ext uri="{BB962C8B-B14F-4D97-AF65-F5344CB8AC3E}">
        <p14:creationId xmlns:p14="http://schemas.microsoft.com/office/powerpoint/2010/main" xmlns="" val="2014733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BF2FD9-3A0E-40B8-966D-C174E3AB938D}"/>
              </a:ext>
            </a:extLst>
          </p:cNvPr>
          <p:cNvSpPr>
            <a:spLocks noGrp="1"/>
          </p:cNvSpPr>
          <p:nvPr>
            <p:ph type="title"/>
          </p:nvPr>
        </p:nvSpPr>
        <p:spPr/>
        <p:txBody>
          <a:bodyPr/>
          <a:lstStyle/>
          <a:p>
            <a:r>
              <a:rPr lang="en-CA" dirty="0"/>
              <a:t>Distractors and </a:t>
            </a:r>
            <a:r>
              <a:rPr lang="en-CA" dirty="0" err="1"/>
              <a:t>Confusers</a:t>
            </a:r>
            <a:endParaRPr lang="en-CA" dirty="0"/>
          </a:p>
        </p:txBody>
      </p:sp>
      <p:sp>
        <p:nvSpPr>
          <p:cNvPr id="3" name="Content Placeholder 2">
            <a:extLst>
              <a:ext uri="{FF2B5EF4-FFF2-40B4-BE49-F238E27FC236}">
                <a16:creationId xmlns:a16="http://schemas.microsoft.com/office/drawing/2014/main" xmlns="" id="{E0145A27-5D9A-47A5-A531-4D58CEA5F70E}"/>
              </a:ext>
            </a:extLst>
          </p:cNvPr>
          <p:cNvSpPr>
            <a:spLocks noGrp="1"/>
          </p:cNvSpPr>
          <p:nvPr>
            <p:ph idx="1"/>
          </p:nvPr>
        </p:nvSpPr>
        <p:spPr/>
        <p:txBody>
          <a:bodyPr/>
          <a:lstStyle/>
          <a:p>
            <a:pPr marL="0" indent="0">
              <a:buNone/>
            </a:pPr>
            <a:r>
              <a:rPr lang="en-CA" dirty="0"/>
              <a:t>Many types:</a:t>
            </a:r>
          </a:p>
          <a:p>
            <a:r>
              <a:rPr lang="en-CA" dirty="0"/>
              <a:t>Disrupt therapy sessions by being cute, mute, or itchy</a:t>
            </a:r>
          </a:p>
          <a:p>
            <a:r>
              <a:rPr lang="en-CA" dirty="0"/>
              <a:t>Cause client to fall asleep in session</a:t>
            </a:r>
          </a:p>
          <a:p>
            <a:r>
              <a:rPr lang="en-CA" dirty="0"/>
              <a:t>Cause client to forget what just happened or what she just remembered</a:t>
            </a:r>
          </a:p>
          <a:p>
            <a:r>
              <a:rPr lang="en-CA" dirty="0"/>
              <a:t>Could divert client’s attention to other things when getting close to important information. Especially current events causing anxiety.</a:t>
            </a:r>
          </a:p>
          <a:p>
            <a:r>
              <a:rPr lang="en-CA" dirty="0"/>
              <a:t>There may be “Chameleon” parts who pretend to be other specific parts</a:t>
            </a:r>
          </a:p>
        </p:txBody>
      </p:sp>
    </p:spTree>
    <p:extLst>
      <p:ext uri="{BB962C8B-B14F-4D97-AF65-F5344CB8AC3E}">
        <p14:creationId xmlns:p14="http://schemas.microsoft.com/office/powerpoint/2010/main" xmlns="" val="2219277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2466F9-627F-4902-9C95-C59F597720E2}"/>
              </a:ext>
            </a:extLst>
          </p:cNvPr>
          <p:cNvSpPr>
            <a:spLocks noGrp="1"/>
          </p:cNvSpPr>
          <p:nvPr>
            <p:ph type="ctrTitle"/>
          </p:nvPr>
        </p:nvSpPr>
        <p:spPr/>
        <p:txBody>
          <a:bodyPr>
            <a:normAutofit/>
          </a:bodyPr>
          <a:lstStyle/>
          <a:p>
            <a:r>
              <a:rPr lang="en-CA" sz="4000" dirty="0"/>
              <a:t>Engineered Personality Systems</a:t>
            </a:r>
          </a:p>
        </p:txBody>
      </p:sp>
      <p:sp>
        <p:nvSpPr>
          <p:cNvPr id="3" name="Subtitle 2">
            <a:extLst>
              <a:ext uri="{FF2B5EF4-FFF2-40B4-BE49-F238E27FC236}">
                <a16:creationId xmlns:a16="http://schemas.microsoft.com/office/drawing/2014/main" xmlns="" id="{A9979F82-3B94-4934-832A-6425A930AD0D}"/>
              </a:ext>
            </a:extLst>
          </p:cNvPr>
          <p:cNvSpPr>
            <a:spLocks noGrp="1"/>
          </p:cNvSpPr>
          <p:nvPr>
            <p:ph type="subTitle" idx="1"/>
          </p:nvPr>
        </p:nvSpPr>
        <p:spPr/>
        <p:txBody>
          <a:bodyPr>
            <a:normAutofit/>
          </a:bodyPr>
          <a:lstStyle/>
          <a:p>
            <a:pPr algn="ctr"/>
            <a:endParaRPr lang="en-CA" dirty="0"/>
          </a:p>
          <a:p>
            <a:pPr algn="ctr"/>
            <a:r>
              <a:rPr lang="en-CA" dirty="0"/>
              <a:t>Alison Miller, Ph.D., Psychologist (Retired)</a:t>
            </a:r>
          </a:p>
        </p:txBody>
      </p:sp>
    </p:spTree>
    <p:extLst>
      <p:ext uri="{BB962C8B-B14F-4D97-AF65-F5344CB8AC3E}">
        <p14:creationId xmlns:p14="http://schemas.microsoft.com/office/powerpoint/2010/main" xmlns="" val="28025238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AE994A44-AD9B-4E6A-A76A-34C3FE738577}"/>
              </a:ext>
            </a:extLst>
          </p:cNvPr>
          <p:cNvSpPr>
            <a:spLocks noGrp="1"/>
          </p:cNvSpPr>
          <p:nvPr>
            <p:ph type="title"/>
          </p:nvPr>
        </p:nvSpPr>
        <p:spPr/>
        <p:txBody>
          <a:bodyPr/>
          <a:lstStyle/>
          <a:p>
            <a:r>
              <a:rPr lang="en-CA" dirty="0"/>
              <a:t>Programs and Jobs of Parts</a:t>
            </a:r>
          </a:p>
        </p:txBody>
      </p:sp>
      <p:sp>
        <p:nvSpPr>
          <p:cNvPr id="5" name="Text Placeholder 4">
            <a:extLst>
              <a:ext uri="{FF2B5EF4-FFF2-40B4-BE49-F238E27FC236}">
                <a16:creationId xmlns:a16="http://schemas.microsoft.com/office/drawing/2014/main" xmlns="" id="{286B5A76-ED9D-4D2D-91A1-E3E60A20A2B0}"/>
              </a:ext>
            </a:extLst>
          </p:cNvPr>
          <p:cNvSpPr>
            <a:spLocks noGrp="1"/>
          </p:cNvSpPr>
          <p:nvPr>
            <p:ph type="body" idx="1"/>
          </p:nvPr>
        </p:nvSpPr>
        <p:spPr/>
        <p:txBody>
          <a:bodyPr/>
          <a:lstStyle/>
          <a:p>
            <a:endParaRPr lang="en-CA"/>
          </a:p>
        </p:txBody>
      </p:sp>
    </p:spTree>
    <p:extLst>
      <p:ext uri="{BB962C8B-B14F-4D97-AF65-F5344CB8AC3E}">
        <p14:creationId xmlns:p14="http://schemas.microsoft.com/office/powerpoint/2010/main" xmlns="" val="31776900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Internal Hierarchies</a:t>
            </a:r>
          </a:p>
        </p:txBody>
      </p:sp>
      <p:sp>
        <p:nvSpPr>
          <p:cNvPr id="3" name="Content Placeholder 2"/>
          <p:cNvSpPr>
            <a:spLocks noGrp="1"/>
          </p:cNvSpPr>
          <p:nvPr>
            <p:ph idx="1"/>
          </p:nvPr>
        </p:nvSpPr>
        <p:spPr/>
        <p:txBody>
          <a:bodyPr>
            <a:noAutofit/>
          </a:bodyPr>
          <a:lstStyle/>
          <a:p>
            <a:r>
              <a:rPr lang="en-US" dirty="0">
                <a:cs typeface="Calibri" panose="020F0502020204030204" pitchFamily="34" charset="0"/>
              </a:rPr>
              <a:t>In most mind-controlled or cult personality systems, parts are set up in one or more hierarchies.</a:t>
            </a:r>
          </a:p>
          <a:p>
            <a:pPr lvl="0"/>
            <a:r>
              <a:rPr lang="en-CA" dirty="0">
                <a:cs typeface="Calibri" panose="020F0502020204030204" pitchFamily="34" charset="0"/>
              </a:rPr>
              <a:t>Hierarchies often result from progressive splits with a new layer built each year (e.g. Satan 1, Satan 2, Satan…9).  Each layer will have one of each important alter type, split from the previous one. The last-made layer is in charge.</a:t>
            </a:r>
          </a:p>
          <a:p>
            <a:r>
              <a:rPr lang="en-US" dirty="0">
                <a:cs typeface="Calibri" panose="020F0502020204030204" pitchFamily="34" charset="0"/>
              </a:rPr>
              <a:t>A survivor may have different hierarchies with different bosses, created by different perpetrator groups. Often these clash.</a:t>
            </a:r>
          </a:p>
          <a:p>
            <a:pPr lvl="0"/>
            <a:r>
              <a:rPr lang="en-US" dirty="0">
                <a:cs typeface="Calibri" panose="020F0502020204030204" pitchFamily="34" charset="0"/>
              </a:rPr>
              <a:t>The bosses  at various levels issue threats to those under them who disobey the rules.</a:t>
            </a:r>
          </a:p>
          <a:p>
            <a:pPr lvl="0"/>
            <a:r>
              <a:rPr lang="en-US" dirty="0">
                <a:cs typeface="Calibri" panose="020F0502020204030204" pitchFamily="34" charset="0"/>
              </a:rPr>
              <a:t>The enforcers administer punishments for disobedience, such as flashbacks or self-harm or pain (from memories).</a:t>
            </a:r>
          </a:p>
        </p:txBody>
      </p:sp>
      <p:sp>
        <p:nvSpPr>
          <p:cNvPr id="4" name="Slide Number Placeholder 3"/>
          <p:cNvSpPr>
            <a:spLocks noGrp="1"/>
          </p:cNvSpPr>
          <p:nvPr>
            <p:ph type="sldNum" sz="quarter" idx="12"/>
          </p:nvPr>
        </p:nvSpPr>
        <p:spPr/>
        <p:txBody>
          <a:bodyPr/>
          <a:lstStyle/>
          <a:p>
            <a:fld id="{04DCAF22-CE1B-48BA-A085-CB0E5906725E}" type="slidenum">
              <a:rPr lang="en-CA" smtClean="0"/>
              <a:pPr/>
              <a:t>21</a:t>
            </a:fld>
            <a:endParaRPr lang="en-CA"/>
          </a:p>
        </p:txBody>
      </p:sp>
    </p:spTree>
    <p:extLst>
      <p:ext uri="{BB962C8B-B14F-4D97-AF65-F5344CB8AC3E}">
        <p14:creationId xmlns:p14="http://schemas.microsoft.com/office/powerpoint/2010/main" xmlns="" val="31387825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7AAD0B-E548-435C-B3F6-16AE0A593477}"/>
              </a:ext>
            </a:extLst>
          </p:cNvPr>
          <p:cNvSpPr>
            <a:spLocks noGrp="1"/>
          </p:cNvSpPr>
          <p:nvPr>
            <p:ph type="title"/>
          </p:nvPr>
        </p:nvSpPr>
        <p:spPr/>
        <p:txBody>
          <a:bodyPr/>
          <a:lstStyle/>
          <a:p>
            <a:r>
              <a:rPr lang="en-CA" dirty="0"/>
              <a:t>Bosses (Higher-Ups)</a:t>
            </a:r>
          </a:p>
        </p:txBody>
      </p:sp>
      <p:sp>
        <p:nvSpPr>
          <p:cNvPr id="3" name="Content Placeholder 2">
            <a:extLst>
              <a:ext uri="{FF2B5EF4-FFF2-40B4-BE49-F238E27FC236}">
                <a16:creationId xmlns:a16="http://schemas.microsoft.com/office/drawing/2014/main" xmlns="" id="{10B98AF2-7AE1-4990-A33B-E80F67298798}"/>
              </a:ext>
            </a:extLst>
          </p:cNvPr>
          <p:cNvSpPr>
            <a:spLocks noGrp="1"/>
          </p:cNvSpPr>
          <p:nvPr>
            <p:ph idx="1"/>
          </p:nvPr>
        </p:nvSpPr>
        <p:spPr/>
        <p:txBody>
          <a:bodyPr>
            <a:normAutofit fontScale="92500" lnSpcReduction="20000"/>
          </a:bodyPr>
          <a:lstStyle/>
          <a:p>
            <a:r>
              <a:rPr lang="en-US" sz="1800" dirty="0">
                <a:cs typeface="Calibri" panose="020F0502020204030204" pitchFamily="34" charset="0"/>
              </a:rPr>
              <a:t>These higher-ups may have impressive names and titles. One Nazi-created syste</a:t>
            </a:r>
            <a:r>
              <a:rPr lang="en-US" dirty="0">
                <a:cs typeface="Calibri" panose="020F0502020204030204" pitchFamily="34" charset="0"/>
              </a:rPr>
              <a:t>m, for example, had a series of Hitlers, with the one at the top being the “real Hitler.” A Satanic system had a series of </a:t>
            </a:r>
            <a:r>
              <a:rPr lang="en-US" dirty="0" err="1">
                <a:cs typeface="Calibri" panose="020F0502020204030204" pitchFamily="34" charset="0"/>
              </a:rPr>
              <a:t>Satans</a:t>
            </a:r>
            <a:r>
              <a:rPr lang="en-US" dirty="0">
                <a:cs typeface="Calibri" panose="020F0502020204030204" pitchFamily="34" charset="0"/>
              </a:rPr>
              <a:t>, with various adjectives attached, the first few layers numbered Satan 1 through 9, and then the Most High Satan.</a:t>
            </a:r>
          </a:p>
          <a:p>
            <a:r>
              <a:rPr lang="en-US" dirty="0">
                <a:cs typeface="Calibri" panose="020F0502020204030204" pitchFamily="34" charset="0"/>
              </a:rPr>
              <a:t>Many bosses may have the names of actual perpetrators (trainers or programmers) who were in the abused child’s life. </a:t>
            </a:r>
          </a:p>
          <a:p>
            <a:r>
              <a:rPr lang="en-US" dirty="0">
                <a:cs typeface="Calibri" panose="020F0502020204030204" pitchFamily="34" charset="0"/>
              </a:rPr>
              <a:t>Just because an insider is named Hitler or Satan or the name of someone who abused the child doe not mean that part wants to be like that person.</a:t>
            </a:r>
            <a:endParaRPr lang="en-CA" dirty="0">
              <a:cs typeface="Calibri" panose="020F0502020204030204" pitchFamily="34" charset="0"/>
            </a:endParaRPr>
          </a:p>
          <a:p>
            <a:r>
              <a:rPr lang="en-US" sz="1800" dirty="0">
                <a:cs typeface="Calibri" panose="020F0502020204030204" pitchFamily="34" charset="0"/>
              </a:rPr>
              <a:t>The higher-up parts, who rarely if ever come out in everyday life, may not know about how the survivor’s life  circumstances have changed. </a:t>
            </a:r>
          </a:p>
          <a:p>
            <a:r>
              <a:rPr lang="en-US" sz="1800" dirty="0">
                <a:cs typeface="Calibri" panose="020F0502020204030204" pitchFamily="34" charset="0"/>
              </a:rPr>
              <a:t>To really change things, you (the therapist) need to work your way up to the top of the hierarchy and talk to those in charge. Start with the punishers, then those who give them orders. </a:t>
            </a:r>
          </a:p>
          <a:p>
            <a:endParaRPr lang="en-US" sz="1800" dirty="0"/>
          </a:p>
        </p:txBody>
      </p:sp>
    </p:spTree>
    <p:extLst>
      <p:ext uri="{BB962C8B-B14F-4D97-AF65-F5344CB8AC3E}">
        <p14:creationId xmlns:p14="http://schemas.microsoft.com/office/powerpoint/2010/main" xmlns="" val="35367351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B83C9B-8B5A-450B-9869-2DB9795C07F0}"/>
              </a:ext>
            </a:extLst>
          </p:cNvPr>
          <p:cNvSpPr>
            <a:spLocks noGrp="1"/>
          </p:cNvSpPr>
          <p:nvPr>
            <p:ph type="title"/>
          </p:nvPr>
        </p:nvSpPr>
        <p:spPr/>
        <p:txBody>
          <a:bodyPr/>
          <a:lstStyle/>
          <a:p>
            <a:r>
              <a:rPr lang="en-CA" dirty="0"/>
              <a:t>Enforcers, Soldiers and Guards</a:t>
            </a:r>
          </a:p>
        </p:txBody>
      </p:sp>
      <p:sp>
        <p:nvSpPr>
          <p:cNvPr id="3" name="Content Placeholder 2">
            <a:extLst>
              <a:ext uri="{FF2B5EF4-FFF2-40B4-BE49-F238E27FC236}">
                <a16:creationId xmlns:a16="http://schemas.microsoft.com/office/drawing/2014/main" xmlns="" id="{A2E77F23-4024-434C-9F4C-067B1123A855}"/>
              </a:ext>
            </a:extLst>
          </p:cNvPr>
          <p:cNvSpPr>
            <a:spLocks noGrp="1"/>
          </p:cNvSpPr>
          <p:nvPr>
            <p:ph idx="1"/>
          </p:nvPr>
        </p:nvSpPr>
        <p:spPr/>
        <p:txBody>
          <a:bodyPr>
            <a:normAutofit fontScale="92500" lnSpcReduction="10000"/>
          </a:bodyPr>
          <a:lstStyle/>
          <a:p>
            <a:r>
              <a:rPr lang="en-US" sz="2000" dirty="0">
                <a:cs typeface="Calibri" panose="020F0502020204030204" pitchFamily="34" charset="0"/>
              </a:rPr>
              <a:t>In the internal world, enforcers administer punishments, which are usually pain from memories, when the person has broken the rules of the perpetrators. They are obeying the orders of higher-ups.</a:t>
            </a:r>
          </a:p>
          <a:p>
            <a:r>
              <a:rPr lang="en-CA" sz="2000" dirty="0">
                <a:cs typeface="Calibri" panose="020F0502020204030204" pitchFamily="34" charset="0"/>
              </a:rPr>
              <a:t>If the person is considering breaking the rules (such as telling a therapist something), there are parts who issue threats regarding what will happen (externally as well as internally) if the rules are violated.</a:t>
            </a:r>
          </a:p>
          <a:p>
            <a:r>
              <a:rPr lang="en-US" sz="2000" dirty="0">
                <a:cs typeface="Calibri" panose="020F0502020204030204" pitchFamily="34" charset="0"/>
              </a:rPr>
              <a:t>In some systems, there has been systematic training of child soldiers, who then become soldier parts. While they have internal jobs, they might be called on at some time to become actual fighters in the external world. Some are trained to use weapons, including guns. They are highly trained in loyalty, much like real adult soldiers. They may believe they have killed other soldiers, as this has been simulated.</a:t>
            </a:r>
          </a:p>
          <a:p>
            <a:endParaRPr lang="en-CA" sz="2000" dirty="0"/>
          </a:p>
        </p:txBody>
      </p:sp>
    </p:spTree>
    <p:extLst>
      <p:ext uri="{BB962C8B-B14F-4D97-AF65-F5344CB8AC3E}">
        <p14:creationId xmlns:p14="http://schemas.microsoft.com/office/powerpoint/2010/main" xmlns="" val="40715416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5D8DB6-93F0-4D42-B14F-4BA44F19CC50}"/>
              </a:ext>
            </a:extLst>
          </p:cNvPr>
          <p:cNvSpPr>
            <a:spLocks noGrp="1"/>
          </p:cNvSpPr>
          <p:nvPr>
            <p:ph type="title"/>
          </p:nvPr>
        </p:nvSpPr>
        <p:spPr/>
        <p:txBody>
          <a:bodyPr/>
          <a:lstStyle/>
          <a:p>
            <a:r>
              <a:rPr lang="en-CA" dirty="0"/>
              <a:t>Punishment Programs</a:t>
            </a:r>
          </a:p>
        </p:txBody>
      </p:sp>
      <p:sp>
        <p:nvSpPr>
          <p:cNvPr id="3" name="Content Placeholder 2">
            <a:extLst>
              <a:ext uri="{FF2B5EF4-FFF2-40B4-BE49-F238E27FC236}">
                <a16:creationId xmlns:a16="http://schemas.microsoft.com/office/drawing/2014/main" xmlns="" id="{CF444892-BF18-4106-80F5-C1E3C808A437}"/>
              </a:ext>
            </a:extLst>
          </p:cNvPr>
          <p:cNvSpPr>
            <a:spLocks noGrp="1"/>
          </p:cNvSpPr>
          <p:nvPr>
            <p:ph idx="1"/>
          </p:nvPr>
        </p:nvSpPr>
        <p:spPr/>
        <p:txBody>
          <a:bodyPr/>
          <a:lstStyle/>
          <a:p>
            <a:r>
              <a:rPr lang="en-CA" dirty="0"/>
              <a:t>Various kinds of pain (controlled bodily flashbacks from memories)</a:t>
            </a:r>
          </a:p>
          <a:p>
            <a:r>
              <a:rPr lang="en-CA" dirty="0"/>
              <a:t>Seeing horrendous scenes (controlled visual flashbacks)</a:t>
            </a:r>
          </a:p>
          <a:p>
            <a:r>
              <a:rPr lang="en-CA" dirty="0"/>
              <a:t>Self-harm (specific: cut, burn or scratch)</a:t>
            </a:r>
          </a:p>
          <a:p>
            <a:r>
              <a:rPr lang="en-CA" dirty="0"/>
              <a:t>Eating disorders (also used to hide pregnancies)</a:t>
            </a:r>
          </a:p>
          <a:p>
            <a:r>
              <a:rPr lang="en-CA" dirty="0"/>
              <a:t>Internal homicide</a:t>
            </a:r>
          </a:p>
          <a:p>
            <a:r>
              <a:rPr lang="en-CA" dirty="0"/>
              <a:t>Suicide</a:t>
            </a:r>
          </a:p>
          <a:p>
            <a:r>
              <a:rPr lang="en-CA" dirty="0"/>
              <a:t>Internal disasters (the structures in the internal world crash, burn—tidal wave, flood, fire, earthquake, etc.)</a:t>
            </a:r>
          </a:p>
          <a:p>
            <a:endParaRPr lang="en-CA" dirty="0"/>
          </a:p>
        </p:txBody>
      </p:sp>
    </p:spTree>
    <p:extLst>
      <p:ext uri="{BB962C8B-B14F-4D97-AF65-F5344CB8AC3E}">
        <p14:creationId xmlns:p14="http://schemas.microsoft.com/office/powerpoint/2010/main" xmlns="" val="10707879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dirty="0">
                <a:latin typeface="+mn-lt"/>
              </a:rPr>
              <a:t>Steve Frankel’s Warsaw Ghetto Analogy</a:t>
            </a:r>
          </a:p>
        </p:txBody>
      </p:sp>
      <p:sp>
        <p:nvSpPr>
          <p:cNvPr id="3" name="Content Placeholder 2"/>
          <p:cNvSpPr>
            <a:spLocks noGrp="1"/>
          </p:cNvSpPr>
          <p:nvPr>
            <p:ph idx="1"/>
          </p:nvPr>
        </p:nvSpPr>
        <p:spPr/>
        <p:txBody>
          <a:bodyPr>
            <a:noAutofit/>
          </a:bodyPr>
          <a:lstStyle/>
          <a:p>
            <a:pPr marL="251460">
              <a:buAutoNum type="alphaUcPeriod"/>
            </a:pPr>
            <a:r>
              <a:rPr lang="en-CA" dirty="0"/>
              <a:t>Internal managers who cooperated with the Nazis: The co-opted government (</a:t>
            </a:r>
            <a:r>
              <a:rPr lang="en-CA" i="1" dirty="0" err="1"/>
              <a:t>Judenraten</a:t>
            </a:r>
            <a:r>
              <a:rPr lang="en-CA" dirty="0"/>
              <a:t>), the ghetto police (enforce rules: don’t leave, don’t call for help, don’t smuggle anything in or out), loyalists and deniers (spies for the Nazis, those who denied the severity of Nazi intentions)</a:t>
            </a:r>
          </a:p>
          <a:p>
            <a:pPr marL="251460">
              <a:buAutoNum type="alphaUcPeriod"/>
            </a:pPr>
            <a:r>
              <a:rPr lang="en-CA" dirty="0">
                <a:solidFill>
                  <a:schemeClr val="tx1"/>
                </a:solidFill>
              </a:rPr>
              <a:t>Victims – most of the inhabitants, fearful and traumatized, en</a:t>
            </a:r>
            <a:r>
              <a:rPr lang="en-CA" dirty="0"/>
              <a:t>gaged in forced labour, no contacts outside the ghetto.</a:t>
            </a:r>
          </a:p>
          <a:p>
            <a:pPr marL="0" indent="-457200">
              <a:buNone/>
            </a:pPr>
            <a:r>
              <a:rPr lang="en-CA" dirty="0"/>
              <a:t>C.   Opposition, tried to create change: social service providers and nurturers, the underground or resistance, the archivists, observers who told the outside</a:t>
            </a:r>
          </a:p>
          <a:p>
            <a:pPr marL="0" indent="-457200">
              <a:buNone/>
            </a:pPr>
            <a:r>
              <a:rPr lang="en-CA" dirty="0"/>
              <a:t>D.   Independents and anarchists (observers, thieves, food smugglers)</a:t>
            </a:r>
          </a:p>
        </p:txBody>
      </p:sp>
      <p:sp>
        <p:nvSpPr>
          <p:cNvPr id="4" name="Slide Number Placeholder 3"/>
          <p:cNvSpPr>
            <a:spLocks noGrp="1"/>
          </p:cNvSpPr>
          <p:nvPr>
            <p:ph type="sldNum" sz="quarter" idx="12"/>
          </p:nvPr>
        </p:nvSpPr>
        <p:spPr/>
        <p:txBody>
          <a:bodyPr/>
          <a:lstStyle/>
          <a:p>
            <a:fld id="{04DCAF22-CE1B-48BA-A085-CB0E5906725E}" type="slidenum">
              <a:rPr lang="en-CA" smtClean="0"/>
              <a:pPr/>
              <a:t>25</a:t>
            </a:fld>
            <a:endParaRPr lang="en-CA"/>
          </a:p>
        </p:txBody>
      </p:sp>
    </p:spTree>
    <p:extLst>
      <p:ext uri="{BB962C8B-B14F-4D97-AF65-F5344CB8AC3E}">
        <p14:creationId xmlns:p14="http://schemas.microsoft.com/office/powerpoint/2010/main" xmlns="" val="22652796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702EB9-4F0C-471C-A212-584EF4B1A6C2}"/>
              </a:ext>
            </a:extLst>
          </p:cNvPr>
          <p:cNvSpPr>
            <a:spLocks noGrp="1"/>
          </p:cNvSpPr>
          <p:nvPr>
            <p:ph type="title"/>
          </p:nvPr>
        </p:nvSpPr>
        <p:spPr/>
        <p:txBody>
          <a:bodyPr/>
          <a:lstStyle/>
          <a:p>
            <a:r>
              <a:rPr lang="en-CA" dirty="0"/>
              <a:t>Record Keepers</a:t>
            </a:r>
          </a:p>
        </p:txBody>
      </p:sp>
      <p:sp>
        <p:nvSpPr>
          <p:cNvPr id="3" name="Content Placeholder 2">
            <a:extLst>
              <a:ext uri="{FF2B5EF4-FFF2-40B4-BE49-F238E27FC236}">
                <a16:creationId xmlns:a16="http://schemas.microsoft.com/office/drawing/2014/main" xmlns="" id="{BF769F8D-EE39-4415-AD8A-B479404189AC}"/>
              </a:ext>
            </a:extLst>
          </p:cNvPr>
          <p:cNvSpPr>
            <a:spLocks noGrp="1"/>
          </p:cNvSpPr>
          <p:nvPr>
            <p:ph idx="1"/>
          </p:nvPr>
        </p:nvSpPr>
        <p:spPr/>
        <p:txBody>
          <a:bodyPr>
            <a:normAutofit lnSpcReduction="10000"/>
          </a:bodyPr>
          <a:lstStyle/>
          <a:p>
            <a:pPr marL="0" indent="0">
              <a:buNone/>
            </a:pPr>
            <a:r>
              <a:rPr lang="en-CA" dirty="0"/>
              <a:t>File keepers, librarians and record keepers are some of the job titles given to these parts. </a:t>
            </a:r>
          </a:p>
          <a:p>
            <a:pPr marL="0" indent="0">
              <a:buNone/>
            </a:pPr>
            <a:r>
              <a:rPr lang="en-CA" b="1" dirty="0"/>
              <a:t>Records they may have:</a:t>
            </a:r>
          </a:p>
          <a:p>
            <a:r>
              <a:rPr lang="en-CA" dirty="0"/>
              <a:t>A copy of the victim’s “black book” about his or her training experiences</a:t>
            </a:r>
          </a:p>
          <a:p>
            <a:r>
              <a:rPr lang="en-CA" dirty="0"/>
              <a:t>The memories of training experiences</a:t>
            </a:r>
          </a:p>
          <a:p>
            <a:r>
              <a:rPr lang="en-CA" dirty="0"/>
              <a:t>A record of all traumatic memories</a:t>
            </a:r>
          </a:p>
          <a:p>
            <a:r>
              <a:rPr lang="en-CA" dirty="0"/>
              <a:t>A record of all insiders, their locations and their jobs</a:t>
            </a:r>
          </a:p>
          <a:p>
            <a:pPr marL="0" indent="0">
              <a:buNone/>
            </a:pPr>
            <a:r>
              <a:rPr lang="en-CA" dirty="0"/>
              <a:t>Getting them to work with you can speed up therapy and make things intelligible, as you can access their knowledge.</a:t>
            </a:r>
          </a:p>
          <a:p>
            <a:pPr marL="0" indent="0">
              <a:buNone/>
            </a:pPr>
            <a:r>
              <a:rPr lang="en-CA" dirty="0"/>
              <a:t>These parts may have memorized entire conversations word for word in order to be able to repeat them back. </a:t>
            </a:r>
          </a:p>
          <a:p>
            <a:endParaRPr lang="en-CA" dirty="0"/>
          </a:p>
        </p:txBody>
      </p:sp>
    </p:spTree>
    <p:extLst>
      <p:ext uri="{BB962C8B-B14F-4D97-AF65-F5344CB8AC3E}">
        <p14:creationId xmlns:p14="http://schemas.microsoft.com/office/powerpoint/2010/main" xmlns="" val="30533921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77FC90-92C8-4CFE-94A6-029F648D211F}"/>
              </a:ext>
            </a:extLst>
          </p:cNvPr>
          <p:cNvSpPr>
            <a:spLocks noGrp="1"/>
          </p:cNvSpPr>
          <p:nvPr>
            <p:ph type="title"/>
          </p:nvPr>
        </p:nvSpPr>
        <p:spPr/>
        <p:txBody>
          <a:bodyPr/>
          <a:lstStyle/>
          <a:p>
            <a:r>
              <a:rPr lang="en-CA" dirty="0"/>
              <a:t>Internal Programmers or Switch Controllers</a:t>
            </a:r>
          </a:p>
        </p:txBody>
      </p:sp>
      <p:sp>
        <p:nvSpPr>
          <p:cNvPr id="3" name="Content Placeholder 2">
            <a:extLst>
              <a:ext uri="{FF2B5EF4-FFF2-40B4-BE49-F238E27FC236}">
                <a16:creationId xmlns:a16="http://schemas.microsoft.com/office/drawing/2014/main" xmlns="" id="{2E9747BD-E1D4-4BD5-8CD3-0BAAF0800F64}"/>
              </a:ext>
            </a:extLst>
          </p:cNvPr>
          <p:cNvSpPr>
            <a:spLocks noGrp="1"/>
          </p:cNvSpPr>
          <p:nvPr>
            <p:ph idx="1"/>
          </p:nvPr>
        </p:nvSpPr>
        <p:spPr/>
        <p:txBody>
          <a:bodyPr>
            <a:normAutofit fontScale="92500" lnSpcReduction="20000"/>
          </a:bodyPr>
          <a:lstStyle/>
          <a:p>
            <a:r>
              <a:rPr lang="en-US" sz="2000" dirty="0">
                <a:cs typeface="Calibri" panose="020F0502020204030204" pitchFamily="34" charset="0"/>
              </a:rPr>
              <a:t>Switch controllers (also known as internal programmers)  turn “programs” on and off by internal switches and buttons which have specific effects, like putting parts to sleep or making them suicidal or creating hallucinations.</a:t>
            </a:r>
          </a:p>
          <a:p>
            <a:r>
              <a:rPr lang="en-US" sz="2000" dirty="0">
                <a:cs typeface="Calibri" panose="020F0502020204030204" pitchFamily="34" charset="0"/>
              </a:rPr>
              <a:t>They are mid-age children who were placed in physical locations with these switches and control boards where they were trained to respond to cues and do their jobs. They may never have seen the actual outside world, other than these places.</a:t>
            </a:r>
          </a:p>
          <a:p>
            <a:r>
              <a:rPr lang="en-US" sz="2000" dirty="0">
                <a:cs typeface="Calibri" panose="020F0502020204030204" pitchFamily="34" charset="0"/>
              </a:rPr>
              <a:t>They usually don’t know what the switches they control do, although they may know the names of the programs they are turning on and off. They only know that they must do their jobs immediately when given the signal to do so.</a:t>
            </a:r>
          </a:p>
          <a:p>
            <a:r>
              <a:rPr lang="en-US" sz="2000" dirty="0">
                <a:cs typeface="Calibri" panose="020F0502020204030204" pitchFamily="34" charset="0"/>
              </a:rPr>
              <a:t>Signals to them may be external or internal (e.g. some other part pushing a button connected to a wire)</a:t>
            </a:r>
          </a:p>
          <a:p>
            <a:endParaRPr lang="en-CA" dirty="0"/>
          </a:p>
        </p:txBody>
      </p:sp>
    </p:spTree>
    <p:extLst>
      <p:ext uri="{BB962C8B-B14F-4D97-AF65-F5344CB8AC3E}">
        <p14:creationId xmlns:p14="http://schemas.microsoft.com/office/powerpoint/2010/main" xmlns="" val="21968937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888F21-2D62-4098-B958-76AA0E606EE5}"/>
              </a:ext>
            </a:extLst>
          </p:cNvPr>
          <p:cNvSpPr>
            <a:spLocks noGrp="1"/>
          </p:cNvSpPr>
          <p:nvPr>
            <p:ph type="title"/>
          </p:nvPr>
        </p:nvSpPr>
        <p:spPr/>
        <p:txBody>
          <a:bodyPr/>
          <a:lstStyle/>
          <a:p>
            <a:r>
              <a:rPr lang="en-CA" dirty="0"/>
              <a:t>Gatekeepers </a:t>
            </a:r>
          </a:p>
        </p:txBody>
      </p:sp>
      <p:sp>
        <p:nvSpPr>
          <p:cNvPr id="3" name="Content Placeholder 2">
            <a:extLst>
              <a:ext uri="{FF2B5EF4-FFF2-40B4-BE49-F238E27FC236}">
                <a16:creationId xmlns:a16="http://schemas.microsoft.com/office/drawing/2014/main" xmlns="" id="{DA6ED002-BE08-48E4-BD08-4C54D4AD30FD}"/>
              </a:ext>
            </a:extLst>
          </p:cNvPr>
          <p:cNvSpPr>
            <a:spLocks noGrp="1"/>
          </p:cNvSpPr>
          <p:nvPr>
            <p:ph idx="1"/>
          </p:nvPr>
        </p:nvSpPr>
        <p:spPr/>
        <p:txBody>
          <a:bodyPr/>
          <a:lstStyle/>
          <a:p>
            <a:r>
              <a:rPr lang="en-US" sz="1800" dirty="0">
                <a:cs typeface="Calibri" panose="020F0502020204030204" pitchFamily="34" charset="0"/>
              </a:rPr>
              <a:t>Gatekeepers hold in or release inside people or memories. They act on instructions but have some latitude to make decisions if they are not being told directly what to do.</a:t>
            </a:r>
          </a:p>
          <a:p>
            <a:r>
              <a:rPr lang="en-US" dirty="0">
                <a:cs typeface="Calibri" panose="020F0502020204030204" pitchFamily="34" charset="0"/>
              </a:rPr>
              <a:t>Generally a gatekeeper does not allow most trained parts “out” into the body unless given a signal such as a touch on the left shoulder combined with the name of the part who is called for.</a:t>
            </a:r>
            <a:endParaRPr lang="en-US" sz="1800" dirty="0">
              <a:cs typeface="Calibri" panose="020F0502020204030204" pitchFamily="34" charset="0"/>
            </a:endParaRPr>
          </a:p>
          <a:p>
            <a:r>
              <a:rPr lang="en-US" dirty="0" err="1">
                <a:cs typeface="Calibri" panose="020F0502020204030204" pitchFamily="34" charset="0"/>
              </a:rPr>
              <a:t>Kaballah</a:t>
            </a:r>
            <a:r>
              <a:rPr lang="en-US" dirty="0">
                <a:cs typeface="Calibri" panose="020F0502020204030204" pitchFamily="34" charset="0"/>
              </a:rPr>
              <a:t> groups create a single Gatekeeper who is the first split after birth, is never again abused, and grows up with the body and observes everything. (see Stella Katz’s chapter in </a:t>
            </a:r>
            <a:r>
              <a:rPr lang="en-US" i="1" dirty="0">
                <a:cs typeface="Calibri" panose="020F0502020204030204" pitchFamily="34" charset="0"/>
              </a:rPr>
              <a:t>Healing the Unimaginable</a:t>
            </a:r>
            <a:r>
              <a:rPr lang="en-US" dirty="0">
                <a:cs typeface="Calibri" panose="020F0502020204030204" pitchFamily="34" charset="0"/>
              </a:rPr>
              <a:t>)</a:t>
            </a:r>
            <a:endParaRPr lang="en-US" sz="1800" dirty="0">
              <a:cs typeface="Calibri" panose="020F0502020204030204" pitchFamily="34" charset="0"/>
            </a:endParaRPr>
          </a:p>
          <a:p>
            <a:endParaRPr lang="en-CA" dirty="0"/>
          </a:p>
        </p:txBody>
      </p:sp>
    </p:spTree>
    <p:extLst>
      <p:ext uri="{BB962C8B-B14F-4D97-AF65-F5344CB8AC3E}">
        <p14:creationId xmlns:p14="http://schemas.microsoft.com/office/powerpoint/2010/main" xmlns="" val="25725132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785AD7-67BB-4827-822B-DB91EE6A0C84}"/>
              </a:ext>
            </a:extLst>
          </p:cNvPr>
          <p:cNvSpPr>
            <a:spLocks noGrp="1"/>
          </p:cNvSpPr>
          <p:nvPr>
            <p:ph type="title"/>
          </p:nvPr>
        </p:nvSpPr>
        <p:spPr/>
        <p:txBody>
          <a:bodyPr/>
          <a:lstStyle/>
          <a:p>
            <a:r>
              <a:rPr lang="en-CA" dirty="0"/>
              <a:t>Pain Holders</a:t>
            </a:r>
          </a:p>
        </p:txBody>
      </p:sp>
      <p:sp>
        <p:nvSpPr>
          <p:cNvPr id="3" name="Content Placeholder 2">
            <a:extLst>
              <a:ext uri="{FF2B5EF4-FFF2-40B4-BE49-F238E27FC236}">
                <a16:creationId xmlns:a16="http://schemas.microsoft.com/office/drawing/2014/main" xmlns="" id="{8BC27D72-B39D-4B12-85A5-B6295D33E091}"/>
              </a:ext>
            </a:extLst>
          </p:cNvPr>
          <p:cNvSpPr>
            <a:spLocks noGrp="1"/>
          </p:cNvSpPr>
          <p:nvPr>
            <p:ph idx="1"/>
          </p:nvPr>
        </p:nvSpPr>
        <p:spPr/>
        <p:txBody>
          <a:bodyPr>
            <a:normAutofit fontScale="92500" lnSpcReduction="20000"/>
          </a:bodyPr>
          <a:lstStyle/>
          <a:p>
            <a:r>
              <a:rPr lang="en-CA" dirty="0"/>
              <a:t>These are usually very young infants. Some hold physical pain. Particular ones may hold pain in different body locations. This pain can be drawn upon by the punisher parts, who send it to the front people or others who were disobedient to the abusers.</a:t>
            </a:r>
          </a:p>
          <a:p>
            <a:r>
              <a:rPr lang="en-CA" dirty="0"/>
              <a:t>Certain parts (e.g. soldiers, sexual masochists) are not supposed to feel pain, so pain holders (who may be sub-parts within the soldiers) hold the pain for them.</a:t>
            </a:r>
          </a:p>
          <a:p>
            <a:r>
              <a:rPr lang="en-CA" dirty="0"/>
              <a:t>Some are specialized for holding emotional pain. Particular ones may hold despair, sadness, anger, frustration, anxiety, etc. These feelings are generally held in and not experienced by the front people, but they may be drawn upon to punish, just like the physical pain. Anger may be given to perpetrator parts when the group needs it; despair to front people to motivate a suicide attempt.</a:t>
            </a:r>
          </a:p>
          <a:p>
            <a:r>
              <a:rPr lang="en-CA" dirty="0"/>
              <a:t>Some hold empathic pain for other people who are suffering or being hurt. When this pain is kept separate, perpetrator parts can do their jobs without feeling the pain of those they hurt. To help perpetrator parts stop doing these jobs, the healing system can share the empathic pain with them.</a:t>
            </a:r>
          </a:p>
          <a:p>
            <a:endParaRPr lang="en-CA" dirty="0"/>
          </a:p>
        </p:txBody>
      </p:sp>
    </p:spTree>
    <p:extLst>
      <p:ext uri="{BB962C8B-B14F-4D97-AF65-F5344CB8AC3E}">
        <p14:creationId xmlns:p14="http://schemas.microsoft.com/office/powerpoint/2010/main" xmlns="" val="1751042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1FAFD4-C005-499D-BF19-28E505C8EEBC}"/>
              </a:ext>
            </a:extLst>
          </p:cNvPr>
          <p:cNvSpPr>
            <a:spLocks noGrp="1"/>
          </p:cNvSpPr>
          <p:nvPr>
            <p:ph type="title"/>
          </p:nvPr>
        </p:nvSpPr>
        <p:spPr/>
        <p:txBody>
          <a:bodyPr/>
          <a:lstStyle/>
          <a:p>
            <a:r>
              <a:rPr lang="en-CA" dirty="0"/>
              <a:t>Abusers’ Deliberate Use of Dissociation</a:t>
            </a:r>
          </a:p>
        </p:txBody>
      </p:sp>
      <p:sp>
        <p:nvSpPr>
          <p:cNvPr id="3" name="Content Placeholder 2">
            <a:extLst>
              <a:ext uri="{FF2B5EF4-FFF2-40B4-BE49-F238E27FC236}">
                <a16:creationId xmlns:a16="http://schemas.microsoft.com/office/drawing/2014/main" xmlns="" id="{24836A6D-DC80-4666-8CB7-D7954463A288}"/>
              </a:ext>
            </a:extLst>
          </p:cNvPr>
          <p:cNvSpPr>
            <a:spLocks noGrp="1"/>
          </p:cNvSpPr>
          <p:nvPr>
            <p:ph idx="1"/>
          </p:nvPr>
        </p:nvSpPr>
        <p:spPr/>
        <p:txBody>
          <a:bodyPr>
            <a:normAutofit fontScale="92500" lnSpcReduction="10000"/>
          </a:bodyPr>
          <a:lstStyle/>
          <a:p>
            <a:r>
              <a:rPr lang="en-CA" dirty="0"/>
              <a:t>Organized abuser groups are aware that severe childhood trauma, built upon a base of disorganized attachment, can split a person’s brain into dissociated parts. </a:t>
            </a:r>
          </a:p>
          <a:p>
            <a:r>
              <a:rPr lang="en-CA" dirty="0"/>
              <a:t>Severe infant and childhood trauma separates brain circuits with separate sense of self, each of which can be given a task or ‘job’ in which it is trained through harsh conditioning.</a:t>
            </a:r>
          </a:p>
          <a:p>
            <a:r>
              <a:rPr lang="en-CA" dirty="0"/>
              <a:t>This is achieved through prolonged and repetitive torture of the victim, beginning in infancy.</a:t>
            </a:r>
          </a:p>
          <a:p>
            <a:r>
              <a:rPr lang="en-CA" dirty="0"/>
              <a:t>It is still one person, one brain. One badly hurt person, and a brain that had to adapt to living with hidden torture.</a:t>
            </a:r>
          </a:p>
          <a:p>
            <a:r>
              <a:rPr lang="en-CA" dirty="0"/>
              <a:t>Understanding the kinds of training programs and the jobs parts have been assigned enables a therapist, to help the parts work together to resolve the trauma and create a cooperative and gradually integrating personality system.</a:t>
            </a:r>
          </a:p>
        </p:txBody>
      </p:sp>
    </p:spTree>
    <p:extLst>
      <p:ext uri="{BB962C8B-B14F-4D97-AF65-F5344CB8AC3E}">
        <p14:creationId xmlns:p14="http://schemas.microsoft.com/office/powerpoint/2010/main" xmlns="" val="8119347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3E9CD2-B07B-462D-8585-98F7AD5E5879}"/>
              </a:ext>
            </a:extLst>
          </p:cNvPr>
          <p:cNvSpPr>
            <a:spLocks noGrp="1"/>
          </p:cNvSpPr>
          <p:nvPr>
            <p:ph type="title"/>
          </p:nvPr>
        </p:nvSpPr>
        <p:spPr/>
        <p:txBody>
          <a:bodyPr/>
          <a:lstStyle/>
          <a:p>
            <a:r>
              <a:rPr lang="en-CA" dirty="0"/>
              <a:t>Spinners</a:t>
            </a:r>
          </a:p>
        </p:txBody>
      </p:sp>
      <p:sp>
        <p:nvSpPr>
          <p:cNvPr id="3" name="Content Placeholder 2">
            <a:extLst>
              <a:ext uri="{FF2B5EF4-FFF2-40B4-BE49-F238E27FC236}">
                <a16:creationId xmlns:a16="http://schemas.microsoft.com/office/drawing/2014/main" xmlns="" id="{A8D77BB8-1BAF-4763-B933-FE7034E469F4}"/>
              </a:ext>
            </a:extLst>
          </p:cNvPr>
          <p:cNvSpPr>
            <a:spLocks noGrp="1"/>
          </p:cNvSpPr>
          <p:nvPr>
            <p:ph idx="1"/>
          </p:nvPr>
        </p:nvSpPr>
        <p:spPr/>
        <p:txBody>
          <a:bodyPr>
            <a:normAutofit fontScale="92500" lnSpcReduction="20000"/>
          </a:bodyPr>
          <a:lstStyle/>
          <a:p>
            <a:r>
              <a:rPr lang="en-US" sz="1800" dirty="0">
                <a:cs typeface="Calibri" panose="020F0502020204030204" pitchFamily="34" charset="0"/>
              </a:rPr>
              <a:t>Spinning infants and children on turntables makes them off balance. It also distributes the lesson the child is being taught to the rest of the personality system. </a:t>
            </a:r>
          </a:p>
          <a:p>
            <a:r>
              <a:rPr lang="en-CA" dirty="0"/>
              <a:t>Spinning is often used at the end of an abusive episode or programming session to distribute the lesson to other parts.</a:t>
            </a:r>
          </a:p>
          <a:p>
            <a:r>
              <a:rPr lang="en-US" dirty="0">
                <a:cs typeface="Calibri" panose="020F0502020204030204" pitchFamily="34" charset="0"/>
              </a:rPr>
              <a:t>A child part is taught to physically spin round and round, making all other parts of her dizzy while the one doing the spinning does not feel dizzy and keeps her balance. Her job is to do this internally to distribute feelings and impulses through the system.</a:t>
            </a:r>
          </a:p>
          <a:p>
            <a:r>
              <a:rPr lang="en-US" dirty="0">
                <a:cs typeface="Calibri" panose="020F0502020204030204" pitchFamily="34" charset="0"/>
              </a:rPr>
              <a:t>If your client reports a sensation of spinning, it is an indication that a program may be running.</a:t>
            </a:r>
          </a:p>
          <a:p>
            <a:r>
              <a:rPr lang="en-US" sz="1800" dirty="0">
                <a:cs typeface="Calibri" panose="020F0502020204030204" pitchFamily="34" charset="0"/>
              </a:rPr>
              <a:t>Spinner parts (if you ask nicely) can reverse the spin in order to stop a program from working, and can slowly spin something soothing and pleasant through the system to help stabilize things.</a:t>
            </a:r>
          </a:p>
        </p:txBody>
      </p:sp>
    </p:spTree>
    <p:extLst>
      <p:ext uri="{BB962C8B-B14F-4D97-AF65-F5344CB8AC3E}">
        <p14:creationId xmlns:p14="http://schemas.microsoft.com/office/powerpoint/2010/main" xmlns="" val="20333902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763E78-22CE-4B4F-BB48-7A774B211755}"/>
              </a:ext>
            </a:extLst>
          </p:cNvPr>
          <p:cNvSpPr>
            <a:spLocks noGrp="1"/>
          </p:cNvSpPr>
          <p:nvPr>
            <p:ph type="title"/>
          </p:nvPr>
        </p:nvSpPr>
        <p:spPr/>
        <p:txBody>
          <a:bodyPr/>
          <a:lstStyle/>
          <a:p>
            <a:r>
              <a:rPr lang="en-CA" dirty="0"/>
              <a:t>Types of Access Programming</a:t>
            </a:r>
          </a:p>
        </p:txBody>
      </p:sp>
      <p:sp>
        <p:nvSpPr>
          <p:cNvPr id="3" name="Content Placeholder 2">
            <a:extLst>
              <a:ext uri="{FF2B5EF4-FFF2-40B4-BE49-F238E27FC236}">
                <a16:creationId xmlns:a16="http://schemas.microsoft.com/office/drawing/2014/main" xmlns="" id="{9C67FD18-C325-42A8-B26F-53D4A6704982}"/>
              </a:ext>
            </a:extLst>
          </p:cNvPr>
          <p:cNvSpPr>
            <a:spLocks noGrp="1"/>
          </p:cNvSpPr>
          <p:nvPr>
            <p:ph sz="half" idx="1"/>
          </p:nvPr>
        </p:nvSpPr>
        <p:spPr/>
        <p:txBody>
          <a:bodyPr>
            <a:normAutofit fontScale="92500" lnSpcReduction="10000"/>
          </a:bodyPr>
          <a:lstStyle/>
          <a:p>
            <a:r>
              <a:rPr lang="en-CA" dirty="0"/>
              <a:t>Return:</a:t>
            </a:r>
          </a:p>
          <a:p>
            <a:pPr lvl="1"/>
            <a:r>
              <a:rPr lang="en-CA" dirty="0"/>
              <a:t>Return for rewards (sex and drugs)</a:t>
            </a:r>
          </a:p>
          <a:p>
            <a:pPr lvl="1"/>
            <a:r>
              <a:rPr lang="en-CA" dirty="0"/>
              <a:t>Return to save someone</a:t>
            </a:r>
          </a:p>
          <a:p>
            <a:pPr lvl="1"/>
            <a:r>
              <a:rPr lang="en-CA" dirty="0"/>
              <a:t>Return to avoid punishment of self or others</a:t>
            </a:r>
          </a:p>
          <a:p>
            <a:pPr lvl="1"/>
            <a:r>
              <a:rPr lang="en-CA" dirty="0"/>
              <a:t>Return on scheduled ritual dates</a:t>
            </a:r>
          </a:p>
          <a:p>
            <a:r>
              <a:rPr lang="en-CA" dirty="0"/>
              <a:t>Report </a:t>
            </a:r>
          </a:p>
          <a:p>
            <a:pPr lvl="1"/>
            <a:r>
              <a:rPr lang="en-CA" dirty="0"/>
              <a:t>Phone mother or other apparently innocent family member</a:t>
            </a:r>
          </a:p>
          <a:p>
            <a:pPr lvl="1"/>
            <a:r>
              <a:rPr lang="en-CA" dirty="0"/>
              <a:t>Report the person’s disclosures</a:t>
            </a:r>
          </a:p>
          <a:p>
            <a:pPr lvl="1"/>
            <a:r>
              <a:rPr lang="en-CA" dirty="0"/>
              <a:t>Report relocations</a:t>
            </a:r>
          </a:p>
          <a:p>
            <a:pPr lvl="1"/>
            <a:r>
              <a:rPr lang="en-CA" dirty="0"/>
              <a:t>Report on other people</a:t>
            </a:r>
          </a:p>
        </p:txBody>
      </p:sp>
      <p:sp>
        <p:nvSpPr>
          <p:cNvPr id="4" name="Content Placeholder 3">
            <a:extLst>
              <a:ext uri="{FF2B5EF4-FFF2-40B4-BE49-F238E27FC236}">
                <a16:creationId xmlns:a16="http://schemas.microsoft.com/office/drawing/2014/main" xmlns="" id="{470DADBF-06FA-4EB8-9444-DCA8B7392208}"/>
              </a:ext>
            </a:extLst>
          </p:cNvPr>
          <p:cNvSpPr>
            <a:spLocks noGrp="1"/>
          </p:cNvSpPr>
          <p:nvPr>
            <p:ph sz="half" idx="2"/>
          </p:nvPr>
        </p:nvSpPr>
        <p:spPr/>
        <p:txBody>
          <a:bodyPr>
            <a:normAutofit fontScale="92500" lnSpcReduction="10000"/>
          </a:bodyPr>
          <a:lstStyle/>
          <a:p>
            <a:r>
              <a:rPr lang="en-CA" dirty="0"/>
              <a:t>Come when Called</a:t>
            </a:r>
          </a:p>
          <a:p>
            <a:pPr lvl="1"/>
            <a:r>
              <a:rPr lang="en-CA" dirty="0"/>
              <a:t>Respond to hand signals, gestures, facial movements, touch triggers</a:t>
            </a:r>
          </a:p>
          <a:p>
            <a:pPr lvl="1"/>
            <a:r>
              <a:rPr lang="en-CA" dirty="0"/>
              <a:t>Answer phone</a:t>
            </a:r>
          </a:p>
          <a:p>
            <a:pPr lvl="1"/>
            <a:r>
              <a:rPr lang="en-CA" dirty="0"/>
              <a:t>Open door</a:t>
            </a:r>
          </a:p>
          <a:p>
            <a:pPr lvl="1"/>
            <a:r>
              <a:rPr lang="en-CA" dirty="0"/>
              <a:t>Leave door unlocked</a:t>
            </a:r>
          </a:p>
          <a:p>
            <a:pPr lvl="1"/>
            <a:r>
              <a:rPr lang="en-CA" dirty="0"/>
              <a:t>Go outside</a:t>
            </a:r>
          </a:p>
          <a:p>
            <a:pPr lvl="1"/>
            <a:r>
              <a:rPr lang="en-CA" dirty="0"/>
              <a:t>Left shoulder touch along with name brings out desired part</a:t>
            </a:r>
          </a:p>
          <a:p>
            <a:pPr lvl="1"/>
            <a:r>
              <a:rPr lang="en-CA" dirty="0"/>
              <a:t>Don’t leave town</a:t>
            </a:r>
          </a:p>
          <a:p>
            <a:endParaRPr lang="en-CA" dirty="0"/>
          </a:p>
        </p:txBody>
      </p:sp>
    </p:spTree>
    <p:extLst>
      <p:ext uri="{BB962C8B-B14F-4D97-AF65-F5344CB8AC3E}">
        <p14:creationId xmlns:p14="http://schemas.microsoft.com/office/powerpoint/2010/main" xmlns="" val="20342394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C053D8-4C45-4F52-BC75-115CC2E214AF}"/>
              </a:ext>
            </a:extLst>
          </p:cNvPr>
          <p:cNvSpPr>
            <a:spLocks noGrp="1"/>
          </p:cNvSpPr>
          <p:nvPr>
            <p:ph type="title"/>
          </p:nvPr>
        </p:nvSpPr>
        <p:spPr/>
        <p:txBody>
          <a:bodyPr/>
          <a:lstStyle/>
          <a:p>
            <a:r>
              <a:rPr lang="en-CA" dirty="0"/>
              <a:t>Watchers and Reporters</a:t>
            </a:r>
          </a:p>
        </p:txBody>
      </p:sp>
      <p:sp>
        <p:nvSpPr>
          <p:cNvPr id="3" name="Content Placeholder 2">
            <a:extLst>
              <a:ext uri="{FF2B5EF4-FFF2-40B4-BE49-F238E27FC236}">
                <a16:creationId xmlns:a16="http://schemas.microsoft.com/office/drawing/2014/main" xmlns="" id="{89F4737A-5C5E-4112-8FAE-8A6702A38B3B}"/>
              </a:ext>
            </a:extLst>
          </p:cNvPr>
          <p:cNvSpPr>
            <a:spLocks noGrp="1"/>
          </p:cNvSpPr>
          <p:nvPr>
            <p:ph idx="1"/>
          </p:nvPr>
        </p:nvSpPr>
        <p:spPr/>
        <p:txBody>
          <a:bodyPr>
            <a:normAutofit fontScale="92500"/>
          </a:bodyPr>
          <a:lstStyle/>
          <a:p>
            <a:r>
              <a:rPr lang="en-US" sz="1800" dirty="0">
                <a:cs typeface="Calibri" panose="020F0502020204030204" pitchFamily="34" charset="0"/>
              </a:rPr>
              <a:t>Watchers and reporters observe the survivor’s behavior and thoughts and report disobedience to internal or external bosses. </a:t>
            </a:r>
          </a:p>
          <a:p>
            <a:r>
              <a:rPr lang="en-US" dirty="0">
                <a:cs typeface="Calibri" panose="020F0502020204030204" pitchFamily="34" charset="0"/>
              </a:rPr>
              <a:t>They may be trained to report every word of a conversation to the perpetrators, especially therapy sessions, and to always tell the truth to perpetrators, who they believe already know everything.</a:t>
            </a:r>
          </a:p>
          <a:p>
            <a:r>
              <a:rPr lang="en-US" dirty="0">
                <a:cs typeface="Calibri" panose="020F0502020204030204" pitchFamily="34" charset="0"/>
              </a:rPr>
              <a:t>They can work towards healing by reporting instead to the therapist or to inner helpers about what is going on in the person’s life.</a:t>
            </a:r>
          </a:p>
          <a:p>
            <a:r>
              <a:rPr lang="en-US" dirty="0">
                <a:cs typeface="Calibri" panose="020F0502020204030204" pitchFamily="34" charset="0"/>
              </a:rPr>
              <a:t>Sometimes they can learn to lie to abusers so that therapy sessions sound innocuous when the sessions are actually destroying the programming. This begins with helping them realize that abusers don’t know everything.</a:t>
            </a:r>
          </a:p>
          <a:p>
            <a:r>
              <a:rPr lang="en-US" sz="1800" dirty="0">
                <a:cs typeface="Calibri" panose="020F0502020204030204" pitchFamily="34" charset="0"/>
              </a:rPr>
              <a:t>Or they can be made to forget most of a therapy session (by those who hold the Forget programs) so that they report only the innocuous parts of the session.</a:t>
            </a:r>
          </a:p>
          <a:p>
            <a:endParaRPr lang="en-CA" dirty="0"/>
          </a:p>
        </p:txBody>
      </p:sp>
    </p:spTree>
    <p:extLst>
      <p:ext uri="{BB962C8B-B14F-4D97-AF65-F5344CB8AC3E}">
        <p14:creationId xmlns:p14="http://schemas.microsoft.com/office/powerpoint/2010/main" xmlns="" val="1375710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69C652-4455-415F-8EF5-806DC06BD8FC}"/>
              </a:ext>
            </a:extLst>
          </p:cNvPr>
          <p:cNvSpPr>
            <a:spLocks noGrp="1"/>
          </p:cNvSpPr>
          <p:nvPr>
            <p:ph type="title"/>
          </p:nvPr>
        </p:nvSpPr>
        <p:spPr/>
        <p:txBody>
          <a:bodyPr/>
          <a:lstStyle/>
          <a:p>
            <a:r>
              <a:rPr lang="en-CA" dirty="0"/>
              <a:t>Programs to Get Survivor into Hospital</a:t>
            </a:r>
          </a:p>
        </p:txBody>
      </p:sp>
      <p:sp>
        <p:nvSpPr>
          <p:cNvPr id="3" name="Content Placeholder 2">
            <a:extLst>
              <a:ext uri="{FF2B5EF4-FFF2-40B4-BE49-F238E27FC236}">
                <a16:creationId xmlns:a16="http://schemas.microsoft.com/office/drawing/2014/main" xmlns="" id="{CFCD8D91-7ED1-40BB-B6F6-83F2C5613C02}"/>
              </a:ext>
            </a:extLst>
          </p:cNvPr>
          <p:cNvSpPr>
            <a:spLocks noGrp="1"/>
          </p:cNvSpPr>
          <p:nvPr>
            <p:ph sz="half" idx="1"/>
          </p:nvPr>
        </p:nvSpPr>
        <p:spPr/>
        <p:txBody>
          <a:bodyPr>
            <a:normAutofit/>
          </a:bodyPr>
          <a:lstStyle/>
          <a:p>
            <a:r>
              <a:rPr lang="en-CA" dirty="0"/>
              <a:t>Rapid switch</a:t>
            </a:r>
          </a:p>
          <a:p>
            <a:r>
              <a:rPr lang="en-CA" dirty="0"/>
              <a:t>Only child alters come out</a:t>
            </a:r>
          </a:p>
          <a:p>
            <a:r>
              <a:rPr lang="en-CA" dirty="0"/>
              <a:t>Hear threatening voices</a:t>
            </a:r>
          </a:p>
          <a:p>
            <a:r>
              <a:rPr lang="en-CA" dirty="0"/>
              <a:t>Scramble </a:t>
            </a:r>
          </a:p>
          <a:p>
            <a:r>
              <a:rPr lang="en-CA" dirty="0"/>
              <a:t>Behave like an animal</a:t>
            </a:r>
          </a:p>
          <a:p>
            <a:r>
              <a:rPr lang="en-CA" dirty="0"/>
              <a:t>Believe you’re a famous person (have “copy alters” of such people)</a:t>
            </a:r>
          </a:p>
        </p:txBody>
      </p:sp>
      <p:sp>
        <p:nvSpPr>
          <p:cNvPr id="4" name="Content Placeholder 3">
            <a:extLst>
              <a:ext uri="{FF2B5EF4-FFF2-40B4-BE49-F238E27FC236}">
                <a16:creationId xmlns:a16="http://schemas.microsoft.com/office/drawing/2014/main" xmlns="" id="{1419BE1D-B5AC-4960-A7A2-B2F86BFF39FF}"/>
              </a:ext>
            </a:extLst>
          </p:cNvPr>
          <p:cNvSpPr>
            <a:spLocks noGrp="1"/>
          </p:cNvSpPr>
          <p:nvPr>
            <p:ph sz="half" idx="2"/>
          </p:nvPr>
        </p:nvSpPr>
        <p:spPr/>
        <p:txBody>
          <a:bodyPr>
            <a:normAutofit/>
          </a:bodyPr>
          <a:lstStyle/>
          <a:p>
            <a:r>
              <a:rPr lang="en-CA" dirty="0"/>
              <a:t>Hallucinate</a:t>
            </a:r>
          </a:p>
          <a:p>
            <a:r>
              <a:rPr lang="en-CA" dirty="0"/>
              <a:t>Flood feelings</a:t>
            </a:r>
          </a:p>
          <a:p>
            <a:r>
              <a:rPr lang="en-CA" dirty="0"/>
              <a:t>Depression</a:t>
            </a:r>
          </a:p>
          <a:p>
            <a:r>
              <a:rPr lang="en-CA" dirty="0"/>
              <a:t>Paranoia </a:t>
            </a:r>
          </a:p>
          <a:p>
            <a:r>
              <a:rPr lang="en-CA" dirty="0"/>
              <a:t>Anorexia</a:t>
            </a:r>
          </a:p>
          <a:p>
            <a:pPr marL="0" indent="0">
              <a:buNone/>
            </a:pPr>
            <a:endParaRPr lang="en-CA" dirty="0"/>
          </a:p>
          <a:p>
            <a:pPr marL="0" indent="0">
              <a:buNone/>
            </a:pPr>
            <a:r>
              <a:rPr lang="en-CA" dirty="0"/>
              <a:t>Some of these are also to discredit a survivor who remembers too much.</a:t>
            </a:r>
          </a:p>
        </p:txBody>
      </p:sp>
    </p:spTree>
    <p:extLst>
      <p:ext uri="{BB962C8B-B14F-4D97-AF65-F5344CB8AC3E}">
        <p14:creationId xmlns:p14="http://schemas.microsoft.com/office/powerpoint/2010/main" xmlns="" val="36276828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61AB38-95F1-4D08-A565-6AA578FF0815}"/>
              </a:ext>
            </a:extLst>
          </p:cNvPr>
          <p:cNvSpPr>
            <a:spLocks noGrp="1"/>
          </p:cNvSpPr>
          <p:nvPr>
            <p:ph type="title"/>
          </p:nvPr>
        </p:nvSpPr>
        <p:spPr/>
        <p:txBody>
          <a:bodyPr/>
          <a:lstStyle/>
          <a:p>
            <a:r>
              <a:rPr lang="en-CA" dirty="0"/>
              <a:t>Programs for Use in Rituals</a:t>
            </a:r>
          </a:p>
        </p:txBody>
      </p:sp>
      <p:sp>
        <p:nvSpPr>
          <p:cNvPr id="3" name="Content Placeholder 2">
            <a:extLst>
              <a:ext uri="{FF2B5EF4-FFF2-40B4-BE49-F238E27FC236}">
                <a16:creationId xmlns:a16="http://schemas.microsoft.com/office/drawing/2014/main" xmlns="" id="{739AB619-25FA-49D3-B9BE-1F1E7725DC5E}"/>
              </a:ext>
            </a:extLst>
          </p:cNvPr>
          <p:cNvSpPr>
            <a:spLocks noGrp="1"/>
          </p:cNvSpPr>
          <p:nvPr>
            <p:ph idx="1"/>
          </p:nvPr>
        </p:nvSpPr>
        <p:spPr/>
        <p:txBody>
          <a:bodyPr>
            <a:normAutofit lnSpcReduction="10000"/>
          </a:bodyPr>
          <a:lstStyle/>
          <a:p>
            <a:r>
              <a:rPr lang="en-CA" dirty="0"/>
              <a:t>Training not to sleep (preparation for ritual)</a:t>
            </a:r>
          </a:p>
          <a:p>
            <a:r>
              <a:rPr lang="en-CA" dirty="0"/>
              <a:t>Training not to eat (preparation for ritual)</a:t>
            </a:r>
          </a:p>
          <a:p>
            <a:r>
              <a:rPr lang="en-CA" dirty="0"/>
              <a:t>Training to hold urine and feces</a:t>
            </a:r>
          </a:p>
          <a:p>
            <a:r>
              <a:rPr lang="en-CA" dirty="0"/>
              <a:t>Training to keep still and silent, training to make the usual front person sleep</a:t>
            </a:r>
          </a:p>
          <a:p>
            <a:r>
              <a:rPr lang="en-CA" dirty="0"/>
              <a:t>Training not to run</a:t>
            </a:r>
          </a:p>
          <a:p>
            <a:r>
              <a:rPr lang="en-CA" dirty="0"/>
              <a:t>Training not to feel pain</a:t>
            </a:r>
          </a:p>
          <a:p>
            <a:r>
              <a:rPr lang="en-CA" dirty="0"/>
              <a:t>Training to use a knife for killing or dissection</a:t>
            </a:r>
          </a:p>
          <a:p>
            <a:r>
              <a:rPr lang="en-CA" dirty="0"/>
              <a:t>Training to kill</a:t>
            </a:r>
          </a:p>
          <a:p>
            <a:r>
              <a:rPr lang="en-CA" dirty="0"/>
              <a:t>Training in occult languages</a:t>
            </a:r>
          </a:p>
          <a:p>
            <a:r>
              <a:rPr lang="en-CA" dirty="0"/>
              <a:t>Training to dance like a snake (Serpents cult)</a:t>
            </a:r>
          </a:p>
        </p:txBody>
      </p:sp>
    </p:spTree>
    <p:extLst>
      <p:ext uri="{BB962C8B-B14F-4D97-AF65-F5344CB8AC3E}">
        <p14:creationId xmlns:p14="http://schemas.microsoft.com/office/powerpoint/2010/main" xmlns="" val="13659585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CA" dirty="0"/>
              <a:t>Types of Sexual Parts</a:t>
            </a:r>
          </a:p>
        </p:txBody>
      </p:sp>
      <p:sp>
        <p:nvSpPr>
          <p:cNvPr id="6" name="Content Placeholder 5"/>
          <p:cNvSpPr>
            <a:spLocks noGrp="1"/>
          </p:cNvSpPr>
          <p:nvPr>
            <p:ph idx="1"/>
          </p:nvPr>
        </p:nvSpPr>
        <p:spPr/>
        <p:txBody>
          <a:bodyPr>
            <a:normAutofit fontScale="77500" lnSpcReduction="20000"/>
          </a:bodyPr>
          <a:lstStyle/>
          <a:p>
            <a:r>
              <a:rPr lang="en-CA" dirty="0"/>
              <a:t>Breeders (who give birth to infants for sacrifice or sale), and may be mothers to unregistered children for years</a:t>
            </a:r>
          </a:p>
          <a:p>
            <a:r>
              <a:rPr lang="en-CA" dirty="0"/>
              <a:t>Nymphomaniacs</a:t>
            </a:r>
          </a:p>
          <a:p>
            <a:r>
              <a:rPr lang="en-CA" dirty="0"/>
              <a:t>Masochists</a:t>
            </a:r>
          </a:p>
          <a:p>
            <a:r>
              <a:rPr lang="en-CA" dirty="0" err="1"/>
              <a:t>Necrophiliacs</a:t>
            </a:r>
            <a:endParaRPr lang="en-CA" dirty="0"/>
          </a:p>
          <a:p>
            <a:r>
              <a:rPr lang="en-CA" dirty="0"/>
              <a:t>Sexual perpetrators including killers</a:t>
            </a:r>
          </a:p>
          <a:p>
            <a:r>
              <a:rPr lang="en-CA" dirty="0"/>
              <a:t>Seducers (for example, of therapists)</a:t>
            </a:r>
          </a:p>
          <a:p>
            <a:pPr marL="0" indent="0">
              <a:buNone/>
            </a:pPr>
            <a:r>
              <a:rPr lang="en-CA" dirty="0"/>
              <a:t>Mixing parts is important here. Pain holder parts are paired with the masochist and perpetrator parts so they don't feel the pain they experience or inflict. </a:t>
            </a:r>
          </a:p>
          <a:p>
            <a:pPr marL="0" indent="0">
              <a:buNone/>
            </a:pPr>
            <a:r>
              <a:rPr lang="en-CA" dirty="0"/>
              <a:t>Frequently the victim is trained that he or she cannot experience orgasm unless in a violent situation, either hurting someone or being hurt by someone. Killers are trained to experience orgasm when someone is killed. Drugs enhance this. </a:t>
            </a:r>
          </a:p>
          <a:p>
            <a:pPr marL="0" indent="0">
              <a:buNone/>
            </a:pPr>
            <a:r>
              <a:rPr lang="en-CA" dirty="0"/>
              <a:t>Kids are trained by being masturbated while watching filmed then actual violence.</a:t>
            </a:r>
          </a:p>
          <a:p>
            <a:pPr marL="0" indent="0">
              <a:buNone/>
            </a:pPr>
            <a:r>
              <a:rPr lang="en-CA" dirty="0"/>
              <a:t>Perpetrator groups thus produce the customers for sadomasochistic sex which they sell.</a:t>
            </a:r>
          </a:p>
        </p:txBody>
      </p:sp>
      <p:sp>
        <p:nvSpPr>
          <p:cNvPr id="2" name="Slide Number Placeholder 1"/>
          <p:cNvSpPr>
            <a:spLocks noGrp="1"/>
          </p:cNvSpPr>
          <p:nvPr>
            <p:ph type="sldNum" sz="quarter" idx="12"/>
          </p:nvPr>
        </p:nvSpPr>
        <p:spPr/>
        <p:txBody>
          <a:bodyPr/>
          <a:lstStyle/>
          <a:p>
            <a:fld id="{04DCAF22-CE1B-48BA-A085-CB0E5906725E}" type="slidenum">
              <a:rPr lang="en-CA" smtClean="0"/>
              <a:pPr/>
              <a:t>35</a:t>
            </a:fld>
            <a:endParaRPr lang="en-CA"/>
          </a:p>
        </p:txBody>
      </p:sp>
    </p:spTree>
    <p:extLst>
      <p:ext uri="{BB962C8B-B14F-4D97-AF65-F5344CB8AC3E}">
        <p14:creationId xmlns:p14="http://schemas.microsoft.com/office/powerpoint/2010/main" xmlns="" val="26536029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E9054C-0253-4B40-9DDF-0415180EDE63}"/>
              </a:ext>
            </a:extLst>
          </p:cNvPr>
          <p:cNvSpPr>
            <a:spLocks noGrp="1"/>
          </p:cNvSpPr>
          <p:nvPr>
            <p:ph type="title"/>
          </p:nvPr>
        </p:nvSpPr>
        <p:spPr/>
        <p:txBody>
          <a:bodyPr/>
          <a:lstStyle/>
          <a:p>
            <a:r>
              <a:rPr lang="en-CA" dirty="0"/>
              <a:t>“Demons”</a:t>
            </a:r>
          </a:p>
        </p:txBody>
      </p:sp>
      <p:sp>
        <p:nvSpPr>
          <p:cNvPr id="3" name="Content Placeholder 2">
            <a:extLst>
              <a:ext uri="{FF2B5EF4-FFF2-40B4-BE49-F238E27FC236}">
                <a16:creationId xmlns:a16="http://schemas.microsoft.com/office/drawing/2014/main" xmlns="" id="{BC388B07-1075-442A-B6D2-6C857128319B}"/>
              </a:ext>
            </a:extLst>
          </p:cNvPr>
          <p:cNvSpPr>
            <a:spLocks noGrp="1"/>
          </p:cNvSpPr>
          <p:nvPr>
            <p:ph idx="1"/>
          </p:nvPr>
        </p:nvSpPr>
        <p:spPr/>
        <p:txBody>
          <a:bodyPr/>
          <a:lstStyle/>
          <a:p>
            <a:r>
              <a:rPr lang="en-US" sz="1800" dirty="0"/>
              <a:t>Demons and devils are usually small child parts, split off at ages 3 to 5, costumed and taught to make demon sounds by larger (adult) demon impersonators.</a:t>
            </a:r>
          </a:p>
          <a:p>
            <a:r>
              <a:rPr lang="en-US" dirty="0"/>
              <a:t>They may have the names of demons found in ancient books.</a:t>
            </a:r>
            <a:endParaRPr lang="en-US" sz="1800" dirty="0"/>
          </a:p>
          <a:p>
            <a:r>
              <a:rPr lang="en-US" sz="1800" dirty="0"/>
              <a:t>They have been taught no one will ever want them.</a:t>
            </a:r>
          </a:p>
          <a:p>
            <a:r>
              <a:rPr lang="en-US" sz="1800" dirty="0"/>
              <a:t>They may have been taught they will harm anyone they speak with.</a:t>
            </a:r>
          </a:p>
          <a:p>
            <a:r>
              <a:rPr lang="en-US" sz="1800" dirty="0"/>
              <a:t>Do not try to banish them or they will retaliate by destabilizing the client.</a:t>
            </a:r>
          </a:p>
          <a:p>
            <a:r>
              <a:rPr lang="en-US" sz="1800" dirty="0"/>
              <a:t>“</a:t>
            </a:r>
            <a:r>
              <a:rPr lang="en-US" sz="1800" dirty="0" err="1"/>
              <a:t>Satans</a:t>
            </a:r>
            <a:r>
              <a:rPr lang="en-US" sz="1800" dirty="0"/>
              <a:t>,” “gods” or other supposedly demonic alters may have a hierarchy and may be in charge of the system if it’s one of religious (ritual) abuse.</a:t>
            </a:r>
          </a:p>
          <a:p>
            <a:endParaRPr lang="en-CA" dirty="0"/>
          </a:p>
        </p:txBody>
      </p:sp>
    </p:spTree>
    <p:extLst>
      <p:ext uri="{BB962C8B-B14F-4D97-AF65-F5344CB8AC3E}">
        <p14:creationId xmlns:p14="http://schemas.microsoft.com/office/powerpoint/2010/main" xmlns="" val="35813220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F4F3DB-2F48-48E3-85FB-07ABE9242C23}"/>
              </a:ext>
            </a:extLst>
          </p:cNvPr>
          <p:cNvSpPr>
            <a:spLocks noGrp="1"/>
          </p:cNvSpPr>
          <p:nvPr>
            <p:ph type="title"/>
          </p:nvPr>
        </p:nvSpPr>
        <p:spPr/>
        <p:txBody>
          <a:bodyPr/>
          <a:lstStyle/>
          <a:p>
            <a:r>
              <a:rPr lang="en-CA" dirty="0"/>
              <a:t>“Animals”</a:t>
            </a:r>
          </a:p>
        </p:txBody>
      </p:sp>
      <p:sp>
        <p:nvSpPr>
          <p:cNvPr id="3" name="Content Placeholder 2">
            <a:extLst>
              <a:ext uri="{FF2B5EF4-FFF2-40B4-BE49-F238E27FC236}">
                <a16:creationId xmlns:a16="http://schemas.microsoft.com/office/drawing/2014/main" xmlns="" id="{A4EFDE49-1253-44D7-9168-585898400BE4}"/>
              </a:ext>
            </a:extLst>
          </p:cNvPr>
          <p:cNvSpPr>
            <a:spLocks noGrp="1"/>
          </p:cNvSpPr>
          <p:nvPr>
            <p:ph idx="1"/>
          </p:nvPr>
        </p:nvSpPr>
        <p:spPr/>
        <p:txBody>
          <a:bodyPr/>
          <a:lstStyle/>
          <a:p>
            <a:r>
              <a:rPr lang="en-US" sz="1800" dirty="0"/>
              <a:t>Parts who believe themselves to be animals (or chimeras, half-animals and half-human) are used for doing what those animals do. Horses run fast, cats sneak out at night, dogs beg and come when called, snak</a:t>
            </a:r>
            <a:r>
              <a:rPr lang="en-US" dirty="0"/>
              <a:t>es do dances at rituals.</a:t>
            </a:r>
            <a:endParaRPr lang="en-US" sz="1800" dirty="0"/>
          </a:p>
          <a:p>
            <a:r>
              <a:rPr lang="en-US" sz="1800" dirty="0"/>
              <a:t>These parts are trained by being costumed, put in cages with animals, told they are that kind of animal, and only fed when they behave like that animal.</a:t>
            </a:r>
          </a:p>
          <a:p>
            <a:r>
              <a:rPr lang="en-US" dirty="0"/>
              <a:t>One system’s recorder parts believed themselves to be orcas, and were actually trained in a tank with orcas. They believed they couldn’t speak.</a:t>
            </a:r>
            <a:endParaRPr lang="en-US" sz="1800" dirty="0"/>
          </a:p>
          <a:p>
            <a:endParaRPr lang="en-CA" dirty="0"/>
          </a:p>
        </p:txBody>
      </p:sp>
    </p:spTree>
    <p:extLst>
      <p:ext uri="{BB962C8B-B14F-4D97-AF65-F5344CB8AC3E}">
        <p14:creationId xmlns:p14="http://schemas.microsoft.com/office/powerpoint/2010/main" xmlns="" val="26206039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ADEA58-4076-49FC-BE90-FE7BB18A1DEB}"/>
              </a:ext>
            </a:extLst>
          </p:cNvPr>
          <p:cNvSpPr>
            <a:spLocks noGrp="1"/>
          </p:cNvSpPr>
          <p:nvPr>
            <p:ph type="title"/>
          </p:nvPr>
        </p:nvSpPr>
        <p:spPr/>
        <p:txBody>
          <a:bodyPr/>
          <a:lstStyle/>
          <a:p>
            <a:r>
              <a:rPr lang="en-CA" dirty="0"/>
              <a:t>Language Speakers</a:t>
            </a:r>
          </a:p>
        </p:txBody>
      </p:sp>
      <p:sp>
        <p:nvSpPr>
          <p:cNvPr id="3" name="Content Placeholder 2">
            <a:extLst>
              <a:ext uri="{FF2B5EF4-FFF2-40B4-BE49-F238E27FC236}">
                <a16:creationId xmlns:a16="http://schemas.microsoft.com/office/drawing/2014/main" xmlns="" id="{07C30EE4-C119-4632-ACE6-36B1D79C1DE5}"/>
              </a:ext>
            </a:extLst>
          </p:cNvPr>
          <p:cNvSpPr>
            <a:spLocks noGrp="1"/>
          </p:cNvSpPr>
          <p:nvPr>
            <p:ph idx="1"/>
          </p:nvPr>
        </p:nvSpPr>
        <p:spPr/>
        <p:txBody>
          <a:bodyPr/>
          <a:lstStyle/>
          <a:p>
            <a:r>
              <a:rPr lang="en-CA" dirty="0"/>
              <a:t>For Satanic or Luciferian cults</a:t>
            </a:r>
          </a:p>
          <a:p>
            <a:r>
              <a:rPr lang="en-CA" dirty="0"/>
              <a:t>May write in “mirror language” or speak in backwards English</a:t>
            </a:r>
          </a:p>
          <a:p>
            <a:r>
              <a:rPr lang="en-CA" dirty="0"/>
              <a:t>Can speak fluent Enochian or other occult languages</a:t>
            </a:r>
          </a:p>
          <a:p>
            <a:r>
              <a:rPr lang="en-CA" dirty="0"/>
              <a:t>May also have languages from childhood when family has moved</a:t>
            </a:r>
          </a:p>
          <a:p>
            <a:r>
              <a:rPr lang="en-CA" dirty="0"/>
              <a:t>Some may not know English or the language of the country the survivor lives in</a:t>
            </a:r>
          </a:p>
          <a:p>
            <a:r>
              <a:rPr lang="en-CA" dirty="0"/>
              <a:t>Some also know English and can be used as internal translators</a:t>
            </a:r>
          </a:p>
        </p:txBody>
      </p:sp>
    </p:spTree>
    <p:extLst>
      <p:ext uri="{BB962C8B-B14F-4D97-AF65-F5344CB8AC3E}">
        <p14:creationId xmlns:p14="http://schemas.microsoft.com/office/powerpoint/2010/main" xmlns="" val="26088790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D693DA-4DC5-4E83-A344-A0B467A62C9E}"/>
              </a:ext>
            </a:extLst>
          </p:cNvPr>
          <p:cNvSpPr>
            <a:spLocks noGrp="1"/>
          </p:cNvSpPr>
          <p:nvPr>
            <p:ph type="title"/>
          </p:nvPr>
        </p:nvSpPr>
        <p:spPr/>
        <p:txBody>
          <a:bodyPr/>
          <a:lstStyle/>
          <a:p>
            <a:r>
              <a:rPr lang="en-CA" dirty="0"/>
              <a:t>Knife Wielders </a:t>
            </a:r>
          </a:p>
        </p:txBody>
      </p:sp>
      <p:sp>
        <p:nvSpPr>
          <p:cNvPr id="3" name="Content Placeholder 2">
            <a:extLst>
              <a:ext uri="{FF2B5EF4-FFF2-40B4-BE49-F238E27FC236}">
                <a16:creationId xmlns:a16="http://schemas.microsoft.com/office/drawing/2014/main" xmlns="" id="{562AF1A7-9C33-4072-ABEE-A14D725B8FD8}"/>
              </a:ext>
            </a:extLst>
          </p:cNvPr>
          <p:cNvSpPr>
            <a:spLocks noGrp="1"/>
          </p:cNvSpPr>
          <p:nvPr>
            <p:ph idx="1"/>
          </p:nvPr>
        </p:nvSpPr>
        <p:spPr/>
        <p:txBody>
          <a:bodyPr/>
          <a:lstStyle/>
          <a:p>
            <a:pPr marL="0" indent="0">
              <a:buNone/>
            </a:pPr>
            <a:r>
              <a:rPr lang="en-CA" dirty="0"/>
              <a:t>Stella Katz (in </a:t>
            </a:r>
            <a:r>
              <a:rPr lang="en-CA" i="1" dirty="0"/>
              <a:t>Healing the Unimaginable)</a:t>
            </a:r>
            <a:r>
              <a:rPr lang="en-CA" dirty="0"/>
              <a:t> writes of a category of insider called “the Touch block.” These are their duties.</a:t>
            </a:r>
          </a:p>
          <a:p>
            <a:r>
              <a:rPr lang="en-CA" dirty="0"/>
              <a:t>Performing sacrifices at rituals (with a knife)</a:t>
            </a:r>
          </a:p>
          <a:p>
            <a:r>
              <a:rPr lang="en-CA" dirty="0"/>
              <a:t>Dissection of bodies (usually for consumption)</a:t>
            </a:r>
          </a:p>
          <a:p>
            <a:r>
              <a:rPr lang="en-CA" dirty="0"/>
              <a:t>Self-harm, usually as punishment for disobedience (the part receiving the pain feels it; the part doing the cutting or burning does not). Some other part may be making the cutter do it.</a:t>
            </a:r>
          </a:p>
          <a:p>
            <a:r>
              <a:rPr lang="en-CA" dirty="0"/>
              <a:t>Those designated to be assassins in the real world have a combination of parts to perform the assassinations—one who is trained in the particular type of violence, others to handle different parts of what leads up to the event and what comes afterwards. </a:t>
            </a:r>
          </a:p>
          <a:p>
            <a:pPr marL="0" indent="0">
              <a:buNone/>
            </a:pPr>
            <a:endParaRPr lang="en-CA" dirty="0"/>
          </a:p>
        </p:txBody>
      </p:sp>
    </p:spTree>
    <p:extLst>
      <p:ext uri="{BB962C8B-B14F-4D97-AF65-F5344CB8AC3E}">
        <p14:creationId xmlns:p14="http://schemas.microsoft.com/office/powerpoint/2010/main" xmlns="" val="423802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233BBB-600A-4482-85D2-58761F6A5D7C}"/>
              </a:ext>
            </a:extLst>
          </p:cNvPr>
          <p:cNvSpPr>
            <a:spLocks noGrp="1"/>
          </p:cNvSpPr>
          <p:nvPr>
            <p:ph type="title"/>
          </p:nvPr>
        </p:nvSpPr>
        <p:spPr/>
        <p:txBody>
          <a:bodyPr/>
          <a:lstStyle/>
          <a:p>
            <a:r>
              <a:rPr lang="en-CA" dirty="0"/>
              <a:t>Training or “Programming”	</a:t>
            </a:r>
          </a:p>
        </p:txBody>
      </p:sp>
      <p:sp>
        <p:nvSpPr>
          <p:cNvPr id="3" name="Content Placeholder 2">
            <a:extLst>
              <a:ext uri="{FF2B5EF4-FFF2-40B4-BE49-F238E27FC236}">
                <a16:creationId xmlns:a16="http://schemas.microsoft.com/office/drawing/2014/main" xmlns="" id="{BD6DA102-D377-4BFA-8D4F-7B284729A415}"/>
              </a:ext>
            </a:extLst>
          </p:cNvPr>
          <p:cNvSpPr>
            <a:spLocks noGrp="1"/>
          </p:cNvSpPr>
          <p:nvPr>
            <p:ph idx="1"/>
          </p:nvPr>
        </p:nvSpPr>
        <p:spPr/>
        <p:txBody>
          <a:bodyPr>
            <a:normAutofit lnSpcReduction="10000"/>
          </a:bodyPr>
          <a:lstStyle/>
          <a:p>
            <a:r>
              <a:rPr lang="en-CA" dirty="0"/>
              <a:t>Programs (the term used by some perpetrator groups) are behavioral conditioning sequences used to condition individuals or parts of dissociative people to behave in certain ways without the front person knowing why. Most programmed behavior results from terror.</a:t>
            </a:r>
          </a:p>
          <a:p>
            <a:r>
              <a:rPr lang="en-CA" dirty="0"/>
              <a:t>Drugs, extreme arousal, pain, torture, and life-threatening situations are used, beginning in infancy or even pre-</a:t>
            </a:r>
            <a:r>
              <a:rPr lang="en-CA" dirty="0" err="1"/>
              <a:t>natally</a:t>
            </a:r>
            <a:r>
              <a:rPr lang="en-CA" dirty="0"/>
              <a:t>.</a:t>
            </a:r>
          </a:p>
          <a:p>
            <a:r>
              <a:rPr lang="en-CA" dirty="0"/>
              <a:t>The memory of each conditioning sequence is split between several parts of the person, so that the parts who have to produce the programmed behavior are amnestic for the conditioning sequence.</a:t>
            </a:r>
          </a:p>
          <a:p>
            <a:r>
              <a:rPr lang="en-CA" dirty="0"/>
              <a:t>The programming has the effect of a post-hypnotic suggestion. </a:t>
            </a:r>
          </a:p>
          <a:p>
            <a:r>
              <a:rPr lang="en-CA" dirty="0"/>
              <a:t>Certain parts are instructed to implement the programs in response to specific conditioned stimuli.</a:t>
            </a:r>
          </a:p>
        </p:txBody>
      </p:sp>
    </p:spTree>
    <p:extLst>
      <p:ext uri="{BB962C8B-B14F-4D97-AF65-F5344CB8AC3E}">
        <p14:creationId xmlns:p14="http://schemas.microsoft.com/office/powerpoint/2010/main" xmlns="" val="11475910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1E931D-F00F-47D9-89F9-A0F3A3AF5C81}"/>
              </a:ext>
            </a:extLst>
          </p:cNvPr>
          <p:cNvSpPr>
            <a:spLocks noGrp="1"/>
          </p:cNvSpPr>
          <p:nvPr>
            <p:ph type="title"/>
          </p:nvPr>
        </p:nvSpPr>
        <p:spPr/>
        <p:txBody>
          <a:bodyPr/>
          <a:lstStyle/>
          <a:p>
            <a:r>
              <a:rPr lang="en-CA" dirty="0"/>
              <a:t>Witches, Psychics, Spiritual Leaders</a:t>
            </a:r>
          </a:p>
        </p:txBody>
      </p:sp>
      <p:sp>
        <p:nvSpPr>
          <p:cNvPr id="3" name="Content Placeholder 2">
            <a:extLst>
              <a:ext uri="{FF2B5EF4-FFF2-40B4-BE49-F238E27FC236}">
                <a16:creationId xmlns:a16="http://schemas.microsoft.com/office/drawing/2014/main" xmlns="" id="{C1015DD2-1056-456B-8088-CE65389C71D4}"/>
              </a:ext>
            </a:extLst>
          </p:cNvPr>
          <p:cNvSpPr>
            <a:spLocks noGrp="1"/>
          </p:cNvSpPr>
          <p:nvPr>
            <p:ph idx="1"/>
          </p:nvPr>
        </p:nvSpPr>
        <p:spPr/>
        <p:txBody>
          <a:bodyPr>
            <a:normAutofit fontScale="92500" lnSpcReduction="10000"/>
          </a:bodyPr>
          <a:lstStyle/>
          <a:p>
            <a:r>
              <a:rPr lang="en-CA" dirty="0"/>
              <a:t>Sophisticated perpetrator groups such as military agencies assess children for known ESP abilities (telepathy, “remote viewing” capability, etc.)</a:t>
            </a:r>
          </a:p>
          <a:p>
            <a:r>
              <a:rPr lang="en-CA" dirty="0"/>
              <a:t>Those found to have such abilities are trained to use them on behalf of the group. Remote viewing experiments were done by military agencies.</a:t>
            </a:r>
          </a:p>
          <a:p>
            <a:r>
              <a:rPr lang="en-CA" dirty="0"/>
              <a:t>Ritually abusive groups create parts known as “witches” whose abilities are used to curse people.  These parts may only be used if they show some psychic skill.</a:t>
            </a:r>
          </a:p>
          <a:p>
            <a:r>
              <a:rPr lang="en-CA" dirty="0"/>
              <a:t>These parts believe they can kill with their minds, as this has been simulated (they were told to kill someone, then this person fell to the ground.)</a:t>
            </a:r>
          </a:p>
          <a:p>
            <a:r>
              <a:rPr lang="en-CA" dirty="0"/>
              <a:t>Parts called witches can disobey and curse the wrong person, and the group will not know. </a:t>
            </a:r>
          </a:p>
          <a:p>
            <a:r>
              <a:rPr lang="en-CA" dirty="0"/>
              <a:t>Some parts, whether or not they are trained, can use their psychic abilities to see what is inside other people, and whom they can trust. Often floaters do this.</a:t>
            </a:r>
          </a:p>
        </p:txBody>
      </p:sp>
    </p:spTree>
    <p:extLst>
      <p:ext uri="{BB962C8B-B14F-4D97-AF65-F5344CB8AC3E}">
        <p14:creationId xmlns:p14="http://schemas.microsoft.com/office/powerpoint/2010/main" xmlns="" val="19031528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EB8204-B85D-455F-8976-B14CE271C71D}"/>
              </a:ext>
            </a:extLst>
          </p:cNvPr>
          <p:cNvSpPr>
            <a:spLocks noGrp="1"/>
          </p:cNvSpPr>
          <p:nvPr>
            <p:ph type="title"/>
          </p:nvPr>
        </p:nvSpPr>
        <p:spPr/>
        <p:txBody>
          <a:bodyPr/>
          <a:lstStyle/>
          <a:p>
            <a:r>
              <a:rPr lang="en-CA" dirty="0"/>
              <a:t>Ghosts and Aliens and Spirits and Gods</a:t>
            </a:r>
          </a:p>
        </p:txBody>
      </p:sp>
      <p:sp>
        <p:nvSpPr>
          <p:cNvPr id="3" name="Content Placeholder 2">
            <a:extLst>
              <a:ext uri="{FF2B5EF4-FFF2-40B4-BE49-F238E27FC236}">
                <a16:creationId xmlns:a16="http://schemas.microsoft.com/office/drawing/2014/main" xmlns="" id="{7CE6BE74-6585-4831-A15D-490810815610}"/>
              </a:ext>
            </a:extLst>
          </p:cNvPr>
          <p:cNvSpPr>
            <a:spLocks noGrp="1"/>
          </p:cNvSpPr>
          <p:nvPr>
            <p:ph idx="1"/>
          </p:nvPr>
        </p:nvSpPr>
        <p:spPr/>
        <p:txBody>
          <a:bodyPr>
            <a:normAutofit fontScale="92500" lnSpcReduction="10000"/>
          </a:bodyPr>
          <a:lstStyle/>
          <a:p>
            <a:r>
              <a:rPr lang="en-US" sz="1800" dirty="0"/>
              <a:t>“Ghosts” and other incorporeal entities are insider parts who were led to believe they do not belong to the body.</a:t>
            </a:r>
          </a:p>
          <a:p>
            <a:r>
              <a:rPr lang="en-US" sz="1800" dirty="0" err="1"/>
              <a:t>Anaesthetic</a:t>
            </a:r>
            <a:r>
              <a:rPr lang="en-US" sz="1800" dirty="0"/>
              <a:t> drugs make non-human parts unable to feel anything in the body so they believe they do not belong to it.</a:t>
            </a:r>
          </a:p>
          <a:p>
            <a:r>
              <a:rPr lang="en-US" sz="1800" dirty="0"/>
              <a:t>Sometimes they represent suicide programs (internal homicide) – “kill this traitor’s body.”</a:t>
            </a:r>
          </a:p>
          <a:p>
            <a:r>
              <a:rPr lang="en-US" sz="1800" dirty="0"/>
              <a:t>Sometimes they hold knowledge which they supposedly can’t disclose because they can’t speak.</a:t>
            </a:r>
          </a:p>
          <a:p>
            <a:r>
              <a:rPr lang="en-US" sz="1800" dirty="0"/>
              <a:t>Sometimes they check up on and discipline the system leaders.</a:t>
            </a:r>
          </a:p>
          <a:p>
            <a:r>
              <a:rPr lang="en-US" sz="1800" dirty="0"/>
              <a:t>You won’t get to these for a long time; they are hidden and may be outside the system structure.</a:t>
            </a:r>
          </a:p>
          <a:p>
            <a:r>
              <a:rPr lang="en-US" sz="1800" dirty="0"/>
              <a:t>Prove to them that they are in the body.</a:t>
            </a:r>
          </a:p>
        </p:txBody>
      </p:sp>
    </p:spTree>
    <p:extLst>
      <p:ext uri="{BB962C8B-B14F-4D97-AF65-F5344CB8AC3E}">
        <p14:creationId xmlns:p14="http://schemas.microsoft.com/office/powerpoint/2010/main" xmlns="" val="10072139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7DAE8D-3935-4964-BBF5-490FDF8C120B}"/>
              </a:ext>
            </a:extLst>
          </p:cNvPr>
          <p:cNvSpPr>
            <a:spLocks noGrp="1"/>
          </p:cNvSpPr>
          <p:nvPr>
            <p:ph type="title"/>
          </p:nvPr>
        </p:nvSpPr>
        <p:spPr/>
        <p:txBody>
          <a:bodyPr/>
          <a:lstStyle/>
          <a:p>
            <a:r>
              <a:rPr lang="en-CA" dirty="0"/>
              <a:t>Re-Activators of Programs</a:t>
            </a:r>
          </a:p>
        </p:txBody>
      </p:sp>
      <p:sp>
        <p:nvSpPr>
          <p:cNvPr id="3" name="Content Placeholder 2">
            <a:extLst>
              <a:ext uri="{FF2B5EF4-FFF2-40B4-BE49-F238E27FC236}">
                <a16:creationId xmlns:a16="http://schemas.microsoft.com/office/drawing/2014/main" xmlns="" id="{9B963804-30E4-4253-96D6-A57F2AB6BB6A}"/>
              </a:ext>
            </a:extLst>
          </p:cNvPr>
          <p:cNvSpPr>
            <a:spLocks noGrp="1"/>
          </p:cNvSpPr>
          <p:nvPr>
            <p:ph idx="1"/>
          </p:nvPr>
        </p:nvSpPr>
        <p:spPr/>
        <p:txBody>
          <a:bodyPr>
            <a:normAutofit fontScale="85000" lnSpcReduction="10000"/>
          </a:bodyPr>
          <a:lstStyle/>
          <a:p>
            <a:r>
              <a:rPr lang="en-US" sz="1900" dirty="0">
                <a:cs typeface="Calibri" panose="020F0502020204030204" pitchFamily="34" charset="0"/>
              </a:rPr>
              <a:t>Perpetrator groups need to have a way to re-activate any programs which have been de-activated through a survivor’s healing process.</a:t>
            </a:r>
          </a:p>
          <a:p>
            <a:r>
              <a:rPr lang="en-US" sz="1900" dirty="0">
                <a:cs typeface="Calibri" panose="020F0502020204030204" pitchFamily="34" charset="0"/>
              </a:rPr>
              <a:t>They create reactivator parts for this purpose. Some of these insiders are instructed to take a particular part of a training memory, such as a sound or a word—something crucial that will let the perpetrators know what program was being created. These parts are hidden, and they keep this piece of memory separate, so that if the survivor puts the training memory together, the piece is not included. </a:t>
            </a:r>
          </a:p>
          <a:p>
            <a:r>
              <a:rPr lang="en-US" sz="1900" dirty="0">
                <a:cs typeface="Calibri" panose="020F0502020204030204" pitchFamily="34" charset="0"/>
              </a:rPr>
              <a:t>Reactivator parts also let the perpetrators know that the memory has been worked on; by giving the perpetrator group their piece of memory, the group can know what training of theirs was disabled, and can repeat it.</a:t>
            </a:r>
          </a:p>
          <a:p>
            <a:r>
              <a:rPr lang="en-US" sz="1900" dirty="0">
                <a:cs typeface="Calibri" panose="020F0502020204030204" pitchFamily="34" charset="0"/>
              </a:rPr>
              <a:t>Other insiders are trained to put their piece on an internal turntable which will re-grow the program. I don’t know just how this works, but it reactivates the program. To destroy a program permanently, it is necessary to put together all training memories for this program, and include every single part of those memories, especially the pieces held by the reactivators.</a:t>
            </a:r>
          </a:p>
          <a:p>
            <a:endParaRPr lang="en-CA" dirty="0"/>
          </a:p>
        </p:txBody>
      </p:sp>
    </p:spTree>
    <p:extLst>
      <p:ext uri="{BB962C8B-B14F-4D97-AF65-F5344CB8AC3E}">
        <p14:creationId xmlns:p14="http://schemas.microsoft.com/office/powerpoint/2010/main" xmlns="" val="6658727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CC1E38-EAED-41F4-9B2D-15D29FAB4068}"/>
              </a:ext>
            </a:extLst>
          </p:cNvPr>
          <p:cNvSpPr>
            <a:spLocks noGrp="1"/>
          </p:cNvSpPr>
          <p:nvPr>
            <p:ph type="title"/>
          </p:nvPr>
        </p:nvSpPr>
        <p:spPr/>
        <p:txBody>
          <a:bodyPr/>
          <a:lstStyle/>
          <a:p>
            <a:r>
              <a:rPr lang="en-CA" dirty="0"/>
              <a:t>Paired Programs</a:t>
            </a:r>
          </a:p>
        </p:txBody>
      </p:sp>
      <p:sp>
        <p:nvSpPr>
          <p:cNvPr id="3" name="Content Placeholder 2">
            <a:extLst>
              <a:ext uri="{FF2B5EF4-FFF2-40B4-BE49-F238E27FC236}">
                <a16:creationId xmlns:a16="http://schemas.microsoft.com/office/drawing/2014/main" xmlns="" id="{85134811-BAFF-43C3-83CD-C3A91057A735}"/>
              </a:ext>
            </a:extLst>
          </p:cNvPr>
          <p:cNvSpPr>
            <a:spLocks noGrp="1"/>
          </p:cNvSpPr>
          <p:nvPr>
            <p:ph idx="1"/>
          </p:nvPr>
        </p:nvSpPr>
        <p:spPr/>
        <p:txBody>
          <a:bodyPr/>
          <a:lstStyle/>
          <a:p>
            <a:pPr marL="0" indent="0">
              <a:buNone/>
            </a:pPr>
            <a:r>
              <a:rPr lang="en-CA" dirty="0"/>
              <a:t>Programs are often taught in pairs of opposites, in which only one pole is activated at a time.</a:t>
            </a:r>
          </a:p>
          <a:p>
            <a:r>
              <a:rPr lang="en-CA" dirty="0"/>
              <a:t>Sleep/insomnia</a:t>
            </a:r>
          </a:p>
          <a:p>
            <a:r>
              <a:rPr lang="en-CA" dirty="0"/>
              <a:t>Eat/don’t eat</a:t>
            </a:r>
          </a:p>
          <a:p>
            <a:r>
              <a:rPr lang="en-CA" dirty="0"/>
              <a:t>Tell (report)/Don’t tell</a:t>
            </a:r>
          </a:p>
          <a:p>
            <a:r>
              <a:rPr lang="en-CA" dirty="0"/>
              <a:t>Run/don’t run</a:t>
            </a:r>
          </a:p>
          <a:p>
            <a:r>
              <a:rPr lang="en-CA" dirty="0"/>
              <a:t>Die/don’t die</a:t>
            </a:r>
          </a:p>
        </p:txBody>
      </p:sp>
    </p:spTree>
    <p:extLst>
      <p:ext uri="{BB962C8B-B14F-4D97-AF65-F5344CB8AC3E}">
        <p14:creationId xmlns:p14="http://schemas.microsoft.com/office/powerpoint/2010/main" xmlns="" val="18431297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ABE2C5-4000-41DB-A626-C939B4648198}"/>
              </a:ext>
            </a:extLst>
          </p:cNvPr>
          <p:cNvSpPr>
            <a:spLocks noGrp="1"/>
          </p:cNvSpPr>
          <p:nvPr>
            <p:ph type="title"/>
          </p:nvPr>
        </p:nvSpPr>
        <p:spPr/>
        <p:txBody>
          <a:bodyPr/>
          <a:lstStyle/>
          <a:p>
            <a:r>
              <a:rPr lang="en-CA" dirty="0"/>
              <a:t>Recognizing Programming</a:t>
            </a:r>
          </a:p>
        </p:txBody>
      </p:sp>
      <p:sp>
        <p:nvSpPr>
          <p:cNvPr id="3" name="Content Placeholder 2">
            <a:extLst>
              <a:ext uri="{FF2B5EF4-FFF2-40B4-BE49-F238E27FC236}">
                <a16:creationId xmlns:a16="http://schemas.microsoft.com/office/drawing/2014/main" xmlns="" id="{BB689099-41BD-44F0-B6D9-7759834F7EF5}"/>
              </a:ext>
            </a:extLst>
          </p:cNvPr>
          <p:cNvSpPr>
            <a:spLocks noGrp="1"/>
          </p:cNvSpPr>
          <p:nvPr>
            <p:ph idx="1"/>
          </p:nvPr>
        </p:nvSpPr>
        <p:spPr/>
        <p:txBody>
          <a:bodyPr>
            <a:normAutofit fontScale="92500" lnSpcReduction="10000"/>
          </a:bodyPr>
          <a:lstStyle/>
          <a:p>
            <a:r>
              <a:rPr lang="en-CA" dirty="0"/>
              <a:t>You can recognize specific programs by their effects.</a:t>
            </a:r>
          </a:p>
          <a:p>
            <a:r>
              <a:rPr lang="en-CA" dirty="0"/>
              <a:t>The part “out” in the world is not the one in control of programmed behavior. It won’t do any good to ask that part about it, though they can “ask inside” to get information from other parts.</a:t>
            </a:r>
          </a:p>
          <a:p>
            <a:r>
              <a:rPr lang="en-CA" dirty="0"/>
              <a:t>If you suspect that a program is operating, check on whether the survivor feels dizzy, as though something is spinning inside her or his head, as internal spinning is the way in which a program is distributed to parts.</a:t>
            </a:r>
          </a:p>
          <a:p>
            <a:r>
              <a:rPr lang="en-CA" dirty="0"/>
              <a:t>Perpetrator group members in churches or similar groups take leadership positions and send messages through hand signals or facial signals. Zoom gives them a helpful platform.</a:t>
            </a:r>
          </a:p>
          <a:p>
            <a:r>
              <a:rPr lang="en-CA" dirty="0"/>
              <a:t>I realized that one client was a survivor by watching her do a trigger for “Forget” on her own face. If you know hand signals or facial signals, you might observe parts trying to send messages to you via these.</a:t>
            </a:r>
          </a:p>
          <a:p>
            <a:endParaRPr lang="en-CA" dirty="0"/>
          </a:p>
        </p:txBody>
      </p:sp>
    </p:spTree>
    <p:extLst>
      <p:ext uri="{BB962C8B-B14F-4D97-AF65-F5344CB8AC3E}">
        <p14:creationId xmlns:p14="http://schemas.microsoft.com/office/powerpoint/2010/main" xmlns="" val="27196731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789F56-539A-48E9-824C-9255D64606E9}"/>
              </a:ext>
            </a:extLst>
          </p:cNvPr>
          <p:cNvSpPr>
            <a:spLocks noGrp="1"/>
          </p:cNvSpPr>
          <p:nvPr>
            <p:ph type="title"/>
          </p:nvPr>
        </p:nvSpPr>
        <p:spPr/>
        <p:txBody>
          <a:bodyPr/>
          <a:lstStyle/>
          <a:p>
            <a:r>
              <a:rPr lang="en-CA" dirty="0"/>
              <a:t>Turning Programs On or Off</a:t>
            </a:r>
          </a:p>
        </p:txBody>
      </p:sp>
      <p:sp>
        <p:nvSpPr>
          <p:cNvPr id="3" name="Content Placeholder 2">
            <a:extLst>
              <a:ext uri="{FF2B5EF4-FFF2-40B4-BE49-F238E27FC236}">
                <a16:creationId xmlns:a16="http://schemas.microsoft.com/office/drawing/2014/main" xmlns="" id="{7114795C-949C-4FF9-8CB0-1E5DCEDBDE19}"/>
              </a:ext>
            </a:extLst>
          </p:cNvPr>
          <p:cNvSpPr>
            <a:spLocks noGrp="1"/>
          </p:cNvSpPr>
          <p:nvPr>
            <p:ph idx="1"/>
          </p:nvPr>
        </p:nvSpPr>
        <p:spPr/>
        <p:txBody>
          <a:bodyPr>
            <a:normAutofit/>
          </a:bodyPr>
          <a:lstStyle/>
          <a:p>
            <a:r>
              <a:rPr lang="en-CA" dirty="0"/>
              <a:t>Programs are activated by remembering the abuse, talking about the abuse, everyday “accidental” triggers (words, touches, sounds, sights), deliberate triggers, events and dates.</a:t>
            </a:r>
          </a:p>
          <a:p>
            <a:r>
              <a:rPr lang="en-CA" dirty="0"/>
              <a:t>Many programs have “off” triggers as well as “on” triggers. If you know the triggers, you can turn a program off, but this should only be used in an emergency because it might make your client suspect you are a perpetrator. Programs turned off can always be turned on again.</a:t>
            </a:r>
          </a:p>
          <a:p>
            <a:r>
              <a:rPr lang="en-CA" dirty="0"/>
              <a:t>Sometimes the same trigger will activate or turn off different programs in different survivors.</a:t>
            </a:r>
          </a:p>
          <a:p>
            <a:r>
              <a:rPr lang="en-CA" dirty="0"/>
              <a:t>You can only permanently deactivate a program by putting together the memories which created the program, with all involved parts.</a:t>
            </a:r>
          </a:p>
          <a:p>
            <a:endParaRPr lang="en-CA" dirty="0"/>
          </a:p>
        </p:txBody>
      </p:sp>
    </p:spTree>
    <p:extLst>
      <p:ext uri="{BB962C8B-B14F-4D97-AF65-F5344CB8AC3E}">
        <p14:creationId xmlns:p14="http://schemas.microsoft.com/office/powerpoint/2010/main" xmlns="" val="10716545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B8E787-220B-47B0-ABC3-02E7DAFDD305}"/>
              </a:ext>
            </a:extLst>
          </p:cNvPr>
          <p:cNvSpPr>
            <a:spLocks noGrp="1"/>
          </p:cNvSpPr>
          <p:nvPr>
            <p:ph type="title"/>
          </p:nvPr>
        </p:nvSpPr>
        <p:spPr/>
        <p:txBody>
          <a:bodyPr/>
          <a:lstStyle/>
          <a:p>
            <a:r>
              <a:rPr lang="en-CA" dirty="0"/>
              <a:t>Attaching Programs to places or events</a:t>
            </a:r>
          </a:p>
        </p:txBody>
      </p:sp>
      <p:sp>
        <p:nvSpPr>
          <p:cNvPr id="3" name="Content Placeholder 2">
            <a:extLst>
              <a:ext uri="{FF2B5EF4-FFF2-40B4-BE49-F238E27FC236}">
                <a16:creationId xmlns:a16="http://schemas.microsoft.com/office/drawing/2014/main" xmlns="" id="{7FA8F415-490F-47DE-B5EE-AEE39E2822A4}"/>
              </a:ext>
            </a:extLst>
          </p:cNvPr>
          <p:cNvSpPr>
            <a:spLocks noGrp="1"/>
          </p:cNvSpPr>
          <p:nvPr>
            <p:ph idx="1"/>
          </p:nvPr>
        </p:nvSpPr>
        <p:spPr/>
        <p:txBody>
          <a:bodyPr/>
          <a:lstStyle/>
          <a:p>
            <a:r>
              <a:rPr lang="en-CA" dirty="0"/>
              <a:t>Perpetrator groups can attach programs to particular events or places, e.g. a program may be activated by entering the therapist’s office.</a:t>
            </a:r>
          </a:p>
          <a:p>
            <a:r>
              <a:rPr lang="en-CA" dirty="0"/>
              <a:t>Programs can be attached to one another (e.g. if a therapist attempts to undo the “suicide” program it activates the “attack therapist” program.) </a:t>
            </a:r>
          </a:p>
          <a:p>
            <a:r>
              <a:rPr lang="en-CA" dirty="0"/>
              <a:t>If current contact with perpetrators is suspected, you might discuss such linkages by telephone with internal programmers before an appointment.</a:t>
            </a:r>
          </a:p>
          <a:p>
            <a:r>
              <a:rPr lang="en-CA" dirty="0"/>
              <a:t>Some parts of the client may be able to make a “wiring diagram” of how the programs are attached to one another.</a:t>
            </a:r>
          </a:p>
          <a:p>
            <a:endParaRPr lang="en-CA" dirty="0"/>
          </a:p>
        </p:txBody>
      </p:sp>
    </p:spTree>
    <p:extLst>
      <p:ext uri="{BB962C8B-B14F-4D97-AF65-F5344CB8AC3E}">
        <p14:creationId xmlns:p14="http://schemas.microsoft.com/office/powerpoint/2010/main" xmlns="" val="38777437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dirty="0"/>
              <a:t>Parts the Abusers Don’t Like</a:t>
            </a:r>
          </a:p>
        </p:txBody>
      </p:sp>
      <p:sp>
        <p:nvSpPr>
          <p:cNvPr id="6" name="Content Placeholder 5"/>
          <p:cNvSpPr>
            <a:spLocks noGrp="1"/>
          </p:cNvSpPr>
          <p:nvPr>
            <p:ph idx="1"/>
          </p:nvPr>
        </p:nvSpPr>
        <p:spPr/>
        <p:txBody>
          <a:bodyPr>
            <a:normAutofit fontScale="92500" lnSpcReduction="10000"/>
          </a:bodyPr>
          <a:lstStyle/>
          <a:p>
            <a:pPr marL="365760" lvl="1" indent="0">
              <a:buNone/>
            </a:pPr>
            <a:r>
              <a:rPr lang="en-CA" sz="2800" dirty="0">
                <a:solidFill>
                  <a:srgbClr val="0070C0"/>
                </a:solidFill>
              </a:rPr>
              <a:t>… and don’t deliberately create</a:t>
            </a:r>
          </a:p>
          <a:p>
            <a:pPr marL="365760" lvl="1" indent="0">
              <a:buNone/>
            </a:pPr>
            <a:endParaRPr lang="en-CA" sz="2800" dirty="0">
              <a:solidFill>
                <a:srgbClr val="0070C0"/>
              </a:solidFill>
            </a:endParaRPr>
          </a:p>
          <a:p>
            <a:r>
              <a:rPr lang="en-CA" dirty="0"/>
              <a:t>Garbage Kids (discarded for disobedience)</a:t>
            </a:r>
          </a:p>
          <a:p>
            <a:r>
              <a:rPr lang="en-CA" dirty="0"/>
              <a:t>Floaters (hidden observers)</a:t>
            </a:r>
          </a:p>
          <a:p>
            <a:r>
              <a:rPr lang="en-CA" dirty="0"/>
              <a:t>Inner self-helpers, caregivers, nurturers (usually self-created)</a:t>
            </a:r>
          </a:p>
          <a:p>
            <a:endParaRPr lang="en-CA" dirty="0"/>
          </a:p>
          <a:p>
            <a:pPr marL="0" indent="0">
              <a:buNone/>
            </a:pPr>
            <a:r>
              <a:rPr lang="en-CA" dirty="0"/>
              <a:t>In the ghetto, these are Group C: the resistance and the archivists and the social service providers. All these can be helpful in recovery.</a:t>
            </a:r>
          </a:p>
          <a:p>
            <a:pPr marL="0" indent="0">
              <a:buNone/>
            </a:pPr>
            <a:r>
              <a:rPr lang="en-CA" dirty="0"/>
              <a:t>Find the “garbage kids,” as they have the strength to resist orders from the perpetrators. Enrol them in healing.</a:t>
            </a:r>
          </a:p>
          <a:p>
            <a:pPr marL="0" indent="0">
              <a:buNone/>
            </a:pPr>
            <a:endParaRPr lang="en-CA" dirty="0"/>
          </a:p>
        </p:txBody>
      </p:sp>
      <p:sp>
        <p:nvSpPr>
          <p:cNvPr id="2" name="Slide Number Placeholder 1"/>
          <p:cNvSpPr>
            <a:spLocks noGrp="1"/>
          </p:cNvSpPr>
          <p:nvPr>
            <p:ph type="sldNum" sz="quarter" idx="12"/>
          </p:nvPr>
        </p:nvSpPr>
        <p:spPr/>
        <p:txBody>
          <a:bodyPr/>
          <a:lstStyle/>
          <a:p>
            <a:fld id="{04DCAF22-CE1B-48BA-A085-CB0E5906725E}" type="slidenum">
              <a:rPr lang="en-CA" smtClean="0"/>
              <a:pPr/>
              <a:t>47</a:t>
            </a:fld>
            <a:endParaRPr lang="en-CA"/>
          </a:p>
        </p:txBody>
      </p:sp>
    </p:spTree>
    <p:extLst>
      <p:ext uri="{BB962C8B-B14F-4D97-AF65-F5344CB8AC3E}">
        <p14:creationId xmlns:p14="http://schemas.microsoft.com/office/powerpoint/2010/main" xmlns="" val="38633013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More About Floaters</a:t>
            </a:r>
          </a:p>
        </p:txBody>
      </p:sp>
      <p:sp>
        <p:nvSpPr>
          <p:cNvPr id="3" name="Content Placeholder 2"/>
          <p:cNvSpPr>
            <a:spLocks noGrp="1"/>
          </p:cNvSpPr>
          <p:nvPr>
            <p:ph idx="1"/>
          </p:nvPr>
        </p:nvSpPr>
        <p:spPr/>
        <p:txBody>
          <a:bodyPr>
            <a:normAutofit lnSpcReduction="10000"/>
          </a:bodyPr>
          <a:lstStyle/>
          <a:p>
            <a:r>
              <a:rPr lang="en-CA" dirty="0">
                <a:latin typeface="+mj-lt"/>
              </a:rPr>
              <a:t>In a traumatic babyhood and infancy, floaters are frequently split off, sometimes many during one event.</a:t>
            </a:r>
          </a:p>
          <a:p>
            <a:r>
              <a:rPr lang="en-CA" dirty="0">
                <a:latin typeface="+mj-lt"/>
              </a:rPr>
              <a:t>I’ve heard repeatedly of floaters seeing what is going on behind the scenes, things that can’t be seen from the body’s viewpoint.</a:t>
            </a:r>
          </a:p>
          <a:p>
            <a:r>
              <a:rPr lang="en-CA" dirty="0">
                <a:latin typeface="+mj-lt"/>
              </a:rPr>
              <a:t>Besides the floater parts who are simply observers of events, there can be many floaters who hold emotions.</a:t>
            </a:r>
          </a:p>
          <a:p>
            <a:r>
              <a:rPr lang="en-CA" dirty="0">
                <a:latin typeface="+mj-lt"/>
              </a:rPr>
              <a:t>To fully resolve infant memories, the floaters must be invited back into the body, and to share their perceptions and emotions with the rest of the system.</a:t>
            </a:r>
          </a:p>
          <a:p>
            <a:r>
              <a:rPr lang="en-CA" dirty="0">
                <a:latin typeface="+mj-lt"/>
              </a:rPr>
              <a:t>Floaters must be included for full integration.</a:t>
            </a:r>
          </a:p>
          <a:p>
            <a:r>
              <a:rPr lang="en-CA" dirty="0">
                <a:latin typeface="+mj-lt"/>
              </a:rPr>
              <a:t>I have heard of floaters who can act in the outside world even though invisible, for example break objects to distract abusers </a:t>
            </a:r>
            <a:r>
              <a:rPr lang="en-CA" dirty="0"/>
              <a:t>(like “poltergeists”).</a:t>
            </a:r>
          </a:p>
          <a:p>
            <a:endParaRPr lang="en-CA" dirty="0">
              <a:latin typeface="+mj-lt"/>
            </a:endParaRPr>
          </a:p>
        </p:txBody>
      </p:sp>
    </p:spTree>
    <p:extLst>
      <p:ext uri="{BB962C8B-B14F-4D97-AF65-F5344CB8AC3E}">
        <p14:creationId xmlns:p14="http://schemas.microsoft.com/office/powerpoint/2010/main" xmlns="" val="98808111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77457D-40E6-4DBB-AC83-ED25344B60A9}"/>
              </a:ext>
            </a:extLst>
          </p:cNvPr>
          <p:cNvSpPr>
            <a:spLocks noGrp="1"/>
          </p:cNvSpPr>
          <p:nvPr>
            <p:ph type="title"/>
          </p:nvPr>
        </p:nvSpPr>
        <p:spPr/>
        <p:txBody>
          <a:bodyPr/>
          <a:lstStyle/>
          <a:p>
            <a:r>
              <a:rPr lang="en-CA" dirty="0"/>
              <a:t>Making Changes</a:t>
            </a:r>
          </a:p>
        </p:txBody>
      </p:sp>
      <p:sp>
        <p:nvSpPr>
          <p:cNvPr id="3" name="Content Placeholder 2">
            <a:extLst>
              <a:ext uri="{FF2B5EF4-FFF2-40B4-BE49-F238E27FC236}">
                <a16:creationId xmlns:a16="http://schemas.microsoft.com/office/drawing/2014/main" xmlns="" id="{95CB231D-33F9-47C5-80BA-17BFA1249B87}"/>
              </a:ext>
            </a:extLst>
          </p:cNvPr>
          <p:cNvSpPr>
            <a:spLocks noGrp="1"/>
          </p:cNvSpPr>
          <p:nvPr>
            <p:ph idx="1"/>
          </p:nvPr>
        </p:nvSpPr>
        <p:spPr/>
        <p:txBody>
          <a:bodyPr/>
          <a:lstStyle/>
          <a:p>
            <a:r>
              <a:rPr lang="en-CA" dirty="0"/>
              <a:t>All parts, no matter what they have been told, are human, and most are children. Relate to them with this in mind. In there is a human soul, longing for connection and healing.</a:t>
            </a:r>
          </a:p>
          <a:p>
            <a:r>
              <a:rPr lang="en-CA" dirty="0"/>
              <a:t>No one inside is a ‘bad guy’; those who enforce perpetrators’ rules are working for the safety of the system. </a:t>
            </a:r>
          </a:p>
          <a:p>
            <a:r>
              <a:rPr lang="en-CA" dirty="0"/>
              <a:t>As parts with jobs identify themselves and join the internal coalition for healing, they can be given new jobs which use the skills they developed for the original perpetrator-assigned jobs.</a:t>
            </a:r>
          </a:p>
          <a:p>
            <a:r>
              <a:rPr lang="en-CA" dirty="0"/>
              <a:t>Do not fire internal leaders assigned by the perpetrators until and unless an alternative internal government has been developed. It works better to work with the assigned leaders, who can give orders to those under them, while helping them move towards a more democratic system.</a:t>
            </a:r>
          </a:p>
        </p:txBody>
      </p:sp>
    </p:spTree>
    <p:extLst>
      <p:ext uri="{BB962C8B-B14F-4D97-AF65-F5344CB8AC3E}">
        <p14:creationId xmlns:p14="http://schemas.microsoft.com/office/powerpoint/2010/main" xmlns="" val="321389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Sections Within the Brain </a:t>
            </a:r>
          </a:p>
        </p:txBody>
      </p:sp>
      <p:sp>
        <p:nvSpPr>
          <p:cNvPr id="3" name="Content Placeholder 2"/>
          <p:cNvSpPr>
            <a:spLocks noGrp="1"/>
          </p:cNvSpPr>
          <p:nvPr>
            <p:ph idx="1"/>
          </p:nvPr>
        </p:nvSpPr>
        <p:spPr/>
        <p:txBody>
          <a:bodyPr>
            <a:normAutofit fontScale="85000" lnSpcReduction="10000"/>
          </a:bodyPr>
          <a:lstStyle/>
          <a:p>
            <a:r>
              <a:rPr lang="en-CA" dirty="0"/>
              <a:t>Early in the child victim’s life, the group creates the different sections of inner people, beginning with one part (alter) from whom the rest of the parts of a particular type are to be split: e.g. sex slaves, pain holders, perpetrators, animals, witches, couriers, reporters, spies, assassins.  </a:t>
            </a:r>
          </a:p>
          <a:p>
            <a:r>
              <a:rPr lang="en-CA" dirty="0"/>
              <a:t>Each initial insider is given a set of cues , each of which will bring him or her out to do his or her job. A cue may be visual, like a playing card or a picture or a raised eyebrow, or auditory like a song hummed or a series of knocks, or tactile, like a particular touch. Many different insiders respond to such cues.</a:t>
            </a:r>
          </a:p>
          <a:p>
            <a:r>
              <a:rPr lang="en-CA" dirty="0"/>
              <a:t>Over the years, the personality system is developed, like a tree with branches, until there are many parts of each type. Sections may be assigned specific colors to identify them.</a:t>
            </a:r>
          </a:p>
          <a:p>
            <a:r>
              <a:rPr lang="en-CA" dirty="0"/>
              <a:t>Most of the people are not very substantial but may just have one skill or obey one order.</a:t>
            </a:r>
          </a:p>
          <a:p>
            <a:r>
              <a:rPr lang="en-CA" dirty="0"/>
              <a:t>When a particular skill combination is needed for a task, the cues for each skill needed are shown, resulting in a temporary person who has that combination of abilities or traits. The temporary part may have a hyphenated name like Mary-Louise, because it combines Mary and Louise.</a:t>
            </a:r>
          </a:p>
          <a:p>
            <a:endParaRPr lang="en-CA" dirty="0">
              <a:latin typeface="+mj-lt"/>
            </a:endParaRPr>
          </a:p>
        </p:txBody>
      </p:sp>
    </p:spTree>
    <p:extLst>
      <p:ext uri="{BB962C8B-B14F-4D97-AF65-F5344CB8AC3E}">
        <p14:creationId xmlns:p14="http://schemas.microsoft.com/office/powerpoint/2010/main" xmlns="" val="1941315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2F9BFE-2618-4491-898E-BB271113C382}"/>
              </a:ext>
            </a:extLst>
          </p:cNvPr>
          <p:cNvSpPr>
            <a:spLocks noGrp="1"/>
          </p:cNvSpPr>
          <p:nvPr>
            <p:ph type="title"/>
          </p:nvPr>
        </p:nvSpPr>
        <p:spPr/>
        <p:txBody>
          <a:bodyPr/>
          <a:lstStyle/>
          <a:p>
            <a:r>
              <a:rPr lang="en-CA" dirty="0"/>
              <a:t>13 Foundational Blocks of Parts</a:t>
            </a:r>
            <a:br>
              <a:rPr lang="en-CA" dirty="0"/>
            </a:br>
            <a:r>
              <a:rPr lang="en-CA" dirty="0"/>
              <a:t>(Stella Katz, </a:t>
            </a:r>
            <a:r>
              <a:rPr lang="en-CA" dirty="0" err="1"/>
              <a:t>Kaballah</a:t>
            </a:r>
            <a:r>
              <a:rPr lang="en-CA" dirty="0"/>
              <a:t> Training)</a:t>
            </a:r>
          </a:p>
        </p:txBody>
      </p:sp>
      <p:sp>
        <p:nvSpPr>
          <p:cNvPr id="4" name="Content Placeholder 3">
            <a:extLst>
              <a:ext uri="{FF2B5EF4-FFF2-40B4-BE49-F238E27FC236}">
                <a16:creationId xmlns:a16="http://schemas.microsoft.com/office/drawing/2014/main" xmlns="" id="{56B6E75C-835E-403C-81A0-894D7417CC52}"/>
              </a:ext>
            </a:extLst>
          </p:cNvPr>
          <p:cNvSpPr>
            <a:spLocks noGrp="1"/>
          </p:cNvSpPr>
          <p:nvPr>
            <p:ph sz="half" idx="1"/>
          </p:nvPr>
        </p:nvSpPr>
        <p:spPr/>
        <p:txBody>
          <a:bodyPr>
            <a:normAutofit/>
          </a:bodyPr>
          <a:lstStyle/>
          <a:p>
            <a:r>
              <a:rPr lang="en-CA" dirty="0"/>
              <a:t>1. Spirit</a:t>
            </a:r>
          </a:p>
          <a:p>
            <a:r>
              <a:rPr lang="en-CA" dirty="0"/>
              <a:t>2. Language</a:t>
            </a:r>
          </a:p>
          <a:p>
            <a:r>
              <a:rPr lang="en-CA" dirty="0"/>
              <a:t>3. Guards</a:t>
            </a:r>
          </a:p>
          <a:p>
            <a:r>
              <a:rPr lang="en-CA" dirty="0"/>
              <a:t>4. Touch (harming own or other’s body)</a:t>
            </a:r>
          </a:p>
          <a:p>
            <a:r>
              <a:rPr lang="en-CA" dirty="0"/>
              <a:t>5. </a:t>
            </a:r>
            <a:r>
              <a:rPr lang="en-CA" dirty="0" err="1"/>
              <a:t>Magik</a:t>
            </a:r>
            <a:endParaRPr lang="en-CA" dirty="0"/>
          </a:p>
          <a:p>
            <a:r>
              <a:rPr lang="en-CA" dirty="0"/>
              <a:t>6. Sacrifice  (killing, cutting, dissection)</a:t>
            </a:r>
          </a:p>
          <a:p>
            <a:r>
              <a:rPr lang="en-CA" dirty="0"/>
              <a:t>7. Pain</a:t>
            </a:r>
          </a:p>
        </p:txBody>
      </p:sp>
      <p:sp>
        <p:nvSpPr>
          <p:cNvPr id="5" name="Content Placeholder 4">
            <a:extLst>
              <a:ext uri="{FF2B5EF4-FFF2-40B4-BE49-F238E27FC236}">
                <a16:creationId xmlns:a16="http://schemas.microsoft.com/office/drawing/2014/main" xmlns="" id="{1DB647BE-8186-4E6F-8CE2-B2165D4017CE}"/>
              </a:ext>
            </a:extLst>
          </p:cNvPr>
          <p:cNvSpPr>
            <a:spLocks noGrp="1"/>
          </p:cNvSpPr>
          <p:nvPr>
            <p:ph sz="half" idx="2"/>
          </p:nvPr>
        </p:nvSpPr>
        <p:spPr/>
        <p:txBody>
          <a:bodyPr>
            <a:normAutofit/>
          </a:bodyPr>
          <a:lstStyle/>
          <a:p>
            <a:r>
              <a:rPr lang="en-CA" dirty="0"/>
              <a:t>8. Sex</a:t>
            </a:r>
          </a:p>
          <a:p>
            <a:r>
              <a:rPr lang="en-CA" dirty="0"/>
              <a:t>9. Demons</a:t>
            </a:r>
          </a:p>
          <a:p>
            <a:r>
              <a:rPr lang="en-CA" dirty="0"/>
              <a:t>10. Animal</a:t>
            </a:r>
          </a:p>
          <a:p>
            <a:r>
              <a:rPr lang="en-CA" dirty="0"/>
              <a:t>11. Re-activators</a:t>
            </a:r>
          </a:p>
          <a:p>
            <a:r>
              <a:rPr lang="en-CA" dirty="0"/>
              <a:t>12. Doubles (backups)</a:t>
            </a:r>
          </a:p>
          <a:p>
            <a:r>
              <a:rPr lang="en-CA" dirty="0"/>
              <a:t>13. Garbage bin</a:t>
            </a:r>
          </a:p>
          <a:p>
            <a:pPr marL="0" indent="0">
              <a:buNone/>
            </a:pPr>
            <a:r>
              <a:rPr lang="en-CA" dirty="0"/>
              <a:t>These are ‘located’ in the chakras through harm to those points.</a:t>
            </a:r>
          </a:p>
          <a:p>
            <a:endParaRPr lang="en-CA" dirty="0"/>
          </a:p>
          <a:p>
            <a:endParaRPr lang="en-CA" dirty="0"/>
          </a:p>
        </p:txBody>
      </p:sp>
    </p:spTree>
    <p:extLst>
      <p:ext uri="{BB962C8B-B14F-4D97-AF65-F5344CB8AC3E}">
        <p14:creationId xmlns:p14="http://schemas.microsoft.com/office/powerpoint/2010/main" xmlns="" val="3280926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Insiders’ Jobs</a:t>
            </a:r>
          </a:p>
        </p:txBody>
      </p:sp>
      <p:sp>
        <p:nvSpPr>
          <p:cNvPr id="3" name="Content Placeholder 2"/>
          <p:cNvSpPr>
            <a:spLocks noGrp="1"/>
          </p:cNvSpPr>
          <p:nvPr>
            <p:ph idx="1"/>
          </p:nvPr>
        </p:nvSpPr>
        <p:spPr/>
        <p:txBody>
          <a:bodyPr>
            <a:normAutofit fontScale="25000" lnSpcReduction="20000"/>
          </a:bodyPr>
          <a:lstStyle/>
          <a:p>
            <a:r>
              <a:rPr lang="en-US" sz="7200" dirty="0">
                <a:cs typeface="Calibri" panose="020F0502020204030204" pitchFamily="34" charset="0"/>
              </a:rPr>
              <a:t>Most insiders have specialized “jobs” in which they have been trained. </a:t>
            </a:r>
          </a:p>
          <a:p>
            <a:r>
              <a:rPr lang="en-US" sz="7200" dirty="0">
                <a:cs typeface="Calibri" panose="020F0502020204030204" pitchFamily="34" charset="0"/>
              </a:rPr>
              <a:t>Some jobs are always to be done; other jobs are to be done in response to certain types of events in the inner or outer world.</a:t>
            </a:r>
          </a:p>
          <a:p>
            <a:r>
              <a:rPr lang="en-US" sz="7200" dirty="0">
                <a:cs typeface="Calibri" panose="020F0502020204030204" pitchFamily="34" charset="0"/>
              </a:rPr>
              <a:t>Some jobs involve action in the outside world (e.g. reporting to family members, opening doors, answering phones, coming when called, conveying messages, sexual slavery, assassination, ritual sacrifice, using Satanic languages). </a:t>
            </a:r>
          </a:p>
          <a:p>
            <a:r>
              <a:rPr lang="en-US" sz="7200" dirty="0">
                <a:cs typeface="Calibri" panose="020F0502020204030204" pitchFamily="34" charset="0"/>
              </a:rPr>
              <a:t>Other jobs are done in the inside world (e.g. keeping records, watching the person’s behavior, distributing programs, giving orders, punishing noncompliant parts, turning programs on, frightening child parts, reactivating programs).</a:t>
            </a:r>
          </a:p>
          <a:p>
            <a:r>
              <a:rPr lang="en-US" sz="7200" dirty="0">
                <a:cs typeface="Calibri" panose="020F0502020204030204" pitchFamily="34" charset="0"/>
              </a:rPr>
              <a:t>Most insiders engage in “forced labor,” doing jobs out of fear of themselves or others being killed or tortured.</a:t>
            </a:r>
          </a:p>
          <a:p>
            <a:r>
              <a:rPr lang="en-US" sz="7200" dirty="0">
                <a:cs typeface="Calibri" panose="020F0502020204030204" pitchFamily="34" charset="0"/>
              </a:rPr>
              <a:t>Child parts (probably all those with “jobs” are children) memorize and respond to deliberately placed touch, sound or sight “triggers” or signals for accessing specific insiders or giving instructions.</a:t>
            </a:r>
          </a:p>
          <a:p>
            <a:endParaRPr lang="en-US"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04DCAF22-CE1B-48BA-A085-CB0E5906725E}" type="slidenum">
              <a:rPr lang="en-CA" smtClean="0"/>
              <a:pPr/>
              <a:t>7</a:t>
            </a:fld>
            <a:endParaRPr lang="en-CA"/>
          </a:p>
        </p:txBody>
      </p:sp>
    </p:spTree>
    <p:extLst>
      <p:ext uri="{BB962C8B-B14F-4D97-AF65-F5344CB8AC3E}">
        <p14:creationId xmlns:p14="http://schemas.microsoft.com/office/powerpoint/2010/main" xmlns="" val="25546339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5C132F-BD15-42C3-ABEC-2DBF3C1C245E}"/>
              </a:ext>
            </a:extLst>
          </p:cNvPr>
          <p:cNvSpPr>
            <a:spLocks noGrp="1"/>
          </p:cNvSpPr>
          <p:nvPr>
            <p:ph type="title"/>
          </p:nvPr>
        </p:nvSpPr>
        <p:spPr/>
        <p:txBody>
          <a:bodyPr/>
          <a:lstStyle/>
          <a:p>
            <a:r>
              <a:rPr lang="en-CA" dirty="0"/>
              <a:t>Backups (Doubles)</a:t>
            </a:r>
          </a:p>
        </p:txBody>
      </p:sp>
      <p:sp>
        <p:nvSpPr>
          <p:cNvPr id="3" name="Content Placeholder 2">
            <a:extLst>
              <a:ext uri="{FF2B5EF4-FFF2-40B4-BE49-F238E27FC236}">
                <a16:creationId xmlns:a16="http://schemas.microsoft.com/office/drawing/2014/main" xmlns="" id="{558F0A99-36BA-44D2-BF12-169D30C26F6E}"/>
              </a:ext>
            </a:extLst>
          </p:cNvPr>
          <p:cNvSpPr>
            <a:spLocks noGrp="1"/>
          </p:cNvSpPr>
          <p:nvPr>
            <p:ph idx="1"/>
          </p:nvPr>
        </p:nvSpPr>
        <p:spPr/>
        <p:txBody>
          <a:bodyPr/>
          <a:lstStyle/>
          <a:p>
            <a:r>
              <a:rPr lang="en-CA" dirty="0"/>
              <a:t>All insiders with jobs have several backups, others who will take over their jobs if an original insider decides not to do its job.</a:t>
            </a:r>
          </a:p>
          <a:p>
            <a:r>
              <a:rPr lang="en-CA" dirty="0"/>
              <a:t>When negotiating with insiders to quit their jobs, be sure to include the backups.</a:t>
            </a:r>
          </a:p>
        </p:txBody>
      </p:sp>
    </p:spTree>
    <p:extLst>
      <p:ext uri="{BB962C8B-B14F-4D97-AF65-F5344CB8AC3E}">
        <p14:creationId xmlns:p14="http://schemas.microsoft.com/office/powerpoint/2010/main" xmlns="" val="3859298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Where Inside “People” (Insiders) Live, in Deliberately Structured Personality Systems</a:t>
            </a:r>
          </a:p>
        </p:txBody>
      </p:sp>
      <p:sp>
        <p:nvSpPr>
          <p:cNvPr id="5" name="Subtitle 4"/>
          <p:cNvSpPr>
            <a:spLocks noGrp="1"/>
          </p:cNvSpPr>
          <p:nvPr>
            <p:ph idx="1"/>
          </p:nvPr>
        </p:nvSpPr>
        <p:spPr/>
        <p:txBody>
          <a:bodyPr>
            <a:normAutofit fontScale="32500" lnSpcReduction="20000"/>
          </a:bodyPr>
          <a:lstStyle/>
          <a:p>
            <a:r>
              <a:rPr lang="en-CA" sz="4900" dirty="0"/>
              <a:t>Each system has sections, each section built from one original split-off infant.</a:t>
            </a:r>
            <a:r>
              <a:rPr lang="en-US" sz="4900" dirty="0"/>
              <a:t> Different sectors contain different kinds of insiders, some groups hidden.</a:t>
            </a:r>
          </a:p>
          <a:p>
            <a:r>
              <a:rPr lang="en-US" sz="4900" dirty="0"/>
              <a:t>There may be a primary “structure” in which the group-created parts are located, e.g. a pyramid, or a spider web. </a:t>
            </a:r>
            <a:r>
              <a:rPr lang="en-CA" sz="4900" dirty="0"/>
              <a:t>There is an original design for each personality system, with one major structure, or a series of related structures.</a:t>
            </a:r>
          </a:p>
          <a:p>
            <a:r>
              <a:rPr lang="en-US" sz="4900" dirty="0"/>
              <a:t>There may be control rooms with control panels, wiring and switches,  in which trained parts turn programs on and off in response to cues or dates. </a:t>
            </a:r>
            <a:endParaRPr lang="en-CA" sz="4900" dirty="0"/>
          </a:p>
          <a:p>
            <a:r>
              <a:rPr lang="en-CA" sz="4900" dirty="0"/>
              <a:t>Different programmers over time may create new sections and place them somewhere in the system, often hidden from insiders created by the original trainers.</a:t>
            </a:r>
          </a:p>
          <a:p>
            <a:r>
              <a:rPr lang="en-US" sz="4900" dirty="0"/>
              <a:t>There may be a complicated inner world with deliberately encouraged internalization of external places.</a:t>
            </a:r>
          </a:p>
          <a:p>
            <a:r>
              <a:rPr lang="en-CA" sz="4900" dirty="0"/>
              <a:t>In most cases the personality system is deliberately structured into layers or levels as well as sections, and everyone has to stay in their place. </a:t>
            </a:r>
            <a:r>
              <a:rPr lang="en-US" sz="4900" dirty="0"/>
              <a:t>With ritual abuse, there’s often a layer of parts created each year on the birthday. </a:t>
            </a:r>
          </a:p>
          <a:p>
            <a:endParaRPr lang="en-US" dirty="0">
              <a:latin typeface="Constantia (Body)"/>
            </a:endParaRPr>
          </a:p>
        </p:txBody>
      </p:sp>
      <p:sp>
        <p:nvSpPr>
          <p:cNvPr id="2" name="Slide Number Placeholder 1"/>
          <p:cNvSpPr>
            <a:spLocks noGrp="1"/>
          </p:cNvSpPr>
          <p:nvPr>
            <p:ph type="sldNum" sz="quarter" idx="12"/>
          </p:nvPr>
        </p:nvSpPr>
        <p:spPr/>
        <p:txBody>
          <a:bodyPr/>
          <a:lstStyle/>
          <a:p>
            <a:fld id="{04DCAF22-CE1B-48BA-A085-CB0E5906725E}" type="slidenum">
              <a:rPr lang="en-CA" smtClean="0"/>
              <a:pPr/>
              <a:t>9</a:t>
            </a:fld>
            <a:endParaRPr lang="en-CA"/>
          </a:p>
        </p:txBody>
      </p:sp>
    </p:spTree>
    <p:extLst>
      <p:ext uri="{BB962C8B-B14F-4D97-AF65-F5344CB8AC3E}">
        <p14:creationId xmlns:p14="http://schemas.microsoft.com/office/powerpoint/2010/main" xmlns="" val="155426137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anim calcmode="lin" valueType="num">
                                      <p:cBhvr additive="base">
                                        <p:cTn id="3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55238</TotalTime>
  <Words>5511</Words>
  <Application>Microsoft Office PowerPoint</Application>
  <PresentationFormat>Custom</PresentationFormat>
  <Paragraphs>338</Paragraphs>
  <Slides>49</Slides>
  <Notes>4</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Wisp</vt:lpstr>
      <vt:lpstr>Slide 1</vt:lpstr>
      <vt:lpstr>Engineered Personality Systems</vt:lpstr>
      <vt:lpstr>Abusers’ Deliberate Use of Dissociation</vt:lpstr>
      <vt:lpstr>Training or “Programming” </vt:lpstr>
      <vt:lpstr>Sections Within the Brain </vt:lpstr>
      <vt:lpstr>13 Foundational Blocks of Parts (Stella Katz, Kaballah Training)</vt:lpstr>
      <vt:lpstr>Insiders’ Jobs</vt:lpstr>
      <vt:lpstr>Backups (Doubles)</vt:lpstr>
      <vt:lpstr>Where Inside “People” (Insiders) Live, in Deliberately Structured Personality Systems</vt:lpstr>
      <vt:lpstr>How the Inner World is Created</vt:lpstr>
      <vt:lpstr>Builders</vt:lpstr>
      <vt:lpstr>Basic Programming for All Parts</vt:lpstr>
      <vt:lpstr>Appearing Normal: The Front</vt:lpstr>
      <vt:lpstr>Front People</vt:lpstr>
      <vt:lpstr>Programming for Front People</vt:lpstr>
      <vt:lpstr>Types of Denial Programming</vt:lpstr>
      <vt:lpstr>Moderators and Modulators</vt:lpstr>
      <vt:lpstr>Programs You See in the Therapy Room</vt:lpstr>
      <vt:lpstr>Distractors and Confusers</vt:lpstr>
      <vt:lpstr>Programs and Jobs of Parts</vt:lpstr>
      <vt:lpstr>Internal Hierarchies</vt:lpstr>
      <vt:lpstr>Bosses (Higher-Ups)</vt:lpstr>
      <vt:lpstr>Enforcers, Soldiers and Guards</vt:lpstr>
      <vt:lpstr>Punishment Programs</vt:lpstr>
      <vt:lpstr>Steve Frankel’s Warsaw Ghetto Analogy</vt:lpstr>
      <vt:lpstr>Record Keepers</vt:lpstr>
      <vt:lpstr>Internal Programmers or Switch Controllers</vt:lpstr>
      <vt:lpstr>Gatekeepers </vt:lpstr>
      <vt:lpstr>Pain Holders</vt:lpstr>
      <vt:lpstr>Spinners</vt:lpstr>
      <vt:lpstr>Types of Access Programming</vt:lpstr>
      <vt:lpstr>Watchers and Reporters</vt:lpstr>
      <vt:lpstr>Programs to Get Survivor into Hospital</vt:lpstr>
      <vt:lpstr>Programs for Use in Rituals</vt:lpstr>
      <vt:lpstr>Types of Sexual Parts</vt:lpstr>
      <vt:lpstr>“Demons”</vt:lpstr>
      <vt:lpstr>“Animals”</vt:lpstr>
      <vt:lpstr>Language Speakers</vt:lpstr>
      <vt:lpstr>Knife Wielders </vt:lpstr>
      <vt:lpstr>Witches, Psychics, Spiritual Leaders</vt:lpstr>
      <vt:lpstr>Ghosts and Aliens and Spirits and Gods</vt:lpstr>
      <vt:lpstr>Re-Activators of Programs</vt:lpstr>
      <vt:lpstr>Paired Programs</vt:lpstr>
      <vt:lpstr>Recognizing Programming</vt:lpstr>
      <vt:lpstr>Turning Programs On or Off</vt:lpstr>
      <vt:lpstr>Attaching Programs to places or events</vt:lpstr>
      <vt:lpstr>Parts the Abusers Don’t Like</vt:lpstr>
      <vt:lpstr>More About Floaters</vt:lpstr>
      <vt:lpstr>Making Changes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Engineered Personality Systems</dc:title>
  <dc:creator>dralison37 dralison37</dc:creator>
  <cp:lastModifiedBy>neile</cp:lastModifiedBy>
  <cp:revision>7</cp:revision>
  <dcterms:created xsi:type="dcterms:W3CDTF">2020-10-01T17:36:13Z</dcterms:created>
  <dcterms:modified xsi:type="dcterms:W3CDTF">2022-04-08T01:02:14Z</dcterms:modified>
</cp:coreProperties>
</file>