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8"/>
  </p:notesMasterIdLst>
  <p:sldIdLst>
    <p:sldId id="256" r:id="rId2"/>
    <p:sldId id="257" r:id="rId3"/>
    <p:sldId id="606" r:id="rId4"/>
    <p:sldId id="627" r:id="rId5"/>
    <p:sldId id="648" r:id="rId6"/>
    <p:sldId id="642" r:id="rId7"/>
    <p:sldId id="643" r:id="rId8"/>
    <p:sldId id="644" r:id="rId9"/>
    <p:sldId id="645" r:id="rId10"/>
    <p:sldId id="646" r:id="rId11"/>
    <p:sldId id="611" r:id="rId12"/>
    <p:sldId id="649" r:id="rId13"/>
    <p:sldId id="607" r:id="rId14"/>
    <p:sldId id="608" r:id="rId15"/>
    <p:sldId id="284" r:id="rId16"/>
    <p:sldId id="609" r:id="rId17"/>
    <p:sldId id="285" r:id="rId18"/>
    <p:sldId id="598" r:id="rId19"/>
    <p:sldId id="610" r:id="rId20"/>
    <p:sldId id="650" r:id="rId21"/>
    <p:sldId id="289" r:id="rId22"/>
    <p:sldId id="617" r:id="rId23"/>
    <p:sldId id="618" r:id="rId24"/>
    <p:sldId id="619" r:id="rId25"/>
    <p:sldId id="620" r:id="rId26"/>
    <p:sldId id="261" r:id="rId27"/>
    <p:sldId id="266" r:id="rId28"/>
    <p:sldId id="612" r:id="rId29"/>
    <p:sldId id="613" r:id="rId30"/>
    <p:sldId id="614" r:id="rId31"/>
    <p:sldId id="615" r:id="rId32"/>
    <p:sldId id="616" r:id="rId33"/>
    <p:sldId id="270" r:id="rId34"/>
    <p:sldId id="596" r:id="rId35"/>
    <p:sldId id="294" r:id="rId36"/>
    <p:sldId id="295" r:id="rId37"/>
    <p:sldId id="296" r:id="rId38"/>
    <p:sldId id="647" r:id="rId39"/>
    <p:sldId id="281" r:id="rId40"/>
    <p:sldId id="282" r:id="rId41"/>
    <p:sldId id="286" r:id="rId42"/>
    <p:sldId id="635" r:id="rId43"/>
    <p:sldId id="640" r:id="rId44"/>
    <p:sldId id="641" r:id="rId45"/>
    <p:sldId id="287" r:id="rId46"/>
    <p:sldId id="651"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774AB7-F247-4D86-89C1-EFE69F904FE8}" v="20" dt="2022-02-28T21:21:16.3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3" autoAdjust="0"/>
    <p:restoredTop sz="94660"/>
  </p:normalViewPr>
  <p:slideViewPr>
    <p:cSldViewPr snapToGrid="0">
      <p:cViewPr varScale="1">
        <p:scale>
          <a:sx n="62" d="100"/>
          <a:sy n="62" d="100"/>
        </p:scale>
        <p:origin x="-84" y="-318"/>
      </p:cViewPr>
      <p:guideLst>
        <p:guide orient="horz" pos="2160"/>
        <p:guide pos="3840"/>
      </p:guideLst>
    </p:cSldViewPr>
  </p:slideViewPr>
  <p:notesTextViewPr>
    <p:cViewPr>
      <p:scale>
        <a:sx n="1" d="1"/>
        <a:sy n="1" d="1"/>
      </p:scale>
      <p:origin x="0" y="0"/>
    </p:cViewPr>
  </p:notesTextViewPr>
  <p:sorterViewPr>
    <p:cViewPr>
      <p:scale>
        <a:sx n="100" d="100"/>
        <a:sy n="100" d="100"/>
      </p:scale>
      <p:origin x="0" y="-11635"/>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ralison37 dralison37" userId="cca6fb7d3284a383" providerId="LiveId" clId="{19774AB7-F247-4D86-89C1-EFE69F904FE8}"/>
    <pc:docChg chg="undo custSel addSld delSld modSld sldOrd">
      <pc:chgData name="dralison37 dralison37" userId="cca6fb7d3284a383" providerId="LiveId" clId="{19774AB7-F247-4D86-89C1-EFE69F904FE8}" dt="2022-02-28T23:27:32.160" v="4064" actId="255"/>
      <pc:docMkLst>
        <pc:docMk/>
      </pc:docMkLst>
      <pc:sldChg chg="del">
        <pc:chgData name="dralison37 dralison37" userId="cca6fb7d3284a383" providerId="LiveId" clId="{19774AB7-F247-4D86-89C1-EFE69F904FE8}" dt="2022-01-23T22:06:24.751" v="0" actId="47"/>
        <pc:sldMkLst>
          <pc:docMk/>
          <pc:sldMk cId="249792759" sldId="256"/>
        </pc:sldMkLst>
      </pc:sldChg>
      <pc:sldChg chg="add">
        <pc:chgData name="dralison37 dralison37" userId="cca6fb7d3284a383" providerId="LiveId" clId="{19774AB7-F247-4D86-89C1-EFE69F904FE8}" dt="2022-02-24T21:49:14.797" v="37"/>
        <pc:sldMkLst>
          <pc:docMk/>
          <pc:sldMk cId="4286368935" sldId="256"/>
        </pc:sldMkLst>
      </pc:sldChg>
      <pc:sldChg chg="add">
        <pc:chgData name="dralison37 dralison37" userId="cca6fb7d3284a383" providerId="LiveId" clId="{19774AB7-F247-4D86-89C1-EFE69F904FE8}" dt="2022-02-24T21:49:14.797" v="37"/>
        <pc:sldMkLst>
          <pc:docMk/>
          <pc:sldMk cId="3405917417" sldId="257"/>
        </pc:sldMkLst>
      </pc:sldChg>
      <pc:sldChg chg="modSp mod">
        <pc:chgData name="dralison37 dralison37" userId="cca6fb7d3284a383" providerId="LiveId" clId="{19774AB7-F247-4D86-89C1-EFE69F904FE8}" dt="2022-02-26T18:21:33.817" v="3075" actId="20577"/>
        <pc:sldMkLst>
          <pc:docMk/>
          <pc:sldMk cId="2390044484" sldId="261"/>
        </pc:sldMkLst>
        <pc:spChg chg="mod">
          <ac:chgData name="dralison37 dralison37" userId="cca6fb7d3284a383" providerId="LiveId" clId="{19774AB7-F247-4D86-89C1-EFE69F904FE8}" dt="2022-02-26T18:20:34.640" v="2996" actId="20577"/>
          <ac:spMkLst>
            <pc:docMk/>
            <pc:sldMk cId="2390044484" sldId="261"/>
            <ac:spMk id="2" creationId="{00000000-0000-0000-0000-000000000000}"/>
          </ac:spMkLst>
        </pc:spChg>
        <pc:spChg chg="mod">
          <ac:chgData name="dralison37 dralison37" userId="cca6fb7d3284a383" providerId="LiveId" clId="{19774AB7-F247-4D86-89C1-EFE69F904FE8}" dt="2022-02-26T18:21:33.817" v="3075" actId="20577"/>
          <ac:spMkLst>
            <pc:docMk/>
            <pc:sldMk cId="2390044484" sldId="261"/>
            <ac:spMk id="3" creationId="{00000000-0000-0000-0000-000000000000}"/>
          </ac:spMkLst>
        </pc:spChg>
        <pc:spChg chg="mod">
          <ac:chgData name="dralison37 dralison37" userId="cca6fb7d3284a383" providerId="LiveId" clId="{19774AB7-F247-4D86-89C1-EFE69F904FE8}" dt="2022-02-24T00:37:29.677" v="9"/>
          <ac:spMkLst>
            <pc:docMk/>
            <pc:sldMk cId="2390044484" sldId="261"/>
            <ac:spMk id="4" creationId="{00000000-0000-0000-0000-000000000000}"/>
          </ac:spMkLst>
        </pc:spChg>
      </pc:sldChg>
      <pc:sldChg chg="modSp mod ord">
        <pc:chgData name="dralison37 dralison37" userId="cca6fb7d3284a383" providerId="LiveId" clId="{19774AB7-F247-4D86-89C1-EFE69F904FE8}" dt="2022-02-26T18:22:14.650" v="3098" actId="6549"/>
        <pc:sldMkLst>
          <pc:docMk/>
          <pc:sldMk cId="3658619214" sldId="266"/>
        </pc:sldMkLst>
        <pc:spChg chg="mod">
          <ac:chgData name="dralison37 dralison37" userId="cca6fb7d3284a383" providerId="LiveId" clId="{19774AB7-F247-4D86-89C1-EFE69F904FE8}" dt="2022-02-24T00:37:29.677" v="9"/>
          <ac:spMkLst>
            <pc:docMk/>
            <pc:sldMk cId="3658619214" sldId="266"/>
            <ac:spMk id="2" creationId="{00000000-0000-0000-0000-000000000000}"/>
          </ac:spMkLst>
        </pc:spChg>
        <pc:spChg chg="mod">
          <ac:chgData name="dralison37 dralison37" userId="cca6fb7d3284a383" providerId="LiveId" clId="{19774AB7-F247-4D86-89C1-EFE69F904FE8}" dt="2022-02-26T18:22:14.650" v="3098" actId="6549"/>
          <ac:spMkLst>
            <pc:docMk/>
            <pc:sldMk cId="3658619214" sldId="266"/>
            <ac:spMk id="3" creationId="{00000000-0000-0000-0000-000000000000}"/>
          </ac:spMkLst>
        </pc:spChg>
        <pc:spChg chg="mod">
          <ac:chgData name="dralison37 dralison37" userId="cca6fb7d3284a383" providerId="LiveId" clId="{19774AB7-F247-4D86-89C1-EFE69F904FE8}" dt="2022-02-24T00:37:29.677" v="9"/>
          <ac:spMkLst>
            <pc:docMk/>
            <pc:sldMk cId="3658619214" sldId="266"/>
            <ac:spMk id="4" creationId="{00000000-0000-0000-0000-000000000000}"/>
          </ac:spMkLst>
        </pc:spChg>
      </pc:sldChg>
      <pc:sldChg chg="modSp mod">
        <pc:chgData name="dralison37 dralison37" userId="cca6fb7d3284a383" providerId="LiveId" clId="{19774AB7-F247-4D86-89C1-EFE69F904FE8}" dt="2022-02-26T18:30:53.658" v="3159" actId="5793"/>
        <pc:sldMkLst>
          <pc:docMk/>
          <pc:sldMk cId="2733699467" sldId="270"/>
        </pc:sldMkLst>
        <pc:spChg chg="mod">
          <ac:chgData name="dralison37 dralison37" userId="cca6fb7d3284a383" providerId="LiveId" clId="{19774AB7-F247-4D86-89C1-EFE69F904FE8}" dt="2022-02-24T00:37:29.677" v="9"/>
          <ac:spMkLst>
            <pc:docMk/>
            <pc:sldMk cId="2733699467" sldId="270"/>
            <ac:spMk id="2" creationId="{00000000-0000-0000-0000-000000000000}"/>
          </ac:spMkLst>
        </pc:spChg>
        <pc:spChg chg="mod">
          <ac:chgData name="dralison37 dralison37" userId="cca6fb7d3284a383" providerId="LiveId" clId="{19774AB7-F247-4D86-89C1-EFE69F904FE8}" dt="2022-02-26T18:30:53.658" v="3159" actId="5793"/>
          <ac:spMkLst>
            <pc:docMk/>
            <pc:sldMk cId="2733699467" sldId="270"/>
            <ac:spMk id="3" creationId="{00000000-0000-0000-0000-000000000000}"/>
          </ac:spMkLst>
        </pc:spChg>
        <pc:spChg chg="mod">
          <ac:chgData name="dralison37 dralison37" userId="cca6fb7d3284a383" providerId="LiveId" clId="{19774AB7-F247-4D86-89C1-EFE69F904FE8}" dt="2022-02-24T00:37:29.677" v="9"/>
          <ac:spMkLst>
            <pc:docMk/>
            <pc:sldMk cId="2733699467" sldId="270"/>
            <ac:spMk id="4" creationId="{00000000-0000-0000-0000-000000000000}"/>
          </ac:spMkLst>
        </pc:spChg>
      </pc:sldChg>
      <pc:sldChg chg="modSp del mod">
        <pc:chgData name="dralison37 dralison37" userId="cca6fb7d3284a383" providerId="LiveId" clId="{19774AB7-F247-4D86-89C1-EFE69F904FE8}" dt="2022-02-24T22:43:01.128" v="708" actId="2696"/>
        <pc:sldMkLst>
          <pc:docMk/>
          <pc:sldMk cId="2002227211" sldId="281"/>
        </pc:sldMkLst>
        <pc:spChg chg="mod">
          <ac:chgData name="dralison37 dralison37" userId="cca6fb7d3284a383" providerId="LiveId" clId="{19774AB7-F247-4D86-89C1-EFE69F904FE8}" dt="2022-02-24T22:18:51.224" v="322" actId="20577"/>
          <ac:spMkLst>
            <pc:docMk/>
            <pc:sldMk cId="2002227211" sldId="281"/>
            <ac:spMk id="2" creationId="{00000000-0000-0000-0000-000000000000}"/>
          </ac:spMkLst>
        </pc:spChg>
        <pc:spChg chg="mod">
          <ac:chgData name="dralison37 dralison37" userId="cca6fb7d3284a383" providerId="LiveId" clId="{19774AB7-F247-4D86-89C1-EFE69F904FE8}" dt="2022-02-24T22:23:51.960" v="433" actId="20577"/>
          <ac:spMkLst>
            <pc:docMk/>
            <pc:sldMk cId="2002227211" sldId="281"/>
            <ac:spMk id="3" creationId="{00000000-0000-0000-0000-000000000000}"/>
          </ac:spMkLst>
        </pc:spChg>
        <pc:spChg chg="mod">
          <ac:chgData name="dralison37 dralison37" userId="cca6fb7d3284a383" providerId="LiveId" clId="{19774AB7-F247-4D86-89C1-EFE69F904FE8}" dt="2022-02-24T00:37:29.677" v="9"/>
          <ac:spMkLst>
            <pc:docMk/>
            <pc:sldMk cId="2002227211" sldId="281"/>
            <ac:spMk id="4" creationId="{00000000-0000-0000-0000-000000000000}"/>
          </ac:spMkLst>
        </pc:spChg>
      </pc:sldChg>
      <pc:sldChg chg="modSp add mod">
        <pc:chgData name="dralison37 dralison37" userId="cca6fb7d3284a383" providerId="LiveId" clId="{19774AB7-F247-4D86-89C1-EFE69F904FE8}" dt="2022-02-26T18:32:40.520" v="3190" actId="20577"/>
        <pc:sldMkLst>
          <pc:docMk/>
          <pc:sldMk cId="2562604826" sldId="281"/>
        </pc:sldMkLst>
        <pc:spChg chg="mod">
          <ac:chgData name="dralison37 dralison37" userId="cca6fb7d3284a383" providerId="LiveId" clId="{19774AB7-F247-4D86-89C1-EFE69F904FE8}" dt="2022-02-26T18:32:40.520" v="3190" actId="20577"/>
          <ac:spMkLst>
            <pc:docMk/>
            <pc:sldMk cId="2562604826" sldId="281"/>
            <ac:spMk id="3" creationId="{00000000-0000-0000-0000-000000000000}"/>
          </ac:spMkLst>
        </pc:spChg>
      </pc:sldChg>
      <pc:sldChg chg="delSp modSp del mod modClrScheme chgLayout">
        <pc:chgData name="dralison37 dralison37" userId="cca6fb7d3284a383" providerId="LiveId" clId="{19774AB7-F247-4D86-89C1-EFE69F904FE8}" dt="2022-02-24T22:43:01.128" v="708" actId="2696"/>
        <pc:sldMkLst>
          <pc:docMk/>
          <pc:sldMk cId="497117214" sldId="282"/>
        </pc:sldMkLst>
        <pc:spChg chg="mod ord">
          <ac:chgData name="dralison37 dralison37" userId="cca6fb7d3284a383" providerId="LiveId" clId="{19774AB7-F247-4D86-89C1-EFE69F904FE8}" dt="2022-02-24T22:25:36.006" v="558" actId="20577"/>
          <ac:spMkLst>
            <pc:docMk/>
            <pc:sldMk cId="497117214" sldId="282"/>
            <ac:spMk id="2" creationId="{00000000-0000-0000-0000-000000000000}"/>
          </ac:spMkLst>
        </pc:spChg>
        <pc:spChg chg="mod ord">
          <ac:chgData name="dralison37 dralison37" userId="cca6fb7d3284a383" providerId="LiveId" clId="{19774AB7-F247-4D86-89C1-EFE69F904FE8}" dt="2022-02-24T22:24:47.973" v="440" actId="255"/>
          <ac:spMkLst>
            <pc:docMk/>
            <pc:sldMk cId="497117214" sldId="282"/>
            <ac:spMk id="3" creationId="{00000000-0000-0000-0000-000000000000}"/>
          </ac:spMkLst>
        </pc:spChg>
        <pc:spChg chg="del mod ord">
          <ac:chgData name="dralison37 dralison37" userId="cca6fb7d3284a383" providerId="LiveId" clId="{19774AB7-F247-4D86-89C1-EFE69F904FE8}" dt="2022-02-24T22:24:26.255" v="439" actId="478"/>
          <ac:spMkLst>
            <pc:docMk/>
            <pc:sldMk cId="497117214" sldId="282"/>
            <ac:spMk id="4" creationId="{00000000-0000-0000-0000-000000000000}"/>
          </ac:spMkLst>
        </pc:spChg>
        <pc:spChg chg="mod ord">
          <ac:chgData name="dralison37 dralison37" userId="cca6fb7d3284a383" providerId="LiveId" clId="{19774AB7-F247-4D86-89C1-EFE69F904FE8}" dt="2022-02-24T22:24:16.651" v="436" actId="700"/>
          <ac:spMkLst>
            <pc:docMk/>
            <pc:sldMk cId="497117214" sldId="282"/>
            <ac:spMk id="5" creationId="{00000000-0000-0000-0000-000000000000}"/>
          </ac:spMkLst>
        </pc:spChg>
      </pc:sldChg>
      <pc:sldChg chg="add">
        <pc:chgData name="dralison37 dralison37" userId="cca6fb7d3284a383" providerId="LiveId" clId="{19774AB7-F247-4D86-89C1-EFE69F904FE8}" dt="2022-02-24T22:43:11.467" v="709"/>
        <pc:sldMkLst>
          <pc:docMk/>
          <pc:sldMk cId="3527169945" sldId="282"/>
        </pc:sldMkLst>
      </pc:sldChg>
      <pc:sldChg chg="modSp del mod">
        <pc:chgData name="dralison37 dralison37" userId="cca6fb7d3284a383" providerId="LiveId" clId="{19774AB7-F247-4D86-89C1-EFE69F904FE8}" dt="2022-02-24T22:25:58.759" v="559" actId="47"/>
        <pc:sldMkLst>
          <pc:docMk/>
          <pc:sldMk cId="2206582152" sldId="283"/>
        </pc:sldMkLst>
        <pc:spChg chg="mod">
          <ac:chgData name="dralison37 dralison37" userId="cca6fb7d3284a383" providerId="LiveId" clId="{19774AB7-F247-4D86-89C1-EFE69F904FE8}" dt="2022-02-24T00:37:29.677" v="9"/>
          <ac:spMkLst>
            <pc:docMk/>
            <pc:sldMk cId="2206582152" sldId="283"/>
            <ac:spMk id="2" creationId="{00000000-0000-0000-0000-000000000000}"/>
          </ac:spMkLst>
        </pc:spChg>
        <pc:spChg chg="mod">
          <ac:chgData name="dralison37 dralison37" userId="cca6fb7d3284a383" providerId="LiveId" clId="{19774AB7-F247-4D86-89C1-EFE69F904FE8}" dt="2022-02-24T00:37:29.677" v="9"/>
          <ac:spMkLst>
            <pc:docMk/>
            <pc:sldMk cId="2206582152" sldId="283"/>
            <ac:spMk id="3" creationId="{00000000-0000-0000-0000-000000000000}"/>
          </ac:spMkLst>
        </pc:spChg>
        <pc:spChg chg="mod">
          <ac:chgData name="dralison37 dralison37" userId="cca6fb7d3284a383" providerId="LiveId" clId="{19774AB7-F247-4D86-89C1-EFE69F904FE8}" dt="2022-02-24T00:37:29.832" v="13" actId="27636"/>
          <ac:spMkLst>
            <pc:docMk/>
            <pc:sldMk cId="2206582152" sldId="283"/>
            <ac:spMk id="4" creationId="{00000000-0000-0000-0000-000000000000}"/>
          </ac:spMkLst>
        </pc:spChg>
        <pc:spChg chg="mod">
          <ac:chgData name="dralison37 dralison37" userId="cca6fb7d3284a383" providerId="LiveId" clId="{19774AB7-F247-4D86-89C1-EFE69F904FE8}" dt="2022-02-24T00:37:29.677" v="9"/>
          <ac:spMkLst>
            <pc:docMk/>
            <pc:sldMk cId="2206582152" sldId="283"/>
            <ac:spMk id="5" creationId="{00000000-0000-0000-0000-000000000000}"/>
          </ac:spMkLst>
        </pc:spChg>
      </pc:sldChg>
      <pc:sldChg chg="delSp modSp mod ord modClrScheme chgLayout">
        <pc:chgData name="dralison37 dralison37" userId="cca6fb7d3284a383" providerId="LiveId" clId="{19774AB7-F247-4D86-89C1-EFE69F904FE8}" dt="2022-02-25T22:19:28.713" v="1140" actId="313"/>
        <pc:sldMkLst>
          <pc:docMk/>
          <pc:sldMk cId="304363178" sldId="284"/>
        </pc:sldMkLst>
        <pc:spChg chg="mod ord">
          <ac:chgData name="dralison37 dralison37" userId="cca6fb7d3284a383" providerId="LiveId" clId="{19774AB7-F247-4D86-89C1-EFE69F904FE8}" dt="2022-02-25T21:44:28.727" v="1117" actId="700"/>
          <ac:spMkLst>
            <pc:docMk/>
            <pc:sldMk cId="304363178" sldId="284"/>
            <ac:spMk id="2" creationId="{00000000-0000-0000-0000-000000000000}"/>
          </ac:spMkLst>
        </pc:spChg>
        <pc:spChg chg="mod ord">
          <ac:chgData name="dralison37 dralison37" userId="cca6fb7d3284a383" providerId="LiveId" clId="{19774AB7-F247-4D86-89C1-EFE69F904FE8}" dt="2022-02-25T22:19:28.713" v="1140" actId="313"/>
          <ac:spMkLst>
            <pc:docMk/>
            <pc:sldMk cId="304363178" sldId="284"/>
            <ac:spMk id="3" creationId="{00000000-0000-0000-0000-000000000000}"/>
          </ac:spMkLst>
        </pc:spChg>
        <pc:spChg chg="del mod">
          <ac:chgData name="dralison37 dralison37" userId="cca6fb7d3284a383" providerId="LiveId" clId="{19774AB7-F247-4D86-89C1-EFE69F904FE8}" dt="2022-02-25T21:44:28.727" v="1117" actId="700"/>
          <ac:spMkLst>
            <pc:docMk/>
            <pc:sldMk cId="304363178" sldId="284"/>
            <ac:spMk id="4" creationId="{00000000-0000-0000-0000-000000000000}"/>
          </ac:spMkLst>
        </pc:spChg>
        <pc:spChg chg="mod ord">
          <ac:chgData name="dralison37 dralison37" userId="cca6fb7d3284a383" providerId="LiveId" clId="{19774AB7-F247-4D86-89C1-EFE69F904FE8}" dt="2022-02-25T21:44:28.727" v="1117" actId="700"/>
          <ac:spMkLst>
            <pc:docMk/>
            <pc:sldMk cId="304363178" sldId="284"/>
            <ac:spMk id="5" creationId="{00000000-0000-0000-0000-000000000000}"/>
          </ac:spMkLst>
        </pc:spChg>
      </pc:sldChg>
      <pc:sldChg chg="delSp modSp mod modClrScheme chgLayout">
        <pc:chgData name="dralison37 dralison37" userId="cca6fb7d3284a383" providerId="LiveId" clId="{19774AB7-F247-4D86-89C1-EFE69F904FE8}" dt="2022-02-26T18:17:32.217" v="2906" actId="27636"/>
        <pc:sldMkLst>
          <pc:docMk/>
          <pc:sldMk cId="292952870" sldId="285"/>
        </pc:sldMkLst>
        <pc:spChg chg="mod ord">
          <ac:chgData name="dralison37 dralison37" userId="cca6fb7d3284a383" providerId="LiveId" clId="{19774AB7-F247-4D86-89C1-EFE69F904FE8}" dt="2022-02-25T22:23:28.871" v="1213" actId="6549"/>
          <ac:spMkLst>
            <pc:docMk/>
            <pc:sldMk cId="292952870" sldId="285"/>
            <ac:spMk id="2" creationId="{00000000-0000-0000-0000-000000000000}"/>
          </ac:spMkLst>
        </pc:spChg>
        <pc:spChg chg="mod ord">
          <ac:chgData name="dralison37 dralison37" userId="cca6fb7d3284a383" providerId="LiveId" clId="{19774AB7-F247-4D86-89C1-EFE69F904FE8}" dt="2022-02-26T18:17:32.217" v="2906" actId="27636"/>
          <ac:spMkLst>
            <pc:docMk/>
            <pc:sldMk cId="292952870" sldId="285"/>
            <ac:spMk id="3" creationId="{00000000-0000-0000-0000-000000000000}"/>
          </ac:spMkLst>
        </pc:spChg>
        <pc:spChg chg="del mod ord">
          <ac:chgData name="dralison37 dralison37" userId="cca6fb7d3284a383" providerId="LiveId" clId="{19774AB7-F247-4D86-89C1-EFE69F904FE8}" dt="2022-02-25T22:23:04.378" v="1200" actId="700"/>
          <ac:spMkLst>
            <pc:docMk/>
            <pc:sldMk cId="292952870" sldId="285"/>
            <ac:spMk id="4" creationId="{00000000-0000-0000-0000-000000000000}"/>
          </ac:spMkLst>
        </pc:spChg>
        <pc:spChg chg="mod ord">
          <ac:chgData name="dralison37 dralison37" userId="cca6fb7d3284a383" providerId="LiveId" clId="{19774AB7-F247-4D86-89C1-EFE69F904FE8}" dt="2022-02-25T22:23:04.378" v="1200" actId="700"/>
          <ac:spMkLst>
            <pc:docMk/>
            <pc:sldMk cId="292952870" sldId="285"/>
            <ac:spMk id="5" creationId="{00000000-0000-0000-0000-000000000000}"/>
          </ac:spMkLst>
        </pc:spChg>
      </pc:sldChg>
      <pc:sldChg chg="add">
        <pc:chgData name="dralison37 dralison37" userId="cca6fb7d3284a383" providerId="LiveId" clId="{19774AB7-F247-4D86-89C1-EFE69F904FE8}" dt="2022-02-24T22:43:11.467" v="709"/>
        <pc:sldMkLst>
          <pc:docMk/>
          <pc:sldMk cId="4073427250" sldId="286"/>
        </pc:sldMkLst>
      </pc:sldChg>
      <pc:sldChg chg="modSp del">
        <pc:chgData name="dralison37 dralison37" userId="cca6fb7d3284a383" providerId="LiveId" clId="{19774AB7-F247-4D86-89C1-EFE69F904FE8}" dt="2022-02-24T22:43:01.128" v="708" actId="2696"/>
        <pc:sldMkLst>
          <pc:docMk/>
          <pc:sldMk cId="4220890110" sldId="286"/>
        </pc:sldMkLst>
        <pc:spChg chg="mod">
          <ac:chgData name="dralison37 dralison37" userId="cca6fb7d3284a383" providerId="LiveId" clId="{19774AB7-F247-4D86-89C1-EFE69F904FE8}" dt="2022-02-24T00:37:29.677" v="9"/>
          <ac:spMkLst>
            <pc:docMk/>
            <pc:sldMk cId="4220890110" sldId="286"/>
            <ac:spMk id="2" creationId="{00000000-0000-0000-0000-000000000000}"/>
          </ac:spMkLst>
        </pc:spChg>
        <pc:spChg chg="mod">
          <ac:chgData name="dralison37 dralison37" userId="cca6fb7d3284a383" providerId="LiveId" clId="{19774AB7-F247-4D86-89C1-EFE69F904FE8}" dt="2022-02-24T00:37:29.677" v="9"/>
          <ac:spMkLst>
            <pc:docMk/>
            <pc:sldMk cId="4220890110" sldId="286"/>
            <ac:spMk id="3" creationId="{00000000-0000-0000-0000-000000000000}"/>
          </ac:spMkLst>
        </pc:spChg>
        <pc:spChg chg="mod">
          <ac:chgData name="dralison37 dralison37" userId="cca6fb7d3284a383" providerId="LiveId" clId="{19774AB7-F247-4D86-89C1-EFE69F904FE8}" dt="2022-02-24T00:37:29.677" v="9"/>
          <ac:spMkLst>
            <pc:docMk/>
            <pc:sldMk cId="4220890110" sldId="286"/>
            <ac:spMk id="4" creationId="{00000000-0000-0000-0000-000000000000}"/>
          </ac:spMkLst>
        </pc:spChg>
      </pc:sldChg>
      <pc:sldChg chg="add">
        <pc:chgData name="dralison37 dralison37" userId="cca6fb7d3284a383" providerId="LiveId" clId="{19774AB7-F247-4D86-89C1-EFE69F904FE8}" dt="2022-02-24T22:43:11.467" v="709"/>
        <pc:sldMkLst>
          <pc:docMk/>
          <pc:sldMk cId="398282436" sldId="287"/>
        </pc:sldMkLst>
      </pc:sldChg>
      <pc:sldChg chg="modSp del mod ord">
        <pc:chgData name="dralison37 dralison37" userId="cca6fb7d3284a383" providerId="LiveId" clId="{19774AB7-F247-4D86-89C1-EFE69F904FE8}" dt="2022-02-24T22:43:01.128" v="708" actId="2696"/>
        <pc:sldMkLst>
          <pc:docMk/>
          <pc:sldMk cId="2169114364" sldId="287"/>
        </pc:sldMkLst>
        <pc:spChg chg="mod">
          <ac:chgData name="dralison37 dralison37" userId="cca6fb7d3284a383" providerId="LiveId" clId="{19774AB7-F247-4D86-89C1-EFE69F904FE8}" dt="2022-02-24T00:37:29.677" v="9"/>
          <ac:spMkLst>
            <pc:docMk/>
            <pc:sldMk cId="2169114364" sldId="287"/>
            <ac:spMk id="2" creationId="{00000000-0000-0000-0000-000000000000}"/>
          </ac:spMkLst>
        </pc:spChg>
        <pc:spChg chg="mod">
          <ac:chgData name="dralison37 dralison37" userId="cca6fb7d3284a383" providerId="LiveId" clId="{19774AB7-F247-4D86-89C1-EFE69F904FE8}" dt="2022-02-24T00:37:29.877" v="18" actId="27636"/>
          <ac:spMkLst>
            <pc:docMk/>
            <pc:sldMk cId="2169114364" sldId="287"/>
            <ac:spMk id="3" creationId="{00000000-0000-0000-0000-000000000000}"/>
          </ac:spMkLst>
        </pc:spChg>
        <pc:spChg chg="mod">
          <ac:chgData name="dralison37 dralison37" userId="cca6fb7d3284a383" providerId="LiveId" clId="{19774AB7-F247-4D86-89C1-EFE69F904FE8}" dt="2022-02-24T00:37:29.677" v="9"/>
          <ac:spMkLst>
            <pc:docMk/>
            <pc:sldMk cId="2169114364" sldId="287"/>
            <ac:spMk id="4" creationId="{00000000-0000-0000-0000-000000000000}"/>
          </ac:spMkLst>
        </pc:spChg>
      </pc:sldChg>
      <pc:sldChg chg="modSp add mod ord">
        <pc:chgData name="dralison37 dralison37" userId="cca6fb7d3284a383" providerId="LiveId" clId="{19774AB7-F247-4D86-89C1-EFE69F904FE8}" dt="2022-02-28T21:18:58.580" v="3240" actId="27636"/>
        <pc:sldMkLst>
          <pc:docMk/>
          <pc:sldMk cId="1015434675" sldId="289"/>
        </pc:sldMkLst>
        <pc:spChg chg="mod">
          <ac:chgData name="dralison37 dralison37" userId="cca6fb7d3284a383" providerId="LiveId" clId="{19774AB7-F247-4D86-89C1-EFE69F904FE8}" dt="2022-02-28T21:18:00.079" v="3226" actId="207"/>
          <ac:spMkLst>
            <pc:docMk/>
            <pc:sldMk cId="1015434675" sldId="289"/>
            <ac:spMk id="2" creationId="{BC32B497-E0C2-4D09-89BA-1263938FE8D3}"/>
          </ac:spMkLst>
        </pc:spChg>
        <pc:spChg chg="mod">
          <ac:chgData name="dralison37 dralison37" userId="cca6fb7d3284a383" providerId="LiveId" clId="{19774AB7-F247-4D86-89C1-EFE69F904FE8}" dt="2022-02-28T21:18:58.580" v="3240" actId="27636"/>
          <ac:spMkLst>
            <pc:docMk/>
            <pc:sldMk cId="1015434675" sldId="289"/>
            <ac:spMk id="3" creationId="{4BC7708B-60D6-4980-AD1C-F40D36A6A141}"/>
          </ac:spMkLst>
        </pc:spChg>
      </pc:sldChg>
      <pc:sldChg chg="modSp add mod">
        <pc:chgData name="dralison37 dralison37" userId="cca6fb7d3284a383" providerId="LiveId" clId="{19774AB7-F247-4D86-89C1-EFE69F904FE8}" dt="2022-02-28T21:21:58.380" v="3242" actId="207"/>
        <pc:sldMkLst>
          <pc:docMk/>
          <pc:sldMk cId="2333366428" sldId="294"/>
        </pc:sldMkLst>
        <pc:spChg chg="mod">
          <ac:chgData name="dralison37 dralison37" userId="cca6fb7d3284a383" providerId="LiveId" clId="{19774AB7-F247-4D86-89C1-EFE69F904FE8}" dt="2022-02-28T21:21:58.380" v="3242" actId="207"/>
          <ac:spMkLst>
            <pc:docMk/>
            <pc:sldMk cId="2333366428" sldId="294"/>
            <ac:spMk id="2" creationId="{10AFA76F-2DB9-4199-A1AB-479E0456686B}"/>
          </ac:spMkLst>
        </pc:spChg>
      </pc:sldChg>
      <pc:sldChg chg="modSp add mod">
        <pc:chgData name="dralison37 dralison37" userId="cca6fb7d3284a383" providerId="LiveId" clId="{19774AB7-F247-4D86-89C1-EFE69F904FE8}" dt="2022-02-28T21:22:04.539" v="3243" actId="207"/>
        <pc:sldMkLst>
          <pc:docMk/>
          <pc:sldMk cId="2194712575" sldId="295"/>
        </pc:sldMkLst>
        <pc:spChg chg="mod">
          <ac:chgData name="dralison37 dralison37" userId="cca6fb7d3284a383" providerId="LiveId" clId="{19774AB7-F247-4D86-89C1-EFE69F904FE8}" dt="2022-02-28T21:22:04.539" v="3243" actId="207"/>
          <ac:spMkLst>
            <pc:docMk/>
            <pc:sldMk cId="2194712575" sldId="295"/>
            <ac:spMk id="2" creationId="{9637C756-FD44-49D0-AE2F-09D5CF26FF75}"/>
          </ac:spMkLst>
        </pc:spChg>
      </pc:sldChg>
      <pc:sldChg chg="modSp add mod">
        <pc:chgData name="dralison37 dralison37" userId="cca6fb7d3284a383" providerId="LiveId" clId="{19774AB7-F247-4D86-89C1-EFE69F904FE8}" dt="2022-02-28T21:22:12.685" v="3244" actId="207"/>
        <pc:sldMkLst>
          <pc:docMk/>
          <pc:sldMk cId="16423279" sldId="296"/>
        </pc:sldMkLst>
        <pc:spChg chg="mod">
          <ac:chgData name="dralison37 dralison37" userId="cca6fb7d3284a383" providerId="LiveId" clId="{19774AB7-F247-4D86-89C1-EFE69F904FE8}" dt="2022-02-28T21:22:12.685" v="3244" actId="207"/>
          <ac:spMkLst>
            <pc:docMk/>
            <pc:sldMk cId="16423279" sldId="296"/>
            <ac:spMk id="2" creationId="{8377F6EB-038C-4218-AC2A-827115686931}"/>
          </ac:spMkLst>
        </pc:spChg>
      </pc:sldChg>
      <pc:sldChg chg="modSp del mod">
        <pc:chgData name="dralison37 dralison37" userId="cca6fb7d3284a383" providerId="LiveId" clId="{19774AB7-F247-4D86-89C1-EFE69F904FE8}" dt="2022-02-26T00:06:00.425" v="2222" actId="47"/>
        <pc:sldMkLst>
          <pc:docMk/>
          <pc:sldMk cId="2057721393" sldId="546"/>
        </pc:sldMkLst>
        <pc:spChg chg="mod">
          <ac:chgData name="dralison37 dralison37" userId="cca6fb7d3284a383" providerId="LiveId" clId="{19774AB7-F247-4D86-89C1-EFE69F904FE8}" dt="2022-02-24T00:37:29.677" v="9"/>
          <ac:spMkLst>
            <pc:docMk/>
            <pc:sldMk cId="2057721393" sldId="546"/>
            <ac:spMk id="2" creationId="{E4BD03FE-45EA-4772-9EF6-9CF6F5A0322A}"/>
          </ac:spMkLst>
        </pc:spChg>
        <pc:spChg chg="mod">
          <ac:chgData name="dralison37 dralison37" userId="cca6fb7d3284a383" providerId="LiveId" clId="{19774AB7-F247-4D86-89C1-EFE69F904FE8}" dt="2022-02-24T00:37:30.008" v="34" actId="27636"/>
          <ac:spMkLst>
            <pc:docMk/>
            <pc:sldMk cId="2057721393" sldId="546"/>
            <ac:spMk id="3" creationId="{A58335D6-951F-49EF-845E-6127A4FC3297}"/>
          </ac:spMkLst>
        </pc:spChg>
        <pc:spChg chg="mod">
          <ac:chgData name="dralison37 dralison37" userId="cca6fb7d3284a383" providerId="LiveId" clId="{19774AB7-F247-4D86-89C1-EFE69F904FE8}" dt="2022-02-24T00:37:30.010" v="35" actId="27636"/>
          <ac:spMkLst>
            <pc:docMk/>
            <pc:sldMk cId="2057721393" sldId="546"/>
            <ac:spMk id="4" creationId="{2392010E-112D-415B-B495-C880ACEBF838}"/>
          </ac:spMkLst>
        </pc:spChg>
      </pc:sldChg>
      <pc:sldChg chg="modSp del mod">
        <pc:chgData name="dralison37 dralison37" userId="cca6fb7d3284a383" providerId="LiveId" clId="{19774AB7-F247-4D86-89C1-EFE69F904FE8}" dt="2022-02-26T00:07:11.502" v="2228" actId="47"/>
        <pc:sldMkLst>
          <pc:docMk/>
          <pc:sldMk cId="2276600852" sldId="595"/>
        </pc:sldMkLst>
        <pc:spChg chg="mod">
          <ac:chgData name="dralison37 dralison37" userId="cca6fb7d3284a383" providerId="LiveId" clId="{19774AB7-F247-4D86-89C1-EFE69F904FE8}" dt="2022-02-24T00:37:29.677" v="9"/>
          <ac:spMkLst>
            <pc:docMk/>
            <pc:sldMk cId="2276600852" sldId="595"/>
            <ac:spMk id="2" creationId="{00000000-0000-0000-0000-000000000000}"/>
          </ac:spMkLst>
        </pc:spChg>
        <pc:spChg chg="mod">
          <ac:chgData name="dralison37 dralison37" userId="cca6fb7d3284a383" providerId="LiveId" clId="{19774AB7-F247-4D86-89C1-EFE69F904FE8}" dt="2022-02-26T00:07:02.685" v="2225" actId="21"/>
          <ac:spMkLst>
            <pc:docMk/>
            <pc:sldMk cId="2276600852" sldId="595"/>
            <ac:spMk id="3" creationId="{00000000-0000-0000-0000-000000000000}"/>
          </ac:spMkLst>
        </pc:spChg>
        <pc:spChg chg="mod">
          <ac:chgData name="dralison37 dralison37" userId="cca6fb7d3284a383" providerId="LiveId" clId="{19774AB7-F247-4D86-89C1-EFE69F904FE8}" dt="2022-02-24T00:37:29.677" v="9"/>
          <ac:spMkLst>
            <pc:docMk/>
            <pc:sldMk cId="2276600852" sldId="595"/>
            <ac:spMk id="4" creationId="{00000000-0000-0000-0000-000000000000}"/>
          </ac:spMkLst>
        </pc:spChg>
      </pc:sldChg>
      <pc:sldChg chg="modSp mod">
        <pc:chgData name="dralison37 dralison37" userId="cca6fb7d3284a383" providerId="LiveId" clId="{19774AB7-F247-4D86-89C1-EFE69F904FE8}" dt="2022-02-26T00:08:17.806" v="2277" actId="6549"/>
        <pc:sldMkLst>
          <pc:docMk/>
          <pc:sldMk cId="2213165053" sldId="596"/>
        </pc:sldMkLst>
        <pc:spChg chg="mod">
          <ac:chgData name="dralison37 dralison37" userId="cca6fb7d3284a383" providerId="LiveId" clId="{19774AB7-F247-4D86-89C1-EFE69F904FE8}" dt="2022-02-26T00:05:31.151" v="2220" actId="20577"/>
          <ac:spMkLst>
            <pc:docMk/>
            <pc:sldMk cId="2213165053" sldId="596"/>
            <ac:spMk id="2" creationId="{00000000-0000-0000-0000-000000000000}"/>
          </ac:spMkLst>
        </pc:spChg>
        <pc:spChg chg="mod">
          <ac:chgData name="dralison37 dralison37" userId="cca6fb7d3284a383" providerId="LiveId" clId="{19774AB7-F247-4D86-89C1-EFE69F904FE8}" dt="2022-02-26T00:08:17.806" v="2277" actId="6549"/>
          <ac:spMkLst>
            <pc:docMk/>
            <pc:sldMk cId="2213165053" sldId="596"/>
            <ac:spMk id="3" creationId="{00000000-0000-0000-0000-000000000000}"/>
          </ac:spMkLst>
        </pc:spChg>
        <pc:spChg chg="mod">
          <ac:chgData name="dralison37 dralison37" userId="cca6fb7d3284a383" providerId="LiveId" clId="{19774AB7-F247-4D86-89C1-EFE69F904FE8}" dt="2022-02-24T00:37:29.677" v="9"/>
          <ac:spMkLst>
            <pc:docMk/>
            <pc:sldMk cId="2213165053" sldId="596"/>
            <ac:spMk id="4" creationId="{00000000-0000-0000-0000-000000000000}"/>
          </ac:spMkLst>
        </pc:spChg>
      </pc:sldChg>
      <pc:sldChg chg="modSp del mod">
        <pc:chgData name="dralison37 dralison37" userId="cca6fb7d3284a383" providerId="LiveId" clId="{19774AB7-F247-4D86-89C1-EFE69F904FE8}" dt="2022-02-26T00:05:38.506" v="2221" actId="47"/>
        <pc:sldMkLst>
          <pc:docMk/>
          <pc:sldMk cId="2070937661" sldId="597"/>
        </pc:sldMkLst>
        <pc:spChg chg="mod">
          <ac:chgData name="dralison37 dralison37" userId="cca6fb7d3284a383" providerId="LiveId" clId="{19774AB7-F247-4D86-89C1-EFE69F904FE8}" dt="2022-02-26T00:02:38.710" v="2054" actId="20577"/>
          <ac:spMkLst>
            <pc:docMk/>
            <pc:sldMk cId="2070937661" sldId="597"/>
            <ac:spMk id="2" creationId="{00000000-0000-0000-0000-000000000000}"/>
          </ac:spMkLst>
        </pc:spChg>
        <pc:spChg chg="mod">
          <ac:chgData name="dralison37 dralison37" userId="cca6fb7d3284a383" providerId="LiveId" clId="{19774AB7-F247-4D86-89C1-EFE69F904FE8}" dt="2022-02-26T00:05:00.606" v="2167" actId="21"/>
          <ac:spMkLst>
            <pc:docMk/>
            <pc:sldMk cId="2070937661" sldId="597"/>
            <ac:spMk id="3" creationId="{00000000-0000-0000-0000-000000000000}"/>
          </ac:spMkLst>
        </pc:spChg>
        <pc:spChg chg="mod">
          <ac:chgData name="dralison37 dralison37" userId="cca6fb7d3284a383" providerId="LiveId" clId="{19774AB7-F247-4D86-89C1-EFE69F904FE8}" dt="2022-02-24T00:37:29.677" v="9"/>
          <ac:spMkLst>
            <pc:docMk/>
            <pc:sldMk cId="2070937661" sldId="597"/>
            <ac:spMk id="4" creationId="{00000000-0000-0000-0000-000000000000}"/>
          </ac:spMkLst>
        </pc:spChg>
      </pc:sldChg>
      <pc:sldChg chg="modSp mod">
        <pc:chgData name="dralison37 dralison37" userId="cca6fb7d3284a383" providerId="LiveId" clId="{19774AB7-F247-4D86-89C1-EFE69F904FE8}" dt="2022-02-26T18:18:21.279" v="2976" actId="20577"/>
        <pc:sldMkLst>
          <pc:docMk/>
          <pc:sldMk cId="885841169" sldId="598"/>
        </pc:sldMkLst>
        <pc:spChg chg="mod">
          <ac:chgData name="dralison37 dralison37" userId="cca6fb7d3284a383" providerId="LiveId" clId="{19774AB7-F247-4D86-89C1-EFE69F904FE8}" dt="2022-02-24T00:37:29.677" v="9"/>
          <ac:spMkLst>
            <pc:docMk/>
            <pc:sldMk cId="885841169" sldId="598"/>
            <ac:spMk id="2" creationId="{A53528AB-DFAE-48B2-870A-DAB186EA217B}"/>
          </ac:spMkLst>
        </pc:spChg>
        <pc:spChg chg="mod">
          <ac:chgData name="dralison37 dralison37" userId="cca6fb7d3284a383" providerId="LiveId" clId="{19774AB7-F247-4D86-89C1-EFE69F904FE8}" dt="2022-02-26T18:18:21.279" v="2976" actId="20577"/>
          <ac:spMkLst>
            <pc:docMk/>
            <pc:sldMk cId="885841169" sldId="598"/>
            <ac:spMk id="3" creationId="{ABE8F40D-721D-43C6-B122-498D10FBD34B}"/>
          </ac:spMkLst>
        </pc:spChg>
      </pc:sldChg>
      <pc:sldChg chg="modSp mod">
        <pc:chgData name="dralison37 dralison37" userId="cca6fb7d3284a383" providerId="LiveId" clId="{19774AB7-F247-4D86-89C1-EFE69F904FE8}" dt="2022-02-24T00:37:47.841" v="36" actId="207"/>
        <pc:sldMkLst>
          <pc:docMk/>
          <pc:sldMk cId="925445526" sldId="606"/>
        </pc:sldMkLst>
        <pc:spChg chg="mod">
          <ac:chgData name="dralison37 dralison37" userId="cca6fb7d3284a383" providerId="LiveId" clId="{19774AB7-F247-4D86-89C1-EFE69F904FE8}" dt="2022-02-24T00:37:47.841" v="36" actId="207"/>
          <ac:spMkLst>
            <pc:docMk/>
            <pc:sldMk cId="925445526" sldId="606"/>
            <ac:spMk id="5" creationId="{6E652369-77A3-4CEA-A997-DBA003439110}"/>
          </ac:spMkLst>
        </pc:spChg>
        <pc:spChg chg="mod">
          <ac:chgData name="dralison37 dralison37" userId="cca6fb7d3284a383" providerId="LiveId" clId="{19774AB7-F247-4D86-89C1-EFE69F904FE8}" dt="2022-02-24T00:37:29.677" v="9"/>
          <ac:spMkLst>
            <pc:docMk/>
            <pc:sldMk cId="925445526" sldId="606"/>
            <ac:spMk id="6" creationId="{E3FC8C69-3C99-49E3-B779-B68C03621C8B}"/>
          </ac:spMkLst>
        </pc:spChg>
      </pc:sldChg>
      <pc:sldChg chg="modSp mod ord">
        <pc:chgData name="dralison37 dralison37" userId="cca6fb7d3284a383" providerId="LiveId" clId="{19774AB7-F247-4D86-89C1-EFE69F904FE8}" dt="2022-02-26T18:14:34.119" v="2810" actId="20577"/>
        <pc:sldMkLst>
          <pc:docMk/>
          <pc:sldMk cId="2935714725" sldId="607"/>
        </pc:sldMkLst>
        <pc:spChg chg="mod">
          <ac:chgData name="dralison37 dralison37" userId="cca6fb7d3284a383" providerId="LiveId" clId="{19774AB7-F247-4D86-89C1-EFE69F904FE8}" dt="2022-02-24T00:37:29.677" v="9"/>
          <ac:spMkLst>
            <pc:docMk/>
            <pc:sldMk cId="2935714725" sldId="607"/>
            <ac:spMk id="2" creationId="{EE952E7C-F839-457A-B55B-DE35846F4152}"/>
          </ac:spMkLst>
        </pc:spChg>
        <pc:spChg chg="mod">
          <ac:chgData name="dralison37 dralison37" userId="cca6fb7d3284a383" providerId="LiveId" clId="{19774AB7-F247-4D86-89C1-EFE69F904FE8}" dt="2022-02-26T18:14:34.119" v="2810" actId="20577"/>
          <ac:spMkLst>
            <pc:docMk/>
            <pc:sldMk cId="2935714725" sldId="607"/>
            <ac:spMk id="3" creationId="{DD14429C-5E68-4C62-B423-CBB686231FE0}"/>
          </ac:spMkLst>
        </pc:spChg>
      </pc:sldChg>
      <pc:sldChg chg="modSp mod ord">
        <pc:chgData name="dralison37 dralison37" userId="cca6fb7d3284a383" providerId="LiveId" clId="{19774AB7-F247-4D86-89C1-EFE69F904FE8}" dt="2022-02-26T18:15:12.851" v="2818" actId="6549"/>
        <pc:sldMkLst>
          <pc:docMk/>
          <pc:sldMk cId="2539310251" sldId="608"/>
        </pc:sldMkLst>
        <pc:spChg chg="mod">
          <ac:chgData name="dralison37 dralison37" userId="cca6fb7d3284a383" providerId="LiveId" clId="{19774AB7-F247-4D86-89C1-EFE69F904FE8}" dt="2022-02-24T00:37:29.677" v="9"/>
          <ac:spMkLst>
            <pc:docMk/>
            <pc:sldMk cId="2539310251" sldId="608"/>
            <ac:spMk id="2" creationId="{9276E22D-1D4B-4730-9BCA-D1A0C1CA7F39}"/>
          </ac:spMkLst>
        </pc:spChg>
        <pc:spChg chg="mod">
          <ac:chgData name="dralison37 dralison37" userId="cca6fb7d3284a383" providerId="LiveId" clId="{19774AB7-F247-4D86-89C1-EFE69F904FE8}" dt="2022-02-26T18:15:12.851" v="2818" actId="6549"/>
          <ac:spMkLst>
            <pc:docMk/>
            <pc:sldMk cId="2539310251" sldId="608"/>
            <ac:spMk id="3" creationId="{6CB29344-242B-432C-95C9-CD46FFAC9D2D}"/>
          </ac:spMkLst>
        </pc:spChg>
      </pc:sldChg>
      <pc:sldChg chg="modSp mod ord">
        <pc:chgData name="dralison37 dralison37" userId="cca6fb7d3284a383" providerId="LiveId" clId="{19774AB7-F247-4D86-89C1-EFE69F904FE8}" dt="2022-02-26T18:16:34.849" v="2861" actId="20577"/>
        <pc:sldMkLst>
          <pc:docMk/>
          <pc:sldMk cId="867861106" sldId="609"/>
        </pc:sldMkLst>
        <pc:spChg chg="mod">
          <ac:chgData name="dralison37 dralison37" userId="cca6fb7d3284a383" providerId="LiveId" clId="{19774AB7-F247-4D86-89C1-EFE69F904FE8}" dt="2022-02-24T00:37:29.677" v="9"/>
          <ac:spMkLst>
            <pc:docMk/>
            <pc:sldMk cId="867861106" sldId="609"/>
            <ac:spMk id="2" creationId="{55ED4AAF-95EE-45CE-BC6E-20E0E3467ED5}"/>
          </ac:spMkLst>
        </pc:spChg>
        <pc:spChg chg="mod">
          <ac:chgData name="dralison37 dralison37" userId="cca6fb7d3284a383" providerId="LiveId" clId="{19774AB7-F247-4D86-89C1-EFE69F904FE8}" dt="2022-02-26T18:16:34.849" v="2861" actId="20577"/>
          <ac:spMkLst>
            <pc:docMk/>
            <pc:sldMk cId="867861106" sldId="609"/>
            <ac:spMk id="3" creationId="{D5A376AD-3EE9-4EF7-AF53-06F3F73651C4}"/>
          </ac:spMkLst>
        </pc:spChg>
      </pc:sldChg>
      <pc:sldChg chg="modSp">
        <pc:chgData name="dralison37 dralison37" userId="cca6fb7d3284a383" providerId="LiveId" clId="{19774AB7-F247-4D86-89C1-EFE69F904FE8}" dt="2022-02-24T00:37:29.677" v="9"/>
        <pc:sldMkLst>
          <pc:docMk/>
          <pc:sldMk cId="3705142961" sldId="610"/>
        </pc:sldMkLst>
        <pc:spChg chg="mod">
          <ac:chgData name="dralison37 dralison37" userId="cca6fb7d3284a383" providerId="LiveId" clId="{19774AB7-F247-4D86-89C1-EFE69F904FE8}" dt="2022-02-24T00:37:29.677" v="9"/>
          <ac:spMkLst>
            <pc:docMk/>
            <pc:sldMk cId="3705142961" sldId="610"/>
            <ac:spMk id="2" creationId="{F726E85C-3287-4838-BB24-F99860AC6666}"/>
          </ac:spMkLst>
        </pc:spChg>
        <pc:spChg chg="mod">
          <ac:chgData name="dralison37 dralison37" userId="cca6fb7d3284a383" providerId="LiveId" clId="{19774AB7-F247-4D86-89C1-EFE69F904FE8}" dt="2022-02-24T00:37:29.677" v="9"/>
          <ac:spMkLst>
            <pc:docMk/>
            <pc:sldMk cId="3705142961" sldId="610"/>
            <ac:spMk id="3" creationId="{1BCCE07F-3C8F-4CE8-9ADF-3F26D3A32652}"/>
          </ac:spMkLst>
        </pc:spChg>
      </pc:sldChg>
      <pc:sldChg chg="modSp mod ord">
        <pc:chgData name="dralison37 dralison37" userId="cca6fb7d3284a383" providerId="LiveId" clId="{19774AB7-F247-4D86-89C1-EFE69F904FE8}" dt="2022-02-25T23:14:38.136" v="1714" actId="27636"/>
        <pc:sldMkLst>
          <pc:docMk/>
          <pc:sldMk cId="2710397776" sldId="611"/>
        </pc:sldMkLst>
        <pc:spChg chg="mod">
          <ac:chgData name="dralison37 dralison37" userId="cca6fb7d3284a383" providerId="LiveId" clId="{19774AB7-F247-4D86-89C1-EFE69F904FE8}" dt="2022-02-24T00:37:29.677" v="9"/>
          <ac:spMkLst>
            <pc:docMk/>
            <pc:sldMk cId="2710397776" sldId="611"/>
            <ac:spMk id="2" creationId="{194CCF18-327C-4BCE-A4FB-5B9F258BF0CC}"/>
          </ac:spMkLst>
        </pc:spChg>
        <pc:spChg chg="mod">
          <ac:chgData name="dralison37 dralison37" userId="cca6fb7d3284a383" providerId="LiveId" clId="{19774AB7-F247-4D86-89C1-EFE69F904FE8}" dt="2022-02-25T23:14:38.136" v="1714" actId="27636"/>
          <ac:spMkLst>
            <pc:docMk/>
            <pc:sldMk cId="2710397776" sldId="611"/>
            <ac:spMk id="3" creationId="{72C2FA87-7764-4E0A-878A-791E54A83D7B}"/>
          </ac:spMkLst>
        </pc:spChg>
      </pc:sldChg>
      <pc:sldChg chg="modSp del mod">
        <pc:chgData name="dralison37 dralison37" userId="cca6fb7d3284a383" providerId="LiveId" clId="{19774AB7-F247-4D86-89C1-EFE69F904FE8}" dt="2022-02-25T23:54:08.709" v="1754" actId="2696"/>
        <pc:sldMkLst>
          <pc:docMk/>
          <pc:sldMk cId="1983901446" sldId="612"/>
        </pc:sldMkLst>
        <pc:spChg chg="mod">
          <ac:chgData name="dralison37 dralison37" userId="cca6fb7d3284a383" providerId="LiveId" clId="{19774AB7-F247-4D86-89C1-EFE69F904FE8}" dt="2022-02-24T00:37:29.677" v="9"/>
          <ac:spMkLst>
            <pc:docMk/>
            <pc:sldMk cId="1983901446" sldId="612"/>
            <ac:spMk id="2" creationId="{ED1DC165-CCBF-401E-8D44-8AAB21450C46}"/>
          </ac:spMkLst>
        </pc:spChg>
        <pc:spChg chg="mod">
          <ac:chgData name="dralison37 dralison37" userId="cca6fb7d3284a383" providerId="LiveId" clId="{19774AB7-F247-4D86-89C1-EFE69F904FE8}" dt="2022-02-25T23:14:48.647" v="1716" actId="27636"/>
          <ac:spMkLst>
            <pc:docMk/>
            <pc:sldMk cId="1983901446" sldId="612"/>
            <ac:spMk id="3" creationId="{ACB89135-E0CB-40C3-BFA5-AD9611AACAB8}"/>
          </ac:spMkLst>
        </pc:spChg>
      </pc:sldChg>
      <pc:sldChg chg="modSp add mod">
        <pc:chgData name="dralison37 dralison37" userId="cca6fb7d3284a383" providerId="LiveId" clId="{19774AB7-F247-4D86-89C1-EFE69F904FE8}" dt="2022-02-25T23:59:39.893" v="1985" actId="27636"/>
        <pc:sldMkLst>
          <pc:docMk/>
          <pc:sldMk cId="2973128584" sldId="612"/>
        </pc:sldMkLst>
        <pc:spChg chg="mod">
          <ac:chgData name="dralison37 dralison37" userId="cca6fb7d3284a383" providerId="LiveId" clId="{19774AB7-F247-4D86-89C1-EFE69F904FE8}" dt="2022-02-25T23:59:39.893" v="1985" actId="27636"/>
          <ac:spMkLst>
            <pc:docMk/>
            <pc:sldMk cId="2973128584" sldId="612"/>
            <ac:spMk id="3" creationId="{ACB89135-E0CB-40C3-BFA5-AD9611AACAB8}"/>
          </ac:spMkLst>
        </pc:spChg>
      </pc:sldChg>
      <pc:sldChg chg="modSp del">
        <pc:chgData name="dralison37 dralison37" userId="cca6fb7d3284a383" providerId="LiveId" clId="{19774AB7-F247-4D86-89C1-EFE69F904FE8}" dt="2022-02-25T23:54:08.709" v="1754" actId="2696"/>
        <pc:sldMkLst>
          <pc:docMk/>
          <pc:sldMk cId="1483876770" sldId="613"/>
        </pc:sldMkLst>
        <pc:spChg chg="mod">
          <ac:chgData name="dralison37 dralison37" userId="cca6fb7d3284a383" providerId="LiveId" clId="{19774AB7-F247-4D86-89C1-EFE69F904FE8}" dt="2022-02-24T00:37:29.677" v="9"/>
          <ac:spMkLst>
            <pc:docMk/>
            <pc:sldMk cId="1483876770" sldId="613"/>
            <ac:spMk id="2" creationId="{4F0EFCE5-D62C-4D47-9D8D-8FEBE796204E}"/>
          </ac:spMkLst>
        </pc:spChg>
        <pc:spChg chg="mod">
          <ac:chgData name="dralison37 dralison37" userId="cca6fb7d3284a383" providerId="LiveId" clId="{19774AB7-F247-4D86-89C1-EFE69F904FE8}" dt="2022-02-24T00:37:29.677" v="9"/>
          <ac:spMkLst>
            <pc:docMk/>
            <pc:sldMk cId="1483876770" sldId="613"/>
            <ac:spMk id="3" creationId="{F32E7F5B-6B9E-47A7-95B2-AE1A15EDABD2}"/>
          </ac:spMkLst>
        </pc:spChg>
      </pc:sldChg>
      <pc:sldChg chg="modSp add mod">
        <pc:chgData name="dralison37 dralison37" userId="cca6fb7d3284a383" providerId="LiveId" clId="{19774AB7-F247-4D86-89C1-EFE69F904FE8}" dt="2022-02-25T23:57:45.188" v="1960" actId="6549"/>
        <pc:sldMkLst>
          <pc:docMk/>
          <pc:sldMk cId="3777466968" sldId="613"/>
        </pc:sldMkLst>
        <pc:spChg chg="mod">
          <ac:chgData name="dralison37 dralison37" userId="cca6fb7d3284a383" providerId="LiveId" clId="{19774AB7-F247-4D86-89C1-EFE69F904FE8}" dt="2022-02-25T23:57:45.188" v="1960" actId="6549"/>
          <ac:spMkLst>
            <pc:docMk/>
            <pc:sldMk cId="3777466968" sldId="613"/>
            <ac:spMk id="3" creationId="{F32E7F5B-6B9E-47A7-95B2-AE1A15EDABD2}"/>
          </ac:spMkLst>
        </pc:spChg>
      </pc:sldChg>
      <pc:sldChg chg="modSp del">
        <pc:chgData name="dralison37 dralison37" userId="cca6fb7d3284a383" providerId="LiveId" clId="{19774AB7-F247-4D86-89C1-EFE69F904FE8}" dt="2022-02-25T23:54:08.709" v="1754" actId="2696"/>
        <pc:sldMkLst>
          <pc:docMk/>
          <pc:sldMk cId="592187538" sldId="614"/>
        </pc:sldMkLst>
        <pc:spChg chg="mod">
          <ac:chgData name="dralison37 dralison37" userId="cca6fb7d3284a383" providerId="LiveId" clId="{19774AB7-F247-4D86-89C1-EFE69F904FE8}" dt="2022-02-24T00:37:29.677" v="9"/>
          <ac:spMkLst>
            <pc:docMk/>
            <pc:sldMk cId="592187538" sldId="614"/>
            <ac:spMk id="2" creationId="{39B31D0B-0AAC-4E89-B270-D11825648E6D}"/>
          </ac:spMkLst>
        </pc:spChg>
        <pc:spChg chg="mod">
          <ac:chgData name="dralison37 dralison37" userId="cca6fb7d3284a383" providerId="LiveId" clId="{19774AB7-F247-4D86-89C1-EFE69F904FE8}" dt="2022-02-24T00:37:29.677" v="9"/>
          <ac:spMkLst>
            <pc:docMk/>
            <pc:sldMk cId="592187538" sldId="614"/>
            <ac:spMk id="3" creationId="{B45C97D5-AB55-435F-A388-79A1E6F62818}"/>
          </ac:spMkLst>
        </pc:spChg>
      </pc:sldChg>
      <pc:sldChg chg="modSp add mod">
        <pc:chgData name="dralison37 dralison37" userId="cca6fb7d3284a383" providerId="LiveId" clId="{19774AB7-F247-4D86-89C1-EFE69F904FE8}" dt="2022-02-26T18:30:01.083" v="3158" actId="20577"/>
        <pc:sldMkLst>
          <pc:docMk/>
          <pc:sldMk cId="1609528958" sldId="614"/>
        </pc:sldMkLst>
        <pc:spChg chg="mod">
          <ac:chgData name="dralison37 dralison37" userId="cca6fb7d3284a383" providerId="LiveId" clId="{19774AB7-F247-4D86-89C1-EFE69F904FE8}" dt="2022-02-26T18:30:01.083" v="3158" actId="20577"/>
          <ac:spMkLst>
            <pc:docMk/>
            <pc:sldMk cId="1609528958" sldId="614"/>
            <ac:spMk id="3" creationId="{B45C97D5-AB55-435F-A388-79A1E6F62818}"/>
          </ac:spMkLst>
        </pc:spChg>
      </pc:sldChg>
      <pc:sldChg chg="modSp del">
        <pc:chgData name="dralison37 dralison37" userId="cca6fb7d3284a383" providerId="LiveId" clId="{19774AB7-F247-4D86-89C1-EFE69F904FE8}" dt="2022-02-25T23:54:08.709" v="1754" actId="2696"/>
        <pc:sldMkLst>
          <pc:docMk/>
          <pc:sldMk cId="2092197253" sldId="615"/>
        </pc:sldMkLst>
        <pc:spChg chg="mod">
          <ac:chgData name="dralison37 dralison37" userId="cca6fb7d3284a383" providerId="LiveId" clId="{19774AB7-F247-4D86-89C1-EFE69F904FE8}" dt="2022-02-24T00:37:29.677" v="9"/>
          <ac:spMkLst>
            <pc:docMk/>
            <pc:sldMk cId="2092197253" sldId="615"/>
            <ac:spMk id="2" creationId="{C05AD84F-4C6A-4BF2-9771-37EC5E601D95}"/>
          </ac:spMkLst>
        </pc:spChg>
        <pc:spChg chg="mod">
          <ac:chgData name="dralison37 dralison37" userId="cca6fb7d3284a383" providerId="LiveId" clId="{19774AB7-F247-4D86-89C1-EFE69F904FE8}" dt="2022-02-24T00:37:29.677" v="9"/>
          <ac:spMkLst>
            <pc:docMk/>
            <pc:sldMk cId="2092197253" sldId="615"/>
            <ac:spMk id="3" creationId="{5D628590-6F91-46FE-AE21-41354E91758B}"/>
          </ac:spMkLst>
        </pc:spChg>
      </pc:sldChg>
      <pc:sldChg chg="add">
        <pc:chgData name="dralison37 dralison37" userId="cca6fb7d3284a383" providerId="LiveId" clId="{19774AB7-F247-4D86-89C1-EFE69F904FE8}" dt="2022-02-25T23:54:16.588" v="1755"/>
        <pc:sldMkLst>
          <pc:docMk/>
          <pc:sldMk cId="2449867726" sldId="615"/>
        </pc:sldMkLst>
      </pc:sldChg>
      <pc:sldChg chg="modSp add mod">
        <pc:chgData name="dralison37 dralison37" userId="cca6fb7d3284a383" providerId="LiveId" clId="{19774AB7-F247-4D86-89C1-EFE69F904FE8}" dt="2022-02-25T23:58:23.422" v="1971" actId="20577"/>
        <pc:sldMkLst>
          <pc:docMk/>
          <pc:sldMk cId="2099386902" sldId="616"/>
        </pc:sldMkLst>
        <pc:spChg chg="mod">
          <ac:chgData name="dralison37 dralison37" userId="cca6fb7d3284a383" providerId="LiveId" clId="{19774AB7-F247-4D86-89C1-EFE69F904FE8}" dt="2022-02-25T23:58:23.422" v="1971" actId="20577"/>
          <ac:spMkLst>
            <pc:docMk/>
            <pc:sldMk cId="2099386902" sldId="616"/>
            <ac:spMk id="3" creationId="{6677E745-D916-458F-9276-904E75C37CE8}"/>
          </ac:spMkLst>
        </pc:spChg>
      </pc:sldChg>
      <pc:sldChg chg="modSp del mod">
        <pc:chgData name="dralison37 dralison37" userId="cca6fb7d3284a383" providerId="LiveId" clId="{19774AB7-F247-4D86-89C1-EFE69F904FE8}" dt="2022-02-25T23:54:08.709" v="1754" actId="2696"/>
        <pc:sldMkLst>
          <pc:docMk/>
          <pc:sldMk cId="3347708661" sldId="616"/>
        </pc:sldMkLst>
        <pc:spChg chg="mod">
          <ac:chgData name="dralison37 dralison37" userId="cca6fb7d3284a383" providerId="LiveId" clId="{19774AB7-F247-4D86-89C1-EFE69F904FE8}" dt="2022-02-24T00:37:29.677" v="9"/>
          <ac:spMkLst>
            <pc:docMk/>
            <pc:sldMk cId="3347708661" sldId="616"/>
            <ac:spMk id="2" creationId="{CB75478B-5BBE-4F33-A4DC-AE22E809A116}"/>
          </ac:spMkLst>
        </pc:spChg>
        <pc:spChg chg="mod">
          <ac:chgData name="dralison37 dralison37" userId="cca6fb7d3284a383" providerId="LiveId" clId="{19774AB7-F247-4D86-89C1-EFE69F904FE8}" dt="2022-02-24T00:37:29.974" v="30" actId="27636"/>
          <ac:spMkLst>
            <pc:docMk/>
            <pc:sldMk cId="3347708661" sldId="616"/>
            <ac:spMk id="3" creationId="{6677E745-D916-458F-9276-904E75C37CE8}"/>
          </ac:spMkLst>
        </pc:spChg>
      </pc:sldChg>
      <pc:sldChg chg="modSp add mod">
        <pc:chgData name="dralison37 dralison37" userId="cca6fb7d3284a383" providerId="LiveId" clId="{19774AB7-F247-4D86-89C1-EFE69F904FE8}" dt="2022-02-26T18:18:54.739" v="2978" actId="27636"/>
        <pc:sldMkLst>
          <pc:docMk/>
          <pc:sldMk cId="530390431" sldId="617"/>
        </pc:sldMkLst>
        <pc:spChg chg="mod">
          <ac:chgData name="dralison37 dralison37" userId="cca6fb7d3284a383" providerId="LiveId" clId="{19774AB7-F247-4D86-89C1-EFE69F904FE8}" dt="2022-02-26T18:18:54.739" v="2978" actId="27636"/>
          <ac:spMkLst>
            <pc:docMk/>
            <pc:sldMk cId="530390431" sldId="617"/>
            <ac:spMk id="3" creationId="{156FEA21-1B35-48CC-AAED-25B98711D4C7}"/>
          </ac:spMkLst>
        </pc:spChg>
      </pc:sldChg>
      <pc:sldChg chg="modSp del mod">
        <pc:chgData name="dralison37 dralison37" userId="cca6fb7d3284a383" providerId="LiveId" clId="{19774AB7-F247-4D86-89C1-EFE69F904FE8}" dt="2022-02-25T23:52:31.997" v="1750" actId="2696"/>
        <pc:sldMkLst>
          <pc:docMk/>
          <pc:sldMk cId="1098945960" sldId="617"/>
        </pc:sldMkLst>
        <pc:spChg chg="mod">
          <ac:chgData name="dralison37 dralison37" userId="cca6fb7d3284a383" providerId="LiveId" clId="{19774AB7-F247-4D86-89C1-EFE69F904FE8}" dt="2022-02-24T00:37:29.677" v="9"/>
          <ac:spMkLst>
            <pc:docMk/>
            <pc:sldMk cId="1098945960" sldId="617"/>
            <ac:spMk id="2" creationId="{27F05DDE-B703-48BA-AE64-A001AF5AE1E8}"/>
          </ac:spMkLst>
        </pc:spChg>
        <pc:spChg chg="mod">
          <ac:chgData name="dralison37 dralison37" userId="cca6fb7d3284a383" providerId="LiveId" clId="{19774AB7-F247-4D86-89C1-EFE69F904FE8}" dt="2022-02-24T00:37:29.982" v="31" actId="27636"/>
          <ac:spMkLst>
            <pc:docMk/>
            <pc:sldMk cId="1098945960" sldId="617"/>
            <ac:spMk id="3" creationId="{156FEA21-1B35-48CC-AAED-25B98711D4C7}"/>
          </ac:spMkLst>
        </pc:spChg>
      </pc:sldChg>
      <pc:sldChg chg="modSp del mod">
        <pc:chgData name="dralison37 dralison37" userId="cca6fb7d3284a383" providerId="LiveId" clId="{19774AB7-F247-4D86-89C1-EFE69F904FE8}" dt="2022-02-25T23:52:31.997" v="1750" actId="2696"/>
        <pc:sldMkLst>
          <pc:docMk/>
          <pc:sldMk cId="2979367545" sldId="618"/>
        </pc:sldMkLst>
        <pc:spChg chg="mod">
          <ac:chgData name="dralison37 dralison37" userId="cca6fb7d3284a383" providerId="LiveId" clId="{19774AB7-F247-4D86-89C1-EFE69F904FE8}" dt="2022-02-24T00:37:29.677" v="9"/>
          <ac:spMkLst>
            <pc:docMk/>
            <pc:sldMk cId="2979367545" sldId="618"/>
            <ac:spMk id="2" creationId="{439260ED-60B8-4204-9AF3-3BC1F65A9D83}"/>
          </ac:spMkLst>
        </pc:spChg>
        <pc:spChg chg="mod">
          <ac:chgData name="dralison37 dralison37" userId="cca6fb7d3284a383" providerId="LiveId" clId="{19774AB7-F247-4D86-89C1-EFE69F904FE8}" dt="2022-02-24T00:37:29.988" v="32" actId="27636"/>
          <ac:spMkLst>
            <pc:docMk/>
            <pc:sldMk cId="2979367545" sldId="618"/>
            <ac:spMk id="3" creationId="{CD444B1A-AEBE-4CB4-87BC-C650F2760E97}"/>
          </ac:spMkLst>
        </pc:spChg>
      </pc:sldChg>
      <pc:sldChg chg="add">
        <pc:chgData name="dralison37 dralison37" userId="cca6fb7d3284a383" providerId="LiveId" clId="{19774AB7-F247-4D86-89C1-EFE69F904FE8}" dt="2022-02-25T23:52:44.469" v="1751"/>
        <pc:sldMkLst>
          <pc:docMk/>
          <pc:sldMk cId="4241405218" sldId="618"/>
        </pc:sldMkLst>
      </pc:sldChg>
      <pc:sldChg chg="add">
        <pc:chgData name="dralison37 dralison37" userId="cca6fb7d3284a383" providerId="LiveId" clId="{19774AB7-F247-4D86-89C1-EFE69F904FE8}" dt="2022-02-25T23:52:44.469" v="1751"/>
        <pc:sldMkLst>
          <pc:docMk/>
          <pc:sldMk cId="2300511430" sldId="619"/>
        </pc:sldMkLst>
      </pc:sldChg>
      <pc:sldChg chg="modSp del">
        <pc:chgData name="dralison37 dralison37" userId="cca6fb7d3284a383" providerId="LiveId" clId="{19774AB7-F247-4D86-89C1-EFE69F904FE8}" dt="2022-02-25T23:52:31.997" v="1750" actId="2696"/>
        <pc:sldMkLst>
          <pc:docMk/>
          <pc:sldMk cId="3322413140" sldId="619"/>
        </pc:sldMkLst>
        <pc:spChg chg="mod">
          <ac:chgData name="dralison37 dralison37" userId="cca6fb7d3284a383" providerId="LiveId" clId="{19774AB7-F247-4D86-89C1-EFE69F904FE8}" dt="2022-02-24T00:37:29.677" v="9"/>
          <ac:spMkLst>
            <pc:docMk/>
            <pc:sldMk cId="3322413140" sldId="619"/>
            <ac:spMk id="2" creationId="{E54E478C-7D05-4446-8953-F9E27C19AE45}"/>
          </ac:spMkLst>
        </pc:spChg>
        <pc:spChg chg="mod">
          <ac:chgData name="dralison37 dralison37" userId="cca6fb7d3284a383" providerId="LiveId" clId="{19774AB7-F247-4D86-89C1-EFE69F904FE8}" dt="2022-02-24T00:37:29.677" v="9"/>
          <ac:spMkLst>
            <pc:docMk/>
            <pc:sldMk cId="3322413140" sldId="619"/>
            <ac:spMk id="3" creationId="{CCD8B670-F978-456A-80D6-0635F10C085F}"/>
          </ac:spMkLst>
        </pc:spChg>
      </pc:sldChg>
      <pc:sldChg chg="modSp del mod">
        <pc:chgData name="dralison37 dralison37" userId="cca6fb7d3284a383" providerId="LiveId" clId="{19774AB7-F247-4D86-89C1-EFE69F904FE8}" dt="2022-02-25T23:52:31.997" v="1750" actId="2696"/>
        <pc:sldMkLst>
          <pc:docMk/>
          <pc:sldMk cId="244377484" sldId="620"/>
        </pc:sldMkLst>
        <pc:spChg chg="mod">
          <ac:chgData name="dralison37 dralison37" userId="cca6fb7d3284a383" providerId="LiveId" clId="{19774AB7-F247-4D86-89C1-EFE69F904FE8}" dt="2022-02-24T00:37:29.677" v="9"/>
          <ac:spMkLst>
            <pc:docMk/>
            <pc:sldMk cId="244377484" sldId="620"/>
            <ac:spMk id="2" creationId="{66C63BD8-3A52-4D4F-9CB6-C42EB2869862}"/>
          </ac:spMkLst>
        </pc:spChg>
        <pc:spChg chg="mod">
          <ac:chgData name="dralison37 dralison37" userId="cca6fb7d3284a383" providerId="LiveId" clId="{19774AB7-F247-4D86-89C1-EFE69F904FE8}" dt="2022-02-24T00:37:29.993" v="33" actId="27636"/>
          <ac:spMkLst>
            <pc:docMk/>
            <pc:sldMk cId="244377484" sldId="620"/>
            <ac:spMk id="3" creationId="{3A64D92D-7F5D-44AB-A88A-1BDB70F5F305}"/>
          </ac:spMkLst>
        </pc:spChg>
      </pc:sldChg>
      <pc:sldChg chg="modSp add mod">
        <pc:chgData name="dralison37 dralison37" userId="cca6fb7d3284a383" providerId="LiveId" clId="{19774AB7-F247-4D86-89C1-EFE69F904FE8}" dt="2022-02-25T23:56:24.649" v="1893" actId="20577"/>
        <pc:sldMkLst>
          <pc:docMk/>
          <pc:sldMk cId="1802323864" sldId="620"/>
        </pc:sldMkLst>
        <pc:spChg chg="mod">
          <ac:chgData name="dralison37 dralison37" userId="cca6fb7d3284a383" providerId="LiveId" clId="{19774AB7-F247-4D86-89C1-EFE69F904FE8}" dt="2022-02-25T23:56:24.649" v="1893" actId="20577"/>
          <ac:spMkLst>
            <pc:docMk/>
            <pc:sldMk cId="1802323864" sldId="620"/>
            <ac:spMk id="3" creationId="{3A64D92D-7F5D-44AB-A88A-1BDB70F5F305}"/>
          </ac:spMkLst>
        </pc:spChg>
      </pc:sldChg>
      <pc:sldChg chg="modSp mod">
        <pc:chgData name="dralison37 dralison37" userId="cca6fb7d3284a383" providerId="LiveId" clId="{19774AB7-F247-4D86-89C1-EFE69F904FE8}" dt="2022-02-25T22:28:31.495" v="1420" actId="27636"/>
        <pc:sldMkLst>
          <pc:docMk/>
          <pc:sldMk cId="3733955740" sldId="627"/>
        </pc:sldMkLst>
        <pc:spChg chg="mod">
          <ac:chgData name="dralison37 dralison37" userId="cca6fb7d3284a383" providerId="LiveId" clId="{19774AB7-F247-4D86-89C1-EFE69F904FE8}" dt="2022-02-24T22:04:57.807" v="89" actId="20577"/>
          <ac:spMkLst>
            <pc:docMk/>
            <pc:sldMk cId="3733955740" sldId="627"/>
            <ac:spMk id="2" creationId="{7D6551AF-CC63-4599-8EDA-0CF096F25094}"/>
          </ac:spMkLst>
        </pc:spChg>
        <pc:spChg chg="mod">
          <ac:chgData name="dralison37 dralison37" userId="cca6fb7d3284a383" providerId="LiveId" clId="{19774AB7-F247-4D86-89C1-EFE69F904FE8}" dt="2022-02-25T22:28:31.495" v="1420" actId="27636"/>
          <ac:spMkLst>
            <pc:docMk/>
            <pc:sldMk cId="3733955740" sldId="627"/>
            <ac:spMk id="3" creationId="{E55DE684-88A4-4D61-9BF9-0F8E01588331}"/>
          </ac:spMkLst>
        </pc:spChg>
      </pc:sldChg>
      <pc:sldChg chg="modSp del mod">
        <pc:chgData name="dralison37 dralison37" userId="cca6fb7d3284a383" providerId="LiveId" clId="{19774AB7-F247-4D86-89C1-EFE69F904FE8}" dt="2022-02-24T22:43:01.128" v="708" actId="2696"/>
        <pc:sldMkLst>
          <pc:docMk/>
          <pc:sldMk cId="1813693760" sldId="635"/>
        </pc:sldMkLst>
        <pc:spChg chg="mod">
          <ac:chgData name="dralison37 dralison37" userId="cca6fb7d3284a383" providerId="LiveId" clId="{19774AB7-F247-4D86-89C1-EFE69F904FE8}" dt="2022-02-24T00:37:29.677" v="9"/>
          <ac:spMkLst>
            <pc:docMk/>
            <pc:sldMk cId="1813693760" sldId="635"/>
            <ac:spMk id="2" creationId="{6488F92E-E644-4939-85B1-32553AA93FE1}"/>
          </ac:spMkLst>
        </pc:spChg>
        <pc:spChg chg="mod">
          <ac:chgData name="dralison37 dralison37" userId="cca6fb7d3284a383" providerId="LiveId" clId="{19774AB7-F247-4D86-89C1-EFE69F904FE8}" dt="2022-02-24T22:28:10.890" v="664" actId="20577"/>
          <ac:spMkLst>
            <pc:docMk/>
            <pc:sldMk cId="1813693760" sldId="635"/>
            <ac:spMk id="3" creationId="{56AACD72-356A-4AB9-8F1D-A7670834F408}"/>
          </ac:spMkLst>
        </pc:spChg>
      </pc:sldChg>
      <pc:sldChg chg="modSp add mod">
        <pc:chgData name="dralison37 dralison37" userId="cca6fb7d3284a383" providerId="LiveId" clId="{19774AB7-F247-4D86-89C1-EFE69F904FE8}" dt="2022-02-28T23:27:32.160" v="4064" actId="255"/>
        <pc:sldMkLst>
          <pc:docMk/>
          <pc:sldMk cId="3702002826" sldId="635"/>
        </pc:sldMkLst>
        <pc:spChg chg="mod">
          <ac:chgData name="dralison37 dralison37" userId="cca6fb7d3284a383" providerId="LiveId" clId="{19774AB7-F247-4D86-89C1-EFE69F904FE8}" dt="2022-02-28T23:27:32.160" v="4064" actId="255"/>
          <ac:spMkLst>
            <pc:docMk/>
            <pc:sldMk cId="3702002826" sldId="635"/>
            <ac:spMk id="3" creationId="{56AACD72-356A-4AB9-8F1D-A7670834F408}"/>
          </ac:spMkLst>
        </pc:spChg>
      </pc:sldChg>
      <pc:sldChg chg="modSp add mod">
        <pc:chgData name="dralison37 dralison37" userId="cca6fb7d3284a383" providerId="LiveId" clId="{19774AB7-F247-4D86-89C1-EFE69F904FE8}" dt="2022-02-26T18:35:01.744" v="3220" actId="20577"/>
        <pc:sldMkLst>
          <pc:docMk/>
          <pc:sldMk cId="3208302973" sldId="640"/>
        </pc:sldMkLst>
        <pc:spChg chg="mod">
          <ac:chgData name="dralison37 dralison37" userId="cca6fb7d3284a383" providerId="LiveId" clId="{19774AB7-F247-4D86-89C1-EFE69F904FE8}" dt="2022-02-26T18:35:01.744" v="3220" actId="20577"/>
          <ac:spMkLst>
            <pc:docMk/>
            <pc:sldMk cId="3208302973" sldId="640"/>
            <ac:spMk id="2" creationId="{35D0D9DC-BA52-4ACE-B5F9-57D2874990F3}"/>
          </ac:spMkLst>
        </pc:spChg>
      </pc:sldChg>
      <pc:sldChg chg="modSp del mod ord">
        <pc:chgData name="dralison37 dralison37" userId="cca6fb7d3284a383" providerId="LiveId" clId="{19774AB7-F247-4D86-89C1-EFE69F904FE8}" dt="2022-02-24T22:43:01.128" v="708" actId="2696"/>
        <pc:sldMkLst>
          <pc:docMk/>
          <pc:sldMk cId="4064340283" sldId="640"/>
        </pc:sldMkLst>
        <pc:spChg chg="mod">
          <ac:chgData name="dralison37 dralison37" userId="cca6fb7d3284a383" providerId="LiveId" clId="{19774AB7-F247-4D86-89C1-EFE69F904FE8}" dt="2022-02-24T00:37:29.677" v="9"/>
          <ac:spMkLst>
            <pc:docMk/>
            <pc:sldMk cId="4064340283" sldId="640"/>
            <ac:spMk id="2" creationId="{35D0D9DC-BA52-4ACE-B5F9-57D2874990F3}"/>
          </ac:spMkLst>
        </pc:spChg>
        <pc:spChg chg="mod">
          <ac:chgData name="dralison37 dralison37" userId="cca6fb7d3284a383" providerId="LiveId" clId="{19774AB7-F247-4D86-89C1-EFE69F904FE8}" dt="2022-02-24T22:28:44.451" v="667" actId="5793"/>
          <ac:spMkLst>
            <pc:docMk/>
            <pc:sldMk cId="4064340283" sldId="640"/>
            <ac:spMk id="3" creationId="{7A998FC1-A9F2-4646-8B30-B41B0A681E32}"/>
          </ac:spMkLst>
        </pc:spChg>
      </pc:sldChg>
      <pc:sldChg chg="modSp add mod">
        <pc:chgData name="dralison37 dralison37" userId="cca6fb7d3284a383" providerId="LiveId" clId="{19774AB7-F247-4D86-89C1-EFE69F904FE8}" dt="2022-02-26T18:35:59.976" v="3224" actId="313"/>
        <pc:sldMkLst>
          <pc:docMk/>
          <pc:sldMk cId="155253572" sldId="641"/>
        </pc:sldMkLst>
        <pc:spChg chg="mod">
          <ac:chgData name="dralison37 dralison37" userId="cca6fb7d3284a383" providerId="LiveId" clId="{19774AB7-F247-4D86-89C1-EFE69F904FE8}" dt="2022-02-26T18:35:59.976" v="3224" actId="313"/>
          <ac:spMkLst>
            <pc:docMk/>
            <pc:sldMk cId="155253572" sldId="641"/>
            <ac:spMk id="3" creationId="{75FBD075-8B09-49AA-B862-3CD65D358B36}"/>
          </ac:spMkLst>
        </pc:spChg>
      </pc:sldChg>
      <pc:sldChg chg="modSp del ord">
        <pc:chgData name="dralison37 dralison37" userId="cca6fb7d3284a383" providerId="LiveId" clId="{19774AB7-F247-4D86-89C1-EFE69F904FE8}" dt="2022-02-24T22:43:01.128" v="708" actId="2696"/>
        <pc:sldMkLst>
          <pc:docMk/>
          <pc:sldMk cId="2411920653" sldId="641"/>
        </pc:sldMkLst>
        <pc:spChg chg="mod">
          <ac:chgData name="dralison37 dralison37" userId="cca6fb7d3284a383" providerId="LiveId" clId="{19774AB7-F247-4D86-89C1-EFE69F904FE8}" dt="2022-02-24T00:37:29.677" v="9"/>
          <ac:spMkLst>
            <pc:docMk/>
            <pc:sldMk cId="2411920653" sldId="641"/>
            <ac:spMk id="2" creationId="{2B6A8C58-2525-4466-A432-E35688C5EEDB}"/>
          </ac:spMkLst>
        </pc:spChg>
        <pc:spChg chg="mod">
          <ac:chgData name="dralison37 dralison37" userId="cca6fb7d3284a383" providerId="LiveId" clId="{19774AB7-F247-4D86-89C1-EFE69F904FE8}" dt="2022-02-24T00:37:29.677" v="9"/>
          <ac:spMkLst>
            <pc:docMk/>
            <pc:sldMk cId="2411920653" sldId="641"/>
            <ac:spMk id="3" creationId="{75FBD075-8B09-49AA-B862-3CD65D358B36}"/>
          </ac:spMkLst>
        </pc:spChg>
      </pc:sldChg>
      <pc:sldChg chg="modSp mod ord">
        <pc:chgData name="dralison37 dralison37" userId="cca6fb7d3284a383" providerId="LiveId" clId="{19774AB7-F247-4D86-89C1-EFE69F904FE8}" dt="2022-02-26T18:11:14.379" v="2489" actId="15"/>
        <pc:sldMkLst>
          <pc:docMk/>
          <pc:sldMk cId="3296562452" sldId="642"/>
        </pc:sldMkLst>
        <pc:spChg chg="mod">
          <ac:chgData name="dralison37 dralison37" userId="cca6fb7d3284a383" providerId="LiveId" clId="{19774AB7-F247-4D86-89C1-EFE69F904FE8}" dt="2022-02-24T00:37:29.677" v="9"/>
          <ac:spMkLst>
            <pc:docMk/>
            <pc:sldMk cId="3296562452" sldId="642"/>
            <ac:spMk id="2" creationId="{D799D243-B751-4156-98C6-D7791CBF1D38}"/>
          </ac:spMkLst>
        </pc:spChg>
        <pc:spChg chg="mod">
          <ac:chgData name="dralison37 dralison37" userId="cca6fb7d3284a383" providerId="LiveId" clId="{19774AB7-F247-4D86-89C1-EFE69F904FE8}" dt="2022-02-26T18:11:14.379" v="2489" actId="15"/>
          <ac:spMkLst>
            <pc:docMk/>
            <pc:sldMk cId="3296562452" sldId="642"/>
            <ac:spMk id="3" creationId="{1DC9F735-54B6-4000-8343-971BE8FFB9B3}"/>
          </ac:spMkLst>
        </pc:spChg>
        <pc:spChg chg="mod">
          <ac:chgData name="dralison37 dralison37" userId="cca6fb7d3284a383" providerId="LiveId" clId="{19774AB7-F247-4D86-89C1-EFE69F904FE8}" dt="2022-02-24T00:37:29.677" v="9"/>
          <ac:spMkLst>
            <pc:docMk/>
            <pc:sldMk cId="3296562452" sldId="642"/>
            <ac:spMk id="4" creationId="{B3F65E58-EE55-40CC-A74A-4F25ED211D1E}"/>
          </ac:spMkLst>
        </pc:spChg>
        <pc:spChg chg="mod">
          <ac:chgData name="dralison37 dralison37" userId="cca6fb7d3284a383" providerId="LiveId" clId="{19774AB7-F247-4D86-89C1-EFE69F904FE8}" dt="2022-02-24T00:37:29.677" v="9"/>
          <ac:spMkLst>
            <pc:docMk/>
            <pc:sldMk cId="3296562452" sldId="642"/>
            <ac:spMk id="5" creationId="{C0E61BE5-109D-408C-9C26-B9FE7668DC20}"/>
          </ac:spMkLst>
        </pc:spChg>
      </pc:sldChg>
      <pc:sldChg chg="modSp mod ord">
        <pc:chgData name="dralison37 dralison37" userId="cca6fb7d3284a383" providerId="LiveId" clId="{19774AB7-F247-4D86-89C1-EFE69F904FE8}" dt="2022-02-24T22:42:06.681" v="705"/>
        <pc:sldMkLst>
          <pc:docMk/>
          <pc:sldMk cId="3979155910" sldId="643"/>
        </pc:sldMkLst>
        <pc:spChg chg="mod">
          <ac:chgData name="dralison37 dralison37" userId="cca6fb7d3284a383" providerId="LiveId" clId="{19774AB7-F247-4D86-89C1-EFE69F904FE8}" dt="2022-02-24T00:37:29.677" v="9"/>
          <ac:spMkLst>
            <pc:docMk/>
            <pc:sldMk cId="3979155910" sldId="643"/>
            <ac:spMk id="2" creationId="{D314620A-787F-45F7-A70D-9B34F1EC7517}"/>
          </ac:spMkLst>
        </pc:spChg>
        <pc:spChg chg="mod">
          <ac:chgData name="dralison37 dralison37" userId="cca6fb7d3284a383" providerId="LiveId" clId="{19774AB7-F247-4D86-89C1-EFE69F904FE8}" dt="2022-02-24T00:37:29.955" v="28" actId="27636"/>
          <ac:spMkLst>
            <pc:docMk/>
            <pc:sldMk cId="3979155910" sldId="643"/>
            <ac:spMk id="3" creationId="{E887AA1D-A132-48AE-9ABF-DA1BC584FCF3}"/>
          </ac:spMkLst>
        </pc:spChg>
        <pc:spChg chg="mod">
          <ac:chgData name="dralison37 dralison37" userId="cca6fb7d3284a383" providerId="LiveId" clId="{19774AB7-F247-4D86-89C1-EFE69F904FE8}" dt="2022-02-24T00:37:29.677" v="9"/>
          <ac:spMkLst>
            <pc:docMk/>
            <pc:sldMk cId="3979155910" sldId="643"/>
            <ac:spMk id="4" creationId="{1839E44C-8B54-4382-8CB8-E4111EE32C61}"/>
          </ac:spMkLst>
        </pc:spChg>
        <pc:spChg chg="mod">
          <ac:chgData name="dralison37 dralison37" userId="cca6fb7d3284a383" providerId="LiveId" clId="{19774AB7-F247-4D86-89C1-EFE69F904FE8}" dt="2022-02-24T00:37:29.677" v="9"/>
          <ac:spMkLst>
            <pc:docMk/>
            <pc:sldMk cId="3979155910" sldId="643"/>
            <ac:spMk id="5" creationId="{90D1E137-C176-4792-A11B-89981244474F}"/>
          </ac:spMkLst>
        </pc:spChg>
      </pc:sldChg>
      <pc:sldChg chg="modSp mod ord">
        <pc:chgData name="dralison37 dralison37" userId="cca6fb7d3284a383" providerId="LiveId" clId="{19774AB7-F247-4D86-89C1-EFE69F904FE8}" dt="2022-02-26T18:10:33.753" v="2486" actId="20577"/>
        <pc:sldMkLst>
          <pc:docMk/>
          <pc:sldMk cId="401662539" sldId="644"/>
        </pc:sldMkLst>
        <pc:spChg chg="mod">
          <ac:chgData name="dralison37 dralison37" userId="cca6fb7d3284a383" providerId="LiveId" clId="{19774AB7-F247-4D86-89C1-EFE69F904FE8}" dt="2022-02-26T18:10:33.753" v="2486" actId="20577"/>
          <ac:spMkLst>
            <pc:docMk/>
            <pc:sldMk cId="401662539" sldId="644"/>
            <ac:spMk id="3" creationId="{15784561-2DA7-4DD3-B60D-B7B90B153922}"/>
          </ac:spMkLst>
        </pc:spChg>
        <pc:spChg chg="mod">
          <ac:chgData name="dralison37 dralison37" userId="cca6fb7d3284a383" providerId="LiveId" clId="{19774AB7-F247-4D86-89C1-EFE69F904FE8}" dt="2022-02-24T00:37:29.677" v="9"/>
          <ac:spMkLst>
            <pc:docMk/>
            <pc:sldMk cId="401662539" sldId="644"/>
            <ac:spMk id="4" creationId="{C6F8EB27-B5B3-4973-A37A-C4748312155C}"/>
          </ac:spMkLst>
        </pc:spChg>
        <pc:spChg chg="mod">
          <ac:chgData name="dralison37 dralison37" userId="cca6fb7d3284a383" providerId="LiveId" clId="{19774AB7-F247-4D86-89C1-EFE69F904FE8}" dt="2022-02-24T00:37:29.677" v="9"/>
          <ac:spMkLst>
            <pc:docMk/>
            <pc:sldMk cId="401662539" sldId="644"/>
            <ac:spMk id="5" creationId="{A1DD473C-7AEE-42FE-80F1-4CD92D8B77CD}"/>
          </ac:spMkLst>
        </pc:spChg>
      </pc:sldChg>
      <pc:sldChg chg="modSp mod ord">
        <pc:chgData name="dralison37 dralison37" userId="cca6fb7d3284a383" providerId="LiveId" clId="{19774AB7-F247-4D86-89C1-EFE69F904FE8}" dt="2022-02-26T18:11:00.167" v="2488" actId="20577"/>
        <pc:sldMkLst>
          <pc:docMk/>
          <pc:sldMk cId="1497491329" sldId="645"/>
        </pc:sldMkLst>
        <pc:spChg chg="mod">
          <ac:chgData name="dralison37 dralison37" userId="cca6fb7d3284a383" providerId="LiveId" clId="{19774AB7-F247-4D86-89C1-EFE69F904FE8}" dt="2022-02-26T18:11:00.167" v="2488" actId="20577"/>
          <ac:spMkLst>
            <pc:docMk/>
            <pc:sldMk cId="1497491329" sldId="645"/>
            <ac:spMk id="3" creationId="{AA81DB0C-CCF5-4170-936B-8BB140CADB15}"/>
          </ac:spMkLst>
        </pc:spChg>
        <pc:spChg chg="mod">
          <ac:chgData name="dralison37 dralison37" userId="cca6fb7d3284a383" providerId="LiveId" clId="{19774AB7-F247-4D86-89C1-EFE69F904FE8}" dt="2022-02-24T00:37:29.677" v="9"/>
          <ac:spMkLst>
            <pc:docMk/>
            <pc:sldMk cId="1497491329" sldId="645"/>
            <ac:spMk id="4" creationId="{A1719E85-CB61-4659-B90E-AA2CC5BE08BD}"/>
          </ac:spMkLst>
        </pc:spChg>
        <pc:spChg chg="mod">
          <ac:chgData name="dralison37 dralison37" userId="cca6fb7d3284a383" providerId="LiveId" clId="{19774AB7-F247-4D86-89C1-EFE69F904FE8}" dt="2022-02-24T00:37:29.677" v="9"/>
          <ac:spMkLst>
            <pc:docMk/>
            <pc:sldMk cId="1497491329" sldId="645"/>
            <ac:spMk id="5" creationId="{C71B533A-B3B9-47C8-8246-40346E30AB82}"/>
          </ac:spMkLst>
        </pc:spChg>
      </pc:sldChg>
      <pc:sldChg chg="modSp mod ord">
        <pc:chgData name="dralison37 dralison37" userId="cca6fb7d3284a383" providerId="LiveId" clId="{19774AB7-F247-4D86-89C1-EFE69F904FE8}" dt="2022-02-26T18:12:58.993" v="2678" actId="20577"/>
        <pc:sldMkLst>
          <pc:docMk/>
          <pc:sldMk cId="2685354991" sldId="646"/>
        </pc:sldMkLst>
        <pc:spChg chg="mod">
          <ac:chgData name="dralison37 dralison37" userId="cca6fb7d3284a383" providerId="LiveId" clId="{19774AB7-F247-4D86-89C1-EFE69F904FE8}" dt="2022-02-24T00:37:29.677" v="9"/>
          <ac:spMkLst>
            <pc:docMk/>
            <pc:sldMk cId="2685354991" sldId="646"/>
            <ac:spMk id="2" creationId="{5E117709-C813-4810-9699-BB41712B157B}"/>
          </ac:spMkLst>
        </pc:spChg>
        <pc:spChg chg="mod">
          <ac:chgData name="dralison37 dralison37" userId="cca6fb7d3284a383" providerId="LiveId" clId="{19774AB7-F247-4D86-89C1-EFE69F904FE8}" dt="2022-02-26T18:12:58.993" v="2678" actId="20577"/>
          <ac:spMkLst>
            <pc:docMk/>
            <pc:sldMk cId="2685354991" sldId="646"/>
            <ac:spMk id="3" creationId="{E4DD0FD4-9B48-4887-A623-774DBF572C80}"/>
          </ac:spMkLst>
        </pc:spChg>
        <pc:spChg chg="mod">
          <ac:chgData name="dralison37 dralison37" userId="cca6fb7d3284a383" providerId="LiveId" clId="{19774AB7-F247-4D86-89C1-EFE69F904FE8}" dt="2022-02-24T00:37:29.677" v="9"/>
          <ac:spMkLst>
            <pc:docMk/>
            <pc:sldMk cId="2685354991" sldId="646"/>
            <ac:spMk id="4" creationId="{C9FFB993-AE72-45E7-9573-155A3A436FA6}"/>
          </ac:spMkLst>
        </pc:spChg>
        <pc:spChg chg="mod">
          <ac:chgData name="dralison37 dralison37" userId="cca6fb7d3284a383" providerId="LiveId" clId="{19774AB7-F247-4D86-89C1-EFE69F904FE8}" dt="2022-02-24T00:37:29.677" v="9"/>
          <ac:spMkLst>
            <pc:docMk/>
            <pc:sldMk cId="2685354991" sldId="646"/>
            <ac:spMk id="5" creationId="{5F2CCC92-F2F8-4CCD-9DD0-F8AD7D8F571C}"/>
          </ac:spMkLst>
        </pc:spChg>
      </pc:sldChg>
      <pc:sldChg chg="modSp add mod">
        <pc:chgData name="dralison37 dralison37" userId="cca6fb7d3284a383" providerId="LiveId" clId="{19774AB7-F247-4D86-89C1-EFE69F904FE8}" dt="2022-02-26T18:31:43.424" v="3169" actId="20577"/>
        <pc:sldMkLst>
          <pc:docMk/>
          <pc:sldMk cId="1854981855" sldId="647"/>
        </pc:sldMkLst>
        <pc:spChg chg="mod">
          <ac:chgData name="dralison37 dralison37" userId="cca6fb7d3284a383" providerId="LiveId" clId="{19774AB7-F247-4D86-89C1-EFE69F904FE8}" dt="2022-02-26T18:31:43.424" v="3169" actId="20577"/>
          <ac:spMkLst>
            <pc:docMk/>
            <pc:sldMk cId="1854981855" sldId="647"/>
            <ac:spMk id="2" creationId="{166D1ACF-7871-4017-A241-0750FACCC159}"/>
          </ac:spMkLst>
        </pc:spChg>
      </pc:sldChg>
      <pc:sldChg chg="modSp new del mod">
        <pc:chgData name="dralison37 dralison37" userId="cca6fb7d3284a383" providerId="LiveId" clId="{19774AB7-F247-4D86-89C1-EFE69F904FE8}" dt="2022-02-24T22:43:01.128" v="708" actId="2696"/>
        <pc:sldMkLst>
          <pc:docMk/>
          <pc:sldMk cId="4138095866" sldId="647"/>
        </pc:sldMkLst>
        <pc:spChg chg="mod">
          <ac:chgData name="dralison37 dralison37" userId="cca6fb7d3284a383" providerId="LiveId" clId="{19774AB7-F247-4D86-89C1-EFE69F904FE8}" dt="2022-02-24T22:05:37.999" v="107" actId="20577"/>
          <ac:spMkLst>
            <pc:docMk/>
            <pc:sldMk cId="4138095866" sldId="647"/>
            <ac:spMk id="2" creationId="{166D1ACF-7871-4017-A241-0750FACCC159}"/>
          </ac:spMkLst>
        </pc:spChg>
      </pc:sldChg>
      <pc:sldChg chg="addSp delSp modSp new mod modClrScheme chgLayout">
        <pc:chgData name="dralison37 dralison37" userId="cca6fb7d3284a383" providerId="LiveId" clId="{19774AB7-F247-4D86-89C1-EFE69F904FE8}" dt="2022-02-24T23:01:18.815" v="735" actId="20577"/>
        <pc:sldMkLst>
          <pc:docMk/>
          <pc:sldMk cId="4173121469" sldId="648"/>
        </pc:sldMkLst>
        <pc:spChg chg="del mod ord">
          <ac:chgData name="dralison37 dralison37" userId="cca6fb7d3284a383" providerId="LiveId" clId="{19774AB7-F247-4D86-89C1-EFE69F904FE8}" dt="2022-02-24T22:29:32.754" v="671" actId="700"/>
          <ac:spMkLst>
            <pc:docMk/>
            <pc:sldMk cId="4173121469" sldId="648"/>
            <ac:spMk id="2" creationId="{B045341B-6AAE-49E7-A293-D018B0BA37B2}"/>
          </ac:spMkLst>
        </pc:spChg>
        <pc:spChg chg="del mod ord">
          <ac:chgData name="dralison37 dralison37" userId="cca6fb7d3284a383" providerId="LiveId" clId="{19774AB7-F247-4D86-89C1-EFE69F904FE8}" dt="2022-02-24T22:29:32.754" v="671" actId="700"/>
          <ac:spMkLst>
            <pc:docMk/>
            <pc:sldMk cId="4173121469" sldId="648"/>
            <ac:spMk id="3" creationId="{9F8CB5E0-AA83-478C-BD73-9943BD35A49D}"/>
          </ac:spMkLst>
        </pc:spChg>
        <pc:spChg chg="add mod ord">
          <ac:chgData name="dralison37 dralison37" userId="cca6fb7d3284a383" providerId="LiveId" clId="{19774AB7-F247-4D86-89C1-EFE69F904FE8}" dt="2022-02-24T22:29:39.829" v="691" actId="20577"/>
          <ac:spMkLst>
            <pc:docMk/>
            <pc:sldMk cId="4173121469" sldId="648"/>
            <ac:spMk id="4" creationId="{55282B8C-EBD9-48FD-AD0B-1AD058462414}"/>
          </ac:spMkLst>
        </pc:spChg>
        <pc:spChg chg="add mod ord">
          <ac:chgData name="dralison37 dralison37" userId="cca6fb7d3284a383" providerId="LiveId" clId="{19774AB7-F247-4D86-89C1-EFE69F904FE8}" dt="2022-02-24T23:01:18.815" v="735" actId="20577"/>
          <ac:spMkLst>
            <pc:docMk/>
            <pc:sldMk cId="4173121469" sldId="648"/>
            <ac:spMk id="5" creationId="{BCF85981-4E8D-4E12-B717-D58B40BE14B8}"/>
          </ac:spMkLst>
        </pc:spChg>
      </pc:sldChg>
      <pc:sldChg chg="addSp delSp modSp new del mod modClrScheme chgLayout">
        <pc:chgData name="dralison37 dralison37" userId="cca6fb7d3284a383" providerId="LiveId" clId="{19774AB7-F247-4D86-89C1-EFE69F904FE8}" dt="2022-02-24T22:41:31.077" v="703" actId="680"/>
        <pc:sldMkLst>
          <pc:docMk/>
          <pc:sldMk cId="950433550" sldId="649"/>
        </pc:sldMkLst>
        <pc:spChg chg="add del mod ord">
          <ac:chgData name="dralison37 dralison37" userId="cca6fb7d3284a383" providerId="LiveId" clId="{19774AB7-F247-4D86-89C1-EFE69F904FE8}" dt="2022-02-24T22:41:29.779" v="702" actId="700"/>
          <ac:spMkLst>
            <pc:docMk/>
            <pc:sldMk cId="950433550" sldId="649"/>
            <ac:spMk id="2" creationId="{03C905CF-2E48-4AA2-AEE4-A84050BCD428}"/>
          </ac:spMkLst>
        </pc:spChg>
        <pc:spChg chg="add del mod ord">
          <ac:chgData name="dralison37 dralison37" userId="cca6fb7d3284a383" providerId="LiveId" clId="{19774AB7-F247-4D86-89C1-EFE69F904FE8}" dt="2022-02-24T22:41:29.779" v="702" actId="700"/>
          <ac:spMkLst>
            <pc:docMk/>
            <pc:sldMk cId="950433550" sldId="649"/>
            <ac:spMk id="3" creationId="{49A7DA17-B074-4EA6-B303-A69B95A38FC8}"/>
          </ac:spMkLst>
        </pc:spChg>
        <pc:spChg chg="add del mod ord">
          <ac:chgData name="dralison37 dralison37" userId="cca6fb7d3284a383" providerId="LiveId" clId="{19774AB7-F247-4D86-89C1-EFE69F904FE8}" dt="2022-02-24T22:41:29.779" v="702" actId="700"/>
          <ac:spMkLst>
            <pc:docMk/>
            <pc:sldMk cId="950433550" sldId="649"/>
            <ac:spMk id="4" creationId="{31F0C924-15C0-4DAB-8D60-78E093E4BD83}"/>
          </ac:spMkLst>
        </pc:spChg>
        <pc:spChg chg="add del mod ord">
          <ac:chgData name="dralison37 dralison37" userId="cca6fb7d3284a383" providerId="LiveId" clId="{19774AB7-F247-4D86-89C1-EFE69F904FE8}" dt="2022-02-24T22:41:29.779" v="702" actId="700"/>
          <ac:spMkLst>
            <pc:docMk/>
            <pc:sldMk cId="950433550" sldId="649"/>
            <ac:spMk id="5" creationId="{707168EF-D9B2-4C77-ABD6-CCB6361254DE}"/>
          </ac:spMkLst>
        </pc:spChg>
        <pc:spChg chg="add del mod ord">
          <ac:chgData name="dralison37 dralison37" userId="cca6fb7d3284a383" providerId="LiveId" clId="{19774AB7-F247-4D86-89C1-EFE69F904FE8}" dt="2022-02-24T22:41:29.225" v="701" actId="700"/>
          <ac:spMkLst>
            <pc:docMk/>
            <pc:sldMk cId="950433550" sldId="649"/>
            <ac:spMk id="6" creationId="{6AFC7355-B2E1-4423-A93A-5ECF4A350D06}"/>
          </ac:spMkLst>
        </pc:spChg>
        <pc:spChg chg="add del mod ord">
          <ac:chgData name="dralison37 dralison37" userId="cca6fb7d3284a383" providerId="LiveId" clId="{19774AB7-F247-4D86-89C1-EFE69F904FE8}" dt="2022-02-24T22:41:29.225" v="701" actId="700"/>
          <ac:spMkLst>
            <pc:docMk/>
            <pc:sldMk cId="950433550" sldId="649"/>
            <ac:spMk id="7" creationId="{6BAB84B9-786E-40D3-A3E2-3E31CD7CF6B6}"/>
          </ac:spMkLst>
        </pc:spChg>
      </pc:sldChg>
      <pc:sldChg chg="addSp delSp modSp new mod modClrScheme chgLayout">
        <pc:chgData name="dralison37 dralison37" userId="cca6fb7d3284a383" providerId="LiveId" clId="{19774AB7-F247-4D86-89C1-EFE69F904FE8}" dt="2022-02-25T20:52:47.565" v="1044" actId="20577"/>
        <pc:sldMkLst>
          <pc:docMk/>
          <pc:sldMk cId="4283768908" sldId="649"/>
        </pc:sldMkLst>
        <pc:spChg chg="del mod ord">
          <ac:chgData name="dralison37 dralison37" userId="cca6fb7d3284a383" providerId="LiveId" clId="{19774AB7-F247-4D86-89C1-EFE69F904FE8}" dt="2022-02-25T20:52:26.430" v="997" actId="700"/>
          <ac:spMkLst>
            <pc:docMk/>
            <pc:sldMk cId="4283768908" sldId="649"/>
            <ac:spMk id="2" creationId="{5C1995E6-DE6A-4136-B9B0-0E8727C30D0C}"/>
          </ac:spMkLst>
        </pc:spChg>
        <pc:spChg chg="del mod ord">
          <ac:chgData name="dralison37 dralison37" userId="cca6fb7d3284a383" providerId="LiveId" clId="{19774AB7-F247-4D86-89C1-EFE69F904FE8}" dt="2022-02-25T20:52:26.430" v="997" actId="700"/>
          <ac:spMkLst>
            <pc:docMk/>
            <pc:sldMk cId="4283768908" sldId="649"/>
            <ac:spMk id="3" creationId="{5933FFAD-D437-4606-A789-6782ED7D2315}"/>
          </ac:spMkLst>
        </pc:spChg>
        <pc:spChg chg="add mod ord">
          <ac:chgData name="dralison37 dralison37" userId="cca6fb7d3284a383" providerId="LiveId" clId="{19774AB7-F247-4D86-89C1-EFE69F904FE8}" dt="2022-02-25T20:52:47.565" v="1044" actId="20577"/>
          <ac:spMkLst>
            <pc:docMk/>
            <pc:sldMk cId="4283768908" sldId="649"/>
            <ac:spMk id="4" creationId="{B92D87E7-0760-4C41-8AC2-40993C36246A}"/>
          </ac:spMkLst>
        </pc:spChg>
        <pc:spChg chg="add mod ord">
          <ac:chgData name="dralison37 dralison37" userId="cca6fb7d3284a383" providerId="LiveId" clId="{19774AB7-F247-4D86-89C1-EFE69F904FE8}" dt="2022-02-25T20:52:26.430" v="997" actId="700"/>
          <ac:spMkLst>
            <pc:docMk/>
            <pc:sldMk cId="4283768908" sldId="649"/>
            <ac:spMk id="5" creationId="{C007175A-09EB-4F6D-906B-5D58495FABA1}"/>
          </ac:spMkLst>
        </pc:spChg>
      </pc:sldChg>
      <pc:sldChg chg="addSp delSp modSp new mod modClrScheme chgLayout">
        <pc:chgData name="dralison37 dralison37" userId="cca6fb7d3284a383" providerId="LiveId" clId="{19774AB7-F247-4D86-89C1-EFE69F904FE8}" dt="2022-02-25T23:50:35.564" v="1747" actId="20577"/>
        <pc:sldMkLst>
          <pc:docMk/>
          <pc:sldMk cId="1943386134" sldId="650"/>
        </pc:sldMkLst>
        <pc:spChg chg="del mod ord">
          <ac:chgData name="dralison37 dralison37" userId="cca6fb7d3284a383" providerId="LiveId" clId="{19774AB7-F247-4D86-89C1-EFE69F904FE8}" dt="2022-02-25T22:27:01.161" v="1266" actId="700"/>
          <ac:spMkLst>
            <pc:docMk/>
            <pc:sldMk cId="1943386134" sldId="650"/>
            <ac:spMk id="2" creationId="{D6264885-C864-46F0-8FEE-9D3F03894AC8}"/>
          </ac:spMkLst>
        </pc:spChg>
        <pc:spChg chg="del mod ord">
          <ac:chgData name="dralison37 dralison37" userId="cca6fb7d3284a383" providerId="LiveId" clId="{19774AB7-F247-4D86-89C1-EFE69F904FE8}" dt="2022-02-25T22:27:01.161" v="1266" actId="700"/>
          <ac:spMkLst>
            <pc:docMk/>
            <pc:sldMk cId="1943386134" sldId="650"/>
            <ac:spMk id="3" creationId="{49540A3E-F9D4-4CD5-A730-9131D0F4F574}"/>
          </ac:spMkLst>
        </pc:spChg>
        <pc:spChg chg="add mod ord">
          <ac:chgData name="dralison37 dralison37" userId="cca6fb7d3284a383" providerId="LiveId" clId="{19774AB7-F247-4D86-89C1-EFE69F904FE8}" dt="2022-02-25T23:50:35.564" v="1747" actId="20577"/>
          <ac:spMkLst>
            <pc:docMk/>
            <pc:sldMk cId="1943386134" sldId="650"/>
            <ac:spMk id="4" creationId="{0C395C72-FCA9-4945-B231-6FB9F6428D37}"/>
          </ac:spMkLst>
        </pc:spChg>
        <pc:spChg chg="add mod ord">
          <ac:chgData name="dralison37 dralison37" userId="cca6fb7d3284a383" providerId="LiveId" clId="{19774AB7-F247-4D86-89C1-EFE69F904FE8}" dt="2022-02-25T22:27:01.161" v="1266" actId="700"/>
          <ac:spMkLst>
            <pc:docMk/>
            <pc:sldMk cId="1943386134" sldId="650"/>
            <ac:spMk id="5" creationId="{A915840A-8602-4432-BA83-826A718F142D}"/>
          </ac:spMkLst>
        </pc:spChg>
      </pc:sldChg>
      <pc:sldChg chg="modSp new mod">
        <pc:chgData name="dralison37 dralison37" userId="cca6fb7d3284a383" providerId="LiveId" clId="{19774AB7-F247-4D86-89C1-EFE69F904FE8}" dt="2022-02-28T21:26:22.133" v="4060" actId="20577"/>
        <pc:sldMkLst>
          <pc:docMk/>
          <pc:sldMk cId="2195663852" sldId="651"/>
        </pc:sldMkLst>
        <pc:spChg chg="mod">
          <ac:chgData name="dralison37 dralison37" userId="cca6fb7d3284a383" providerId="LiveId" clId="{19774AB7-F247-4D86-89C1-EFE69F904FE8}" dt="2022-02-28T21:22:51.701" v="3266" actId="20577"/>
          <ac:spMkLst>
            <pc:docMk/>
            <pc:sldMk cId="2195663852" sldId="651"/>
            <ac:spMk id="2" creationId="{4A28F27E-570E-445F-8DF7-2CF3AC19FA46}"/>
          </ac:spMkLst>
        </pc:spChg>
        <pc:spChg chg="mod">
          <ac:chgData name="dralison37 dralison37" userId="cca6fb7d3284a383" providerId="LiveId" clId="{19774AB7-F247-4D86-89C1-EFE69F904FE8}" dt="2022-02-28T21:26:22.133" v="4060" actId="20577"/>
          <ac:spMkLst>
            <pc:docMk/>
            <pc:sldMk cId="2195663852" sldId="651"/>
            <ac:spMk id="3" creationId="{12750B0C-788A-434A-9F96-C2876B4A7276}"/>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040472-B508-4DE3-92E0-2F7B8DE4B8F2}" type="datetimeFigureOut">
              <a:rPr lang="en-CA" smtClean="0"/>
              <a:pPr/>
              <a:t>2022-03-10</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CEA1EC-A54F-41AD-BA43-C7C8DA6C8F0A}" type="slidenum">
              <a:rPr lang="en-CA" smtClean="0"/>
              <a:pPr/>
              <a:t>‹#›</a:t>
            </a:fld>
            <a:endParaRPr lang="en-CA"/>
          </a:p>
        </p:txBody>
      </p:sp>
    </p:spTree>
    <p:extLst>
      <p:ext uri="{BB962C8B-B14F-4D97-AF65-F5344CB8AC3E}">
        <p14:creationId xmlns="" xmlns:p14="http://schemas.microsoft.com/office/powerpoint/2010/main" val="4254731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9C9065-712D-44A8-8EC0-4CEC3FEEB457}" type="slidenum">
              <a:rPr lang="en-US" smtClean="0"/>
              <a:pPr/>
              <a:t>15</a:t>
            </a:fld>
            <a:endParaRPr lang="en-US"/>
          </a:p>
        </p:txBody>
      </p:sp>
      <p:sp>
        <p:nvSpPr>
          <p:cNvPr id="5" name="Footer Placeholder 4"/>
          <p:cNvSpPr>
            <a:spLocks noGrp="1"/>
          </p:cNvSpPr>
          <p:nvPr>
            <p:ph type="ftr" sz="quarter" idx="11"/>
          </p:nvPr>
        </p:nvSpPr>
        <p:spPr/>
        <p:txBody>
          <a:bodyPr/>
          <a:lstStyle/>
          <a:p>
            <a:r>
              <a:rPr lang="en-CA"/>
              <a:t>Alison Miller</a:t>
            </a:r>
          </a:p>
        </p:txBody>
      </p:sp>
      <p:sp>
        <p:nvSpPr>
          <p:cNvPr id="6" name="Header Placeholder 5"/>
          <p:cNvSpPr>
            <a:spLocks noGrp="1"/>
          </p:cNvSpPr>
          <p:nvPr>
            <p:ph type="hdr" sz="quarter" idx="12"/>
          </p:nvPr>
        </p:nvSpPr>
        <p:spPr/>
        <p:txBody>
          <a:bodyPr/>
          <a:lstStyle/>
          <a:p>
            <a:r>
              <a:rPr lang="en-CA"/>
              <a:t>Treating Mind Control and Ritual Abuse</a:t>
            </a:r>
          </a:p>
        </p:txBody>
      </p:sp>
      <p:sp>
        <p:nvSpPr>
          <p:cNvPr id="7" name="Date Placeholder 6"/>
          <p:cNvSpPr>
            <a:spLocks noGrp="1"/>
          </p:cNvSpPr>
          <p:nvPr>
            <p:ph type="dt" idx="13"/>
          </p:nvPr>
        </p:nvSpPr>
        <p:spPr/>
        <p:txBody>
          <a:bodyPr/>
          <a:lstStyle/>
          <a:p>
            <a:fld id="{7E4EA213-3B99-4BE0-8D5F-E1F3A8523B2E}" type="datetime1">
              <a:rPr lang="en-CA" smtClean="0"/>
              <a:pPr/>
              <a:t>2022-03-10</a:t>
            </a:fld>
            <a:endParaRPr lang="en-CA"/>
          </a:p>
        </p:txBody>
      </p:sp>
    </p:spTree>
    <p:extLst>
      <p:ext uri="{BB962C8B-B14F-4D97-AF65-F5344CB8AC3E}">
        <p14:creationId xmlns="" xmlns:p14="http://schemas.microsoft.com/office/powerpoint/2010/main" val="3437352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C68F95-22DB-4906-938A-38AA4A34B445}" type="slidenum">
              <a:rPr lang="en-US" smtClean="0"/>
              <a:pPr/>
              <a:t>41</a:t>
            </a:fld>
            <a:endParaRPr lang="en-US" dirty="0"/>
          </a:p>
        </p:txBody>
      </p:sp>
    </p:spTree>
    <p:extLst>
      <p:ext uri="{BB962C8B-B14F-4D97-AF65-F5344CB8AC3E}">
        <p14:creationId xmlns="" xmlns:p14="http://schemas.microsoft.com/office/powerpoint/2010/main" val="28059126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9C9065-712D-44A8-8EC0-4CEC3FEEB457}" type="slidenum">
              <a:rPr lang="en-US" smtClean="0"/>
              <a:pPr/>
              <a:t>45</a:t>
            </a:fld>
            <a:endParaRPr lang="en-US"/>
          </a:p>
        </p:txBody>
      </p:sp>
    </p:spTree>
    <p:extLst>
      <p:ext uri="{BB962C8B-B14F-4D97-AF65-F5344CB8AC3E}">
        <p14:creationId xmlns="" xmlns:p14="http://schemas.microsoft.com/office/powerpoint/2010/main" val="2114696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EDDE5FA-E1C3-49FF-ABB2-5982F9915F2E}" type="datetimeFigureOut">
              <a:rPr lang="en-CA" smtClean="0"/>
              <a:pPr/>
              <a:t>2022-03-10</a:t>
            </a:fld>
            <a:endParaRPr lang="en-CA"/>
          </a:p>
        </p:txBody>
      </p:sp>
      <p:sp>
        <p:nvSpPr>
          <p:cNvPr id="5" name="Footer Placeholder 4"/>
          <p:cNvSpPr>
            <a:spLocks noGrp="1"/>
          </p:cNvSpPr>
          <p:nvPr>
            <p:ph type="ftr" sz="quarter" idx="11"/>
          </p:nvPr>
        </p:nvSpPr>
        <p:spPr/>
        <p:txBody>
          <a:bodyPr/>
          <a:lstStyle/>
          <a:p>
            <a:endParaRPr lang="en-C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D41E117-3D9B-401A-9CC6-94132195457E}" type="slidenum">
              <a:rPr lang="en-CA" smtClean="0"/>
              <a:pPr/>
              <a:t>‹#›</a:t>
            </a:fld>
            <a:endParaRPr lang="en-CA"/>
          </a:p>
        </p:txBody>
      </p:sp>
    </p:spTree>
    <p:extLst>
      <p:ext uri="{BB962C8B-B14F-4D97-AF65-F5344CB8AC3E}">
        <p14:creationId xmlns="" xmlns:p14="http://schemas.microsoft.com/office/powerpoint/2010/main" val="3126618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DDE5FA-E1C3-49FF-ABB2-5982F9915F2E}" type="datetimeFigureOut">
              <a:rPr lang="en-CA" smtClean="0"/>
              <a:pPr/>
              <a:t>2022-03-10</a:t>
            </a:fld>
            <a:endParaRPr lang="en-CA"/>
          </a:p>
        </p:txBody>
      </p:sp>
      <p:sp>
        <p:nvSpPr>
          <p:cNvPr id="5" name="Footer Placeholder 4"/>
          <p:cNvSpPr>
            <a:spLocks noGrp="1"/>
          </p:cNvSpPr>
          <p:nvPr>
            <p:ph type="ftr" sz="quarter" idx="11"/>
          </p:nvPr>
        </p:nvSpPr>
        <p:spPr/>
        <p:txBody>
          <a:bodyPr/>
          <a:lstStyle/>
          <a:p>
            <a:endParaRPr lang="en-C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D41E117-3D9B-401A-9CC6-94132195457E}" type="slidenum">
              <a:rPr lang="en-CA" smtClean="0"/>
              <a:pPr/>
              <a:t>‹#›</a:t>
            </a:fld>
            <a:endParaRPr lang="en-CA"/>
          </a:p>
        </p:txBody>
      </p:sp>
    </p:spTree>
    <p:extLst>
      <p:ext uri="{BB962C8B-B14F-4D97-AF65-F5344CB8AC3E}">
        <p14:creationId xmlns="" xmlns:p14="http://schemas.microsoft.com/office/powerpoint/2010/main" val="407508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DDE5FA-E1C3-49FF-ABB2-5982F9915F2E}" type="datetimeFigureOut">
              <a:rPr lang="en-CA" smtClean="0"/>
              <a:pPr/>
              <a:t>2022-03-10</a:t>
            </a:fld>
            <a:endParaRPr lang="en-CA"/>
          </a:p>
        </p:txBody>
      </p:sp>
      <p:sp>
        <p:nvSpPr>
          <p:cNvPr id="5" name="Footer Placeholder 4"/>
          <p:cNvSpPr>
            <a:spLocks noGrp="1"/>
          </p:cNvSpPr>
          <p:nvPr>
            <p:ph type="ftr" sz="quarter" idx="11"/>
          </p:nvPr>
        </p:nvSpPr>
        <p:spPr/>
        <p:txBody>
          <a:bodyPr/>
          <a:lstStyle/>
          <a:p>
            <a:endParaRPr lang="en-C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D41E117-3D9B-401A-9CC6-94132195457E}" type="slidenum">
              <a:rPr lang="en-CA" smtClean="0"/>
              <a:pPr/>
              <a:t>‹#›</a:t>
            </a:fld>
            <a:endParaRPr lang="en-C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33954889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EDDE5FA-E1C3-49FF-ABB2-5982F9915F2E}" type="datetimeFigureOut">
              <a:rPr lang="en-CA" smtClean="0"/>
              <a:pPr/>
              <a:t>2022-03-10</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D41E117-3D9B-401A-9CC6-94132195457E}" type="slidenum">
              <a:rPr lang="en-CA" smtClean="0"/>
              <a:pPr/>
              <a:t>‹#›</a:t>
            </a:fld>
            <a:endParaRPr lang="en-CA"/>
          </a:p>
        </p:txBody>
      </p:sp>
    </p:spTree>
    <p:extLst>
      <p:ext uri="{BB962C8B-B14F-4D97-AF65-F5344CB8AC3E}">
        <p14:creationId xmlns="" xmlns:p14="http://schemas.microsoft.com/office/powerpoint/2010/main" val="42832741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EDDE5FA-E1C3-49FF-ABB2-5982F9915F2E}" type="datetimeFigureOut">
              <a:rPr lang="en-CA" smtClean="0"/>
              <a:pPr/>
              <a:t>2022-03-10</a:t>
            </a:fld>
            <a:endParaRPr lang="en-CA"/>
          </a:p>
        </p:txBody>
      </p:sp>
      <p:sp>
        <p:nvSpPr>
          <p:cNvPr id="6" name="Footer Placeholder 5"/>
          <p:cNvSpPr>
            <a:spLocks noGrp="1"/>
          </p:cNvSpPr>
          <p:nvPr>
            <p:ph type="ftr" sz="quarter" idx="11"/>
          </p:nvPr>
        </p:nvSpPr>
        <p:spPr/>
        <p:txBody>
          <a:bodyPr/>
          <a:lstStyle/>
          <a:p>
            <a:endParaRPr lang="en-C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D41E117-3D9B-401A-9CC6-94132195457E}" type="slidenum">
              <a:rPr lang="en-CA" smtClean="0"/>
              <a:pPr/>
              <a:t>‹#›</a:t>
            </a:fld>
            <a:endParaRPr lang="en-C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41353611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EDDE5FA-E1C3-49FF-ABB2-5982F9915F2E}" type="datetimeFigureOut">
              <a:rPr lang="en-CA" smtClean="0"/>
              <a:pPr/>
              <a:t>2022-03-10</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D41E117-3D9B-401A-9CC6-94132195457E}" type="slidenum">
              <a:rPr lang="en-CA" smtClean="0"/>
              <a:pPr/>
              <a:t>‹#›</a:t>
            </a:fld>
            <a:endParaRPr lang="en-CA"/>
          </a:p>
        </p:txBody>
      </p:sp>
    </p:spTree>
    <p:extLst>
      <p:ext uri="{BB962C8B-B14F-4D97-AF65-F5344CB8AC3E}">
        <p14:creationId xmlns="" xmlns:p14="http://schemas.microsoft.com/office/powerpoint/2010/main" val="26481782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DDE5FA-E1C3-49FF-ABB2-5982F9915F2E}" type="datetimeFigureOut">
              <a:rPr lang="en-CA" smtClean="0"/>
              <a:pPr/>
              <a:t>2022-03-10</a:t>
            </a:fld>
            <a:endParaRPr lang="en-CA"/>
          </a:p>
        </p:txBody>
      </p:sp>
      <p:sp>
        <p:nvSpPr>
          <p:cNvPr id="5" name="Footer Placeholder 4"/>
          <p:cNvSpPr>
            <a:spLocks noGrp="1"/>
          </p:cNvSpPr>
          <p:nvPr>
            <p:ph type="ftr" sz="quarter" idx="11"/>
          </p:nvPr>
        </p:nvSpPr>
        <p:spPr/>
        <p:txBody>
          <a:bodyPr/>
          <a:lstStyle/>
          <a:p>
            <a:endParaRPr lang="en-C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D41E117-3D9B-401A-9CC6-94132195457E}" type="slidenum">
              <a:rPr lang="en-CA" smtClean="0"/>
              <a:pPr/>
              <a:t>‹#›</a:t>
            </a:fld>
            <a:endParaRPr lang="en-CA"/>
          </a:p>
        </p:txBody>
      </p:sp>
    </p:spTree>
    <p:extLst>
      <p:ext uri="{BB962C8B-B14F-4D97-AF65-F5344CB8AC3E}">
        <p14:creationId xmlns="" xmlns:p14="http://schemas.microsoft.com/office/powerpoint/2010/main" val="14849410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DDE5FA-E1C3-49FF-ABB2-5982F9915F2E}" type="datetimeFigureOut">
              <a:rPr lang="en-CA" smtClean="0"/>
              <a:pPr/>
              <a:t>2022-03-10</a:t>
            </a:fld>
            <a:endParaRPr lang="en-CA"/>
          </a:p>
        </p:txBody>
      </p:sp>
      <p:sp>
        <p:nvSpPr>
          <p:cNvPr id="5" name="Footer Placeholder 4"/>
          <p:cNvSpPr>
            <a:spLocks noGrp="1"/>
          </p:cNvSpPr>
          <p:nvPr>
            <p:ph type="ftr" sz="quarter" idx="11"/>
          </p:nvPr>
        </p:nvSpPr>
        <p:spPr/>
        <p:txBody>
          <a:bodyPr/>
          <a:lstStyle/>
          <a:p>
            <a:endParaRPr lang="en-C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D41E117-3D9B-401A-9CC6-94132195457E}" type="slidenum">
              <a:rPr lang="en-CA" smtClean="0"/>
              <a:pPr/>
              <a:t>‹#›</a:t>
            </a:fld>
            <a:endParaRPr lang="en-CA"/>
          </a:p>
        </p:txBody>
      </p:sp>
    </p:spTree>
    <p:extLst>
      <p:ext uri="{BB962C8B-B14F-4D97-AF65-F5344CB8AC3E}">
        <p14:creationId xmlns="" xmlns:p14="http://schemas.microsoft.com/office/powerpoint/2010/main" val="2022700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DDE5FA-E1C3-49FF-ABB2-5982F9915F2E}" type="datetimeFigureOut">
              <a:rPr lang="en-CA" smtClean="0"/>
              <a:pPr/>
              <a:t>2022-03-10</a:t>
            </a:fld>
            <a:endParaRPr lang="en-CA"/>
          </a:p>
        </p:txBody>
      </p:sp>
      <p:sp>
        <p:nvSpPr>
          <p:cNvPr id="5" name="Footer Placeholder 4"/>
          <p:cNvSpPr>
            <a:spLocks noGrp="1"/>
          </p:cNvSpPr>
          <p:nvPr>
            <p:ph type="ftr" sz="quarter" idx="11"/>
          </p:nvPr>
        </p:nvSpPr>
        <p:spPr/>
        <p:txBody>
          <a:bodyPr/>
          <a:lstStyle/>
          <a:p>
            <a:endParaRPr lang="en-C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D41E117-3D9B-401A-9CC6-94132195457E}" type="slidenum">
              <a:rPr lang="en-CA" smtClean="0"/>
              <a:pPr/>
              <a:t>‹#›</a:t>
            </a:fld>
            <a:endParaRPr lang="en-CA"/>
          </a:p>
        </p:txBody>
      </p:sp>
    </p:spTree>
    <p:extLst>
      <p:ext uri="{BB962C8B-B14F-4D97-AF65-F5344CB8AC3E}">
        <p14:creationId xmlns="" xmlns:p14="http://schemas.microsoft.com/office/powerpoint/2010/main" val="174569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DDE5FA-E1C3-49FF-ABB2-5982F9915F2E}" type="datetimeFigureOut">
              <a:rPr lang="en-CA" smtClean="0"/>
              <a:pPr/>
              <a:t>2022-03-10</a:t>
            </a:fld>
            <a:endParaRPr lang="en-CA"/>
          </a:p>
        </p:txBody>
      </p:sp>
      <p:sp>
        <p:nvSpPr>
          <p:cNvPr id="5" name="Footer Placeholder 4"/>
          <p:cNvSpPr>
            <a:spLocks noGrp="1"/>
          </p:cNvSpPr>
          <p:nvPr>
            <p:ph type="ftr" sz="quarter" idx="11"/>
          </p:nvPr>
        </p:nvSpPr>
        <p:spPr/>
        <p:txBody>
          <a:bodyPr/>
          <a:lstStyle/>
          <a:p>
            <a:endParaRPr lang="en-C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D41E117-3D9B-401A-9CC6-94132195457E}" type="slidenum">
              <a:rPr lang="en-CA" smtClean="0"/>
              <a:pPr/>
              <a:t>‹#›</a:t>
            </a:fld>
            <a:endParaRPr lang="en-CA"/>
          </a:p>
        </p:txBody>
      </p:sp>
    </p:spTree>
    <p:extLst>
      <p:ext uri="{BB962C8B-B14F-4D97-AF65-F5344CB8AC3E}">
        <p14:creationId xmlns="" xmlns:p14="http://schemas.microsoft.com/office/powerpoint/2010/main" val="3327842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DDE5FA-E1C3-49FF-ABB2-5982F9915F2E}" type="datetimeFigureOut">
              <a:rPr lang="en-CA" smtClean="0"/>
              <a:pPr/>
              <a:t>2022-03-10</a:t>
            </a:fld>
            <a:endParaRPr lang="en-CA"/>
          </a:p>
        </p:txBody>
      </p:sp>
      <p:sp>
        <p:nvSpPr>
          <p:cNvPr id="6" name="Footer Placeholder 5"/>
          <p:cNvSpPr>
            <a:spLocks noGrp="1"/>
          </p:cNvSpPr>
          <p:nvPr>
            <p:ph type="ftr" sz="quarter" idx="11"/>
          </p:nvPr>
        </p:nvSpPr>
        <p:spPr/>
        <p:txBody>
          <a:bodyPr/>
          <a:lstStyle/>
          <a:p>
            <a:endParaRPr lang="en-C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D41E117-3D9B-401A-9CC6-94132195457E}" type="slidenum">
              <a:rPr lang="en-CA" smtClean="0"/>
              <a:pPr/>
              <a:t>‹#›</a:t>
            </a:fld>
            <a:endParaRPr lang="en-CA"/>
          </a:p>
        </p:txBody>
      </p:sp>
    </p:spTree>
    <p:extLst>
      <p:ext uri="{BB962C8B-B14F-4D97-AF65-F5344CB8AC3E}">
        <p14:creationId xmlns="" xmlns:p14="http://schemas.microsoft.com/office/powerpoint/2010/main" val="4080856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DDE5FA-E1C3-49FF-ABB2-5982F9915F2E}" type="datetimeFigureOut">
              <a:rPr lang="en-CA" smtClean="0"/>
              <a:pPr/>
              <a:t>2022-03-10</a:t>
            </a:fld>
            <a:endParaRPr lang="en-CA"/>
          </a:p>
        </p:txBody>
      </p:sp>
      <p:sp>
        <p:nvSpPr>
          <p:cNvPr id="8" name="Footer Placeholder 7"/>
          <p:cNvSpPr>
            <a:spLocks noGrp="1"/>
          </p:cNvSpPr>
          <p:nvPr>
            <p:ph type="ftr" sz="quarter" idx="11"/>
          </p:nvPr>
        </p:nvSpPr>
        <p:spPr/>
        <p:txBody>
          <a:bodyPr/>
          <a:lstStyle/>
          <a:p>
            <a:endParaRPr lang="en-C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D41E117-3D9B-401A-9CC6-94132195457E}" type="slidenum">
              <a:rPr lang="en-CA" smtClean="0"/>
              <a:pPr/>
              <a:t>‹#›</a:t>
            </a:fld>
            <a:endParaRPr lang="en-CA"/>
          </a:p>
        </p:txBody>
      </p:sp>
    </p:spTree>
    <p:extLst>
      <p:ext uri="{BB962C8B-B14F-4D97-AF65-F5344CB8AC3E}">
        <p14:creationId xmlns="" xmlns:p14="http://schemas.microsoft.com/office/powerpoint/2010/main" val="980269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EDDE5FA-E1C3-49FF-ABB2-5982F9915F2E}" type="datetimeFigureOut">
              <a:rPr lang="en-CA" smtClean="0"/>
              <a:pPr/>
              <a:t>2022-03-10</a:t>
            </a:fld>
            <a:endParaRPr lang="en-CA"/>
          </a:p>
        </p:txBody>
      </p:sp>
      <p:sp>
        <p:nvSpPr>
          <p:cNvPr id="4" name="Footer Placeholder 3"/>
          <p:cNvSpPr>
            <a:spLocks noGrp="1"/>
          </p:cNvSpPr>
          <p:nvPr>
            <p:ph type="ftr" sz="quarter" idx="11"/>
          </p:nvPr>
        </p:nvSpPr>
        <p:spPr/>
        <p:txBody>
          <a:bodyPr/>
          <a:lstStyle/>
          <a:p>
            <a:endParaRPr lang="en-C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D41E117-3D9B-401A-9CC6-94132195457E}" type="slidenum">
              <a:rPr lang="en-CA" smtClean="0"/>
              <a:pPr/>
              <a:t>‹#›</a:t>
            </a:fld>
            <a:endParaRPr lang="en-CA"/>
          </a:p>
        </p:txBody>
      </p:sp>
    </p:spTree>
    <p:extLst>
      <p:ext uri="{BB962C8B-B14F-4D97-AF65-F5344CB8AC3E}">
        <p14:creationId xmlns="" xmlns:p14="http://schemas.microsoft.com/office/powerpoint/2010/main" val="4055922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DDE5FA-E1C3-49FF-ABB2-5982F9915F2E}" type="datetimeFigureOut">
              <a:rPr lang="en-CA" smtClean="0"/>
              <a:pPr/>
              <a:t>2022-03-10</a:t>
            </a:fld>
            <a:endParaRPr lang="en-CA"/>
          </a:p>
        </p:txBody>
      </p:sp>
      <p:sp>
        <p:nvSpPr>
          <p:cNvPr id="3" name="Footer Placeholder 2"/>
          <p:cNvSpPr>
            <a:spLocks noGrp="1"/>
          </p:cNvSpPr>
          <p:nvPr>
            <p:ph type="ftr" sz="quarter" idx="11"/>
          </p:nvPr>
        </p:nvSpPr>
        <p:spPr/>
        <p:txBody>
          <a:bodyPr/>
          <a:lstStyle/>
          <a:p>
            <a:endParaRPr lang="en-C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D41E117-3D9B-401A-9CC6-94132195457E}" type="slidenum">
              <a:rPr lang="en-CA" smtClean="0"/>
              <a:pPr/>
              <a:t>‹#›</a:t>
            </a:fld>
            <a:endParaRPr lang="en-CA"/>
          </a:p>
        </p:txBody>
      </p:sp>
    </p:spTree>
    <p:extLst>
      <p:ext uri="{BB962C8B-B14F-4D97-AF65-F5344CB8AC3E}">
        <p14:creationId xmlns="" xmlns:p14="http://schemas.microsoft.com/office/powerpoint/2010/main" val="146304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DDE5FA-E1C3-49FF-ABB2-5982F9915F2E}" type="datetimeFigureOut">
              <a:rPr lang="en-CA" smtClean="0"/>
              <a:pPr/>
              <a:t>2022-03-10</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D41E117-3D9B-401A-9CC6-94132195457E}" type="slidenum">
              <a:rPr lang="en-CA" smtClean="0"/>
              <a:pPr/>
              <a:t>‹#›</a:t>
            </a:fld>
            <a:endParaRPr lang="en-CA"/>
          </a:p>
        </p:txBody>
      </p:sp>
    </p:spTree>
    <p:extLst>
      <p:ext uri="{BB962C8B-B14F-4D97-AF65-F5344CB8AC3E}">
        <p14:creationId xmlns="" xmlns:p14="http://schemas.microsoft.com/office/powerpoint/2010/main" val="3395711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DDE5FA-E1C3-49FF-ABB2-5982F9915F2E}" type="datetimeFigureOut">
              <a:rPr lang="en-CA" smtClean="0"/>
              <a:pPr/>
              <a:t>2022-03-10</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D41E117-3D9B-401A-9CC6-94132195457E}" type="slidenum">
              <a:rPr lang="en-CA" smtClean="0"/>
              <a:pPr/>
              <a:t>‹#›</a:t>
            </a:fld>
            <a:endParaRPr lang="en-CA"/>
          </a:p>
        </p:txBody>
      </p:sp>
    </p:spTree>
    <p:extLst>
      <p:ext uri="{BB962C8B-B14F-4D97-AF65-F5344CB8AC3E}">
        <p14:creationId xmlns="" xmlns:p14="http://schemas.microsoft.com/office/powerpoint/2010/main" val="2844771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EDDE5FA-E1C3-49FF-ABB2-5982F9915F2E}" type="datetimeFigureOut">
              <a:rPr lang="en-CA" smtClean="0"/>
              <a:pPr/>
              <a:t>2022-03-10</a:t>
            </a:fld>
            <a:endParaRPr lang="en-C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D41E117-3D9B-401A-9CC6-94132195457E}" type="slidenum">
              <a:rPr lang="en-CA" smtClean="0"/>
              <a:pPr/>
              <a:t>‹#›</a:t>
            </a:fld>
            <a:endParaRPr lang="en-CA"/>
          </a:p>
        </p:txBody>
      </p:sp>
    </p:spTree>
    <p:extLst>
      <p:ext uri="{BB962C8B-B14F-4D97-AF65-F5344CB8AC3E}">
        <p14:creationId xmlns="" xmlns:p14="http://schemas.microsoft.com/office/powerpoint/2010/main" val="5089773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s://www.webwire.com/prmedia/55775/235304/235304-1-m.jpg?201925221333" TargetMode="Externa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 xmlns:a16="http://schemas.microsoft.com/office/drawing/2014/main" id="{86C67188-5A35-406A-9DA3-416E7494E098}"/>
              </a:ext>
            </a:extLst>
          </p:cNvPr>
          <p:cNvPicPr>
            <a:picLocks noChangeAspect="1" noChangeArrowheads="1"/>
          </p:cNvPicPr>
          <p:nvPr/>
        </p:nvPicPr>
        <p:blipFill>
          <a:blip r:link="rId3" cstate="print">
            <a:extLst>
              <a:ext uri="{28A0092B-C50C-407E-A947-70E740481C1C}">
                <a14:useLocalDpi xmlns="" xmlns:a14="http://schemas.microsoft.com/office/drawing/2010/main" val="0"/>
              </a:ext>
            </a:extLst>
          </a:blip>
          <a:srcRect/>
          <a:stretch>
            <a:fillRect/>
          </a:stretch>
        </p:blipFill>
        <p:spPr bwMode="auto">
          <a:xfrm flipH="1">
            <a:off x="2355433" y="807720"/>
            <a:ext cx="0" cy="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Rectangle 4"/>
          <p:cNvSpPr/>
          <p:nvPr/>
        </p:nvSpPr>
        <p:spPr>
          <a:xfrm flipV="1">
            <a:off x="3048000" y="2819400"/>
            <a:ext cx="6096000" cy="646331"/>
          </a:xfrm>
          <a:prstGeom prst="rect">
            <a:avLst/>
          </a:prstGeom>
        </p:spPr>
        <p:txBody>
          <a:bodyPr wrap="square">
            <a:spAutoFit/>
          </a:bodyPr>
          <a:lstStyle/>
          <a:p>
            <a:endParaRPr lang="en-US" dirty="0" smtClean="0"/>
          </a:p>
          <a:p>
            <a:endParaRPr lang="en-US" dirty="0" smtClean="0"/>
          </a:p>
        </p:txBody>
      </p:sp>
      <p:graphicFrame>
        <p:nvGraphicFramePr>
          <p:cNvPr id="2" name="Object 2"/>
          <p:cNvGraphicFramePr>
            <a:graphicFrameLocks noChangeAspect="1"/>
          </p:cNvGraphicFramePr>
          <p:nvPr/>
        </p:nvGraphicFramePr>
        <p:xfrm>
          <a:off x="3243264" y="1593851"/>
          <a:ext cx="5534558" cy="3557270"/>
        </p:xfrm>
        <a:graphic>
          <a:graphicData uri="http://schemas.openxmlformats.org/presentationml/2006/ole">
            <p:oleObj spid="_x0000_s1026" name="Document" r:id="rId4" imgW="5705280" imgH="3666960" progId="WP21Doc">
              <p:embed/>
            </p:oleObj>
          </a:graphicData>
        </a:graphic>
      </p:graphicFrame>
    </p:spTree>
    <p:extLst>
      <p:ext uri="{BB962C8B-B14F-4D97-AF65-F5344CB8AC3E}">
        <p14:creationId xmlns="" xmlns:p14="http://schemas.microsoft.com/office/powerpoint/2010/main" val="42863689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E117709-C813-4810-9699-BB41712B157B}"/>
              </a:ext>
            </a:extLst>
          </p:cNvPr>
          <p:cNvSpPr>
            <a:spLocks noGrp="1"/>
          </p:cNvSpPr>
          <p:nvPr>
            <p:ph type="title"/>
          </p:nvPr>
        </p:nvSpPr>
        <p:spPr/>
        <p:txBody>
          <a:bodyPr/>
          <a:lstStyle/>
          <a:p>
            <a:r>
              <a:rPr lang="en-CA" dirty="0">
                <a:solidFill>
                  <a:schemeClr val="tx1"/>
                </a:solidFill>
              </a:rPr>
              <a:t>What’s It Like to Be Attuned?</a:t>
            </a:r>
          </a:p>
        </p:txBody>
      </p:sp>
      <p:sp>
        <p:nvSpPr>
          <p:cNvPr id="3" name="Content Placeholder 2">
            <a:extLst>
              <a:ext uri="{FF2B5EF4-FFF2-40B4-BE49-F238E27FC236}">
                <a16:creationId xmlns="" xmlns:a16="http://schemas.microsoft.com/office/drawing/2014/main" id="{E4DD0FD4-9B48-4887-A623-774DBF572C80}"/>
              </a:ext>
            </a:extLst>
          </p:cNvPr>
          <p:cNvSpPr>
            <a:spLocks noGrp="1"/>
          </p:cNvSpPr>
          <p:nvPr>
            <p:ph idx="1"/>
          </p:nvPr>
        </p:nvSpPr>
        <p:spPr/>
        <p:txBody>
          <a:bodyPr>
            <a:normAutofit fontScale="92500" lnSpcReduction="20000"/>
          </a:bodyPr>
          <a:lstStyle/>
          <a:p>
            <a:r>
              <a:rPr lang="en-CA" dirty="0"/>
              <a:t>I wouldn’t call that </a:t>
            </a:r>
            <a:r>
              <a:rPr lang="en-CA" dirty="0" err="1"/>
              <a:t>attunement</a:t>
            </a:r>
            <a:r>
              <a:rPr lang="en-CA" dirty="0"/>
              <a:t> dissociative, at least on the part of the therapist. It is something we are aware of, something that guides our therapy.</a:t>
            </a:r>
          </a:p>
          <a:p>
            <a:r>
              <a:rPr lang="en-CA" dirty="0"/>
              <a:t>I become aware of parts who are present, almost as if I can see them behind the client’s eyes. I modify the way I speak to the client on the basis of which parts are present. I make comments like “someone else is listening. Is there something they’d like to say?”</a:t>
            </a:r>
          </a:p>
          <a:p>
            <a:r>
              <a:rPr lang="en-CA" dirty="0"/>
              <a:t>I have dreamed things clients hadn’t told me, e.g. the primary structure of Wendy Hoffman’s internal system, and the name of another client’s system leader part. </a:t>
            </a:r>
          </a:p>
          <a:p>
            <a:r>
              <a:rPr lang="en-CA" dirty="0"/>
              <a:t>The relationship is mutual. The babies within the dissociative client glom on to you, like a baby glomming on to its mother. They yearn desperately for the ‘good enough mother’ they never had.</a:t>
            </a:r>
          </a:p>
          <a:p>
            <a:r>
              <a:rPr lang="en-CA" dirty="0"/>
              <a:t>The strength of the </a:t>
            </a:r>
            <a:r>
              <a:rPr lang="en-CA" dirty="0" err="1"/>
              <a:t>attunement</a:t>
            </a:r>
            <a:r>
              <a:rPr lang="en-CA" dirty="0"/>
              <a:t>, the parental love, is what carries us through all the enormous ups and downs of the long-term therapy process.</a:t>
            </a:r>
          </a:p>
        </p:txBody>
      </p:sp>
      <p:sp>
        <p:nvSpPr>
          <p:cNvPr id="4" name="Footer Placeholder 3">
            <a:extLst>
              <a:ext uri="{FF2B5EF4-FFF2-40B4-BE49-F238E27FC236}">
                <a16:creationId xmlns="" xmlns:a16="http://schemas.microsoft.com/office/drawing/2014/main" id="{C9FFB993-AE72-45E7-9573-155A3A436FA6}"/>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 xmlns:a16="http://schemas.microsoft.com/office/drawing/2014/main" id="{5F2CCC92-F2F8-4CCD-9DD0-F8AD7D8F571C}"/>
              </a:ext>
            </a:extLst>
          </p:cNvPr>
          <p:cNvSpPr>
            <a:spLocks noGrp="1"/>
          </p:cNvSpPr>
          <p:nvPr>
            <p:ph type="sldNum" sz="quarter" idx="12"/>
          </p:nvPr>
        </p:nvSpPr>
        <p:spPr/>
        <p:txBody>
          <a:bodyPr/>
          <a:lstStyle/>
          <a:p>
            <a:fld id="{911ECAA4-6066-40EA-BBB5-82BD8326CD05}" type="slidenum">
              <a:rPr lang="en-CA" smtClean="0"/>
              <a:pPr/>
              <a:t>10</a:t>
            </a:fld>
            <a:endParaRPr lang="en-CA"/>
          </a:p>
        </p:txBody>
      </p:sp>
    </p:spTree>
    <p:extLst>
      <p:ext uri="{BB962C8B-B14F-4D97-AF65-F5344CB8AC3E}">
        <p14:creationId xmlns="" xmlns:p14="http://schemas.microsoft.com/office/powerpoint/2010/main" val="26853549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94CCF18-327C-4BCE-A4FB-5B9F258BF0CC}"/>
              </a:ext>
            </a:extLst>
          </p:cNvPr>
          <p:cNvSpPr>
            <a:spLocks noGrp="1"/>
          </p:cNvSpPr>
          <p:nvPr>
            <p:ph type="title"/>
          </p:nvPr>
        </p:nvSpPr>
        <p:spPr/>
        <p:txBody>
          <a:bodyPr/>
          <a:lstStyle/>
          <a:p>
            <a:r>
              <a:rPr lang="en-CA" dirty="0"/>
              <a:t>Therapist Enmeshment with Clients</a:t>
            </a:r>
          </a:p>
        </p:txBody>
      </p:sp>
      <p:sp>
        <p:nvSpPr>
          <p:cNvPr id="3" name="Content Placeholder 2">
            <a:extLst>
              <a:ext uri="{FF2B5EF4-FFF2-40B4-BE49-F238E27FC236}">
                <a16:creationId xmlns="" xmlns:a16="http://schemas.microsoft.com/office/drawing/2014/main" id="{72C2FA87-7764-4E0A-878A-791E54A83D7B}"/>
              </a:ext>
            </a:extLst>
          </p:cNvPr>
          <p:cNvSpPr>
            <a:spLocks noGrp="1"/>
          </p:cNvSpPr>
          <p:nvPr>
            <p:ph idx="1"/>
          </p:nvPr>
        </p:nvSpPr>
        <p:spPr/>
        <p:txBody>
          <a:bodyPr>
            <a:normAutofit fontScale="92500"/>
          </a:bodyPr>
          <a:lstStyle/>
          <a:p>
            <a:r>
              <a:rPr lang="en-CA" dirty="0"/>
              <a:t>It is easy for a therapist to become enmeshed with such a client. The vulnerability arising from hurt infant parts leads us to “fall in maternal love” with them. We want to be constantly there for them, protect them, and we let go of our boundaries in this process. The neglect and constant boundary invasion they have received leads them to want nurturing like little babies without “object constancy.” They are insensitive to their own and others’ boundaries.</a:t>
            </a:r>
          </a:p>
          <a:p>
            <a:r>
              <a:rPr lang="en-CA" dirty="0"/>
              <a:t>We promise what we can’t deliver. This leads to eventual abandonment of these clients. Several of my long-term dissociative clients came from therapists who had abandoned them after promising the moon.</a:t>
            </a:r>
          </a:p>
          <a:p>
            <a:r>
              <a:rPr lang="en-CA" dirty="0"/>
              <a:t>Some therapists believe what they are experiencing is romantic or sexual love. Survivors’ child parts expect sexual abuse, and some are trained to seduce therapists. Misunderstanding the feeling of love can lead to serious ethical violations.</a:t>
            </a:r>
          </a:p>
        </p:txBody>
      </p:sp>
    </p:spTree>
    <p:extLst>
      <p:ext uri="{BB962C8B-B14F-4D97-AF65-F5344CB8AC3E}">
        <p14:creationId xmlns="" xmlns:p14="http://schemas.microsoft.com/office/powerpoint/2010/main" val="27103977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B92D87E7-0760-4C41-8AC2-40993C36246A}"/>
              </a:ext>
            </a:extLst>
          </p:cNvPr>
          <p:cNvSpPr>
            <a:spLocks noGrp="1"/>
          </p:cNvSpPr>
          <p:nvPr>
            <p:ph type="title"/>
          </p:nvPr>
        </p:nvSpPr>
        <p:spPr/>
        <p:txBody>
          <a:bodyPr/>
          <a:lstStyle/>
          <a:p>
            <a:r>
              <a:rPr lang="en-CA" dirty="0"/>
              <a:t>How Abusers Try to Prevent the Therapeutic Bond</a:t>
            </a:r>
          </a:p>
        </p:txBody>
      </p:sp>
      <p:sp>
        <p:nvSpPr>
          <p:cNvPr id="5" name="Text Placeholder 4">
            <a:extLst>
              <a:ext uri="{FF2B5EF4-FFF2-40B4-BE49-F238E27FC236}">
                <a16:creationId xmlns="" xmlns:a16="http://schemas.microsoft.com/office/drawing/2014/main" id="{C007175A-09EB-4F6D-906B-5D58495FABA1}"/>
              </a:ext>
            </a:extLst>
          </p:cNvPr>
          <p:cNvSpPr>
            <a:spLocks noGrp="1"/>
          </p:cNvSpPr>
          <p:nvPr>
            <p:ph type="body" idx="1"/>
          </p:nvPr>
        </p:nvSpPr>
        <p:spPr/>
        <p:txBody>
          <a:bodyPr/>
          <a:lstStyle/>
          <a:p>
            <a:endParaRPr lang="en-CA"/>
          </a:p>
        </p:txBody>
      </p:sp>
    </p:spTree>
    <p:extLst>
      <p:ext uri="{BB962C8B-B14F-4D97-AF65-F5344CB8AC3E}">
        <p14:creationId xmlns="" xmlns:p14="http://schemas.microsoft.com/office/powerpoint/2010/main" val="42837689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E952E7C-F839-457A-B55B-DE35846F4152}"/>
              </a:ext>
            </a:extLst>
          </p:cNvPr>
          <p:cNvSpPr>
            <a:spLocks noGrp="1"/>
          </p:cNvSpPr>
          <p:nvPr>
            <p:ph type="title"/>
          </p:nvPr>
        </p:nvSpPr>
        <p:spPr/>
        <p:txBody>
          <a:bodyPr/>
          <a:lstStyle/>
          <a:p>
            <a:r>
              <a:rPr lang="en-CA" dirty="0"/>
              <a:t>How Mind Controllers Prevent the Therapeutic (or any) Bond</a:t>
            </a:r>
          </a:p>
        </p:txBody>
      </p:sp>
      <p:sp>
        <p:nvSpPr>
          <p:cNvPr id="3" name="Content Placeholder 2">
            <a:extLst>
              <a:ext uri="{FF2B5EF4-FFF2-40B4-BE49-F238E27FC236}">
                <a16:creationId xmlns="" xmlns:a16="http://schemas.microsoft.com/office/drawing/2014/main" id="{DD14429C-5E68-4C62-B423-CBB686231FE0}"/>
              </a:ext>
            </a:extLst>
          </p:cNvPr>
          <p:cNvSpPr>
            <a:spLocks noGrp="1"/>
          </p:cNvSpPr>
          <p:nvPr>
            <p:ph idx="1"/>
          </p:nvPr>
        </p:nvSpPr>
        <p:spPr/>
        <p:txBody>
          <a:bodyPr>
            <a:normAutofit fontScale="92500" lnSpcReduction="10000"/>
          </a:bodyPr>
          <a:lstStyle/>
          <a:p>
            <a:r>
              <a:rPr lang="en-CA" dirty="0"/>
              <a:t>They know the importance of this relationship, because it is where the secrets of the client’s abuse can be disclosed. They go to extra trouble to make sure such a bond never happens, or if it does happen, that it will be disrupted and broken.</a:t>
            </a:r>
          </a:p>
          <a:p>
            <a:r>
              <a:rPr lang="en-CA" dirty="0"/>
              <a:t>They give pregnant women victims electric shocks which cause them to leave the fetus emotionally. After the child is born, the abusers test the infant to see whether it will accept comfort, because if it does it is not programmable, and may be killed.</a:t>
            </a:r>
          </a:p>
          <a:p>
            <a:r>
              <a:rPr lang="en-CA" dirty="0"/>
              <a:t>Mothers who are victims are not permitted to bond with their children. There is severe neglect and deliberate breaking of potential bonds. Mothers are made to walk by their screaming infant, paying no attention to its suffering or hunger.</a:t>
            </a:r>
          </a:p>
          <a:p>
            <a:r>
              <a:rPr lang="en-CA" dirty="0"/>
              <a:t>Parents are ordered to sexually abuse their children (in fear that the children will be killed if they don’t.)</a:t>
            </a:r>
          </a:p>
        </p:txBody>
      </p:sp>
    </p:spTree>
    <p:extLst>
      <p:ext uri="{BB962C8B-B14F-4D97-AF65-F5344CB8AC3E}">
        <p14:creationId xmlns="" xmlns:p14="http://schemas.microsoft.com/office/powerpoint/2010/main" val="29357147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276E22D-1D4B-4730-9BCA-D1A0C1CA7F39}"/>
              </a:ext>
            </a:extLst>
          </p:cNvPr>
          <p:cNvSpPr>
            <a:spLocks noGrp="1"/>
          </p:cNvSpPr>
          <p:nvPr>
            <p:ph type="title"/>
          </p:nvPr>
        </p:nvSpPr>
        <p:spPr/>
        <p:txBody>
          <a:bodyPr/>
          <a:lstStyle/>
          <a:p>
            <a:r>
              <a:rPr lang="en-CA" dirty="0"/>
              <a:t>Training Not to Form Bonds </a:t>
            </a:r>
          </a:p>
        </p:txBody>
      </p:sp>
      <p:sp>
        <p:nvSpPr>
          <p:cNvPr id="3" name="Content Placeholder 2">
            <a:extLst>
              <a:ext uri="{FF2B5EF4-FFF2-40B4-BE49-F238E27FC236}">
                <a16:creationId xmlns="" xmlns:a16="http://schemas.microsoft.com/office/drawing/2014/main" id="{6CB29344-242B-432C-95C9-CD46FFAC9D2D}"/>
              </a:ext>
            </a:extLst>
          </p:cNvPr>
          <p:cNvSpPr>
            <a:spLocks noGrp="1"/>
          </p:cNvSpPr>
          <p:nvPr>
            <p:ph idx="1"/>
          </p:nvPr>
        </p:nvSpPr>
        <p:spPr/>
        <p:txBody>
          <a:bodyPr>
            <a:normAutofit fontScale="92500" lnSpcReduction="20000"/>
          </a:bodyPr>
          <a:lstStyle/>
          <a:p>
            <a:r>
              <a:rPr lang="en-CA" dirty="0"/>
              <a:t>Cult children are given animals to pet and love, and then the animals are killed, with the child either being blamed or being forced to hold the weapon which kills the pet.</a:t>
            </a:r>
          </a:p>
          <a:p>
            <a:r>
              <a:rPr lang="en-CA" dirty="0"/>
              <a:t>Children in Satanic and Luciferian cults are paired with a “disposable” unregistered or kidnapped child, given a chance to make friends with that child, then forced to participate in the child’s murder.</a:t>
            </a:r>
          </a:p>
          <a:p>
            <a:r>
              <a:rPr lang="en-CA" dirty="0"/>
              <a:t>The children are told that if they love someone, that person will be killed.</a:t>
            </a:r>
          </a:p>
          <a:p>
            <a:r>
              <a:rPr lang="en-CA" dirty="0"/>
              <a:t>If a child begins to form a loving or trusting relationship with someone, that person’s murder may be simulated. </a:t>
            </a:r>
          </a:p>
          <a:p>
            <a:r>
              <a:rPr lang="en-CA" dirty="0"/>
              <a:t>If a victim has a relative or classmate who is ill or dies, the victim is told it was his/her/their energy that caused this to happen. </a:t>
            </a:r>
          </a:p>
          <a:p>
            <a:r>
              <a:rPr lang="en-US" sz="1800" dirty="0">
                <a:cs typeface="Calibri" panose="020F0502020204030204" pitchFamily="34" charset="0"/>
              </a:rPr>
              <a:t>A child has to choose between people in hooded robes and people in ordinary clothes. The ordinary ones abuse her; the robed ones are nice to her.</a:t>
            </a:r>
          </a:p>
          <a:p>
            <a:r>
              <a:rPr lang="en-US" sz="1800" dirty="0">
                <a:cs typeface="Calibri" panose="020F0502020204030204" pitchFamily="34" charset="0"/>
              </a:rPr>
              <a:t>A child is allowed to build trust with someone who turns out to be an abuser.</a:t>
            </a:r>
          </a:p>
          <a:p>
            <a:endParaRPr lang="en-CA" dirty="0"/>
          </a:p>
        </p:txBody>
      </p:sp>
    </p:spTree>
    <p:extLst>
      <p:ext uri="{BB962C8B-B14F-4D97-AF65-F5344CB8AC3E}">
        <p14:creationId xmlns="" xmlns:p14="http://schemas.microsoft.com/office/powerpoint/2010/main" val="25393102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Abusers’ Lies that Isolate Survivors</a:t>
            </a:r>
          </a:p>
        </p:txBody>
      </p:sp>
      <p:sp>
        <p:nvSpPr>
          <p:cNvPr id="3" name="Content Placeholder 2"/>
          <p:cNvSpPr>
            <a:spLocks noGrp="1"/>
          </p:cNvSpPr>
          <p:nvPr>
            <p:ph idx="1"/>
          </p:nvPr>
        </p:nvSpPr>
        <p:spPr/>
        <p:txBody>
          <a:bodyPr>
            <a:normAutofit fontScale="62500" lnSpcReduction="20000"/>
          </a:bodyPr>
          <a:lstStyle/>
          <a:p>
            <a:r>
              <a:rPr lang="en-US" sz="3100" dirty="0">
                <a:cs typeface="Calibri" panose="020F0502020204030204" pitchFamily="34" charset="0"/>
              </a:rPr>
              <a:t>‘You must not become close to anyone outside the group or tell them anything.’</a:t>
            </a:r>
          </a:p>
          <a:p>
            <a:endParaRPr lang="en-US" sz="3100" dirty="0">
              <a:cs typeface="Calibri" panose="020F0502020204030204" pitchFamily="34" charset="0"/>
            </a:endParaRPr>
          </a:p>
          <a:p>
            <a:r>
              <a:rPr lang="en-US" sz="3100" dirty="0">
                <a:cs typeface="Calibri" panose="020F0502020204030204" pitchFamily="34" charset="0"/>
              </a:rPr>
              <a:t>‘You can never trust anyone who is not part of the “family.”’</a:t>
            </a:r>
          </a:p>
          <a:p>
            <a:endParaRPr lang="en-US" sz="3100" dirty="0">
              <a:cs typeface="Calibri" panose="020F0502020204030204" pitchFamily="34" charset="0"/>
            </a:endParaRPr>
          </a:p>
          <a:p>
            <a:r>
              <a:rPr lang="en-US" sz="3100" dirty="0">
                <a:cs typeface="Calibri" panose="020F0502020204030204" pitchFamily="34" charset="0"/>
              </a:rPr>
              <a:t>‘People you know and like or love will always leave and will end up hating you.’</a:t>
            </a:r>
          </a:p>
          <a:p>
            <a:endParaRPr lang="en-US" sz="3100" dirty="0">
              <a:cs typeface="Calibri" panose="020F0502020204030204" pitchFamily="34" charset="0"/>
            </a:endParaRPr>
          </a:p>
          <a:p>
            <a:r>
              <a:rPr lang="en-US" sz="3100" dirty="0">
                <a:cs typeface="Calibri" panose="020F0502020204030204" pitchFamily="34" charset="0"/>
              </a:rPr>
              <a:t>‘If you get attached to anyone, something bad will happen to them.’</a:t>
            </a:r>
          </a:p>
          <a:p>
            <a:endParaRPr lang="en-US" sz="3100" dirty="0">
              <a:cs typeface="Calibri" panose="020F0502020204030204" pitchFamily="34" charset="0"/>
            </a:endParaRPr>
          </a:p>
          <a:p>
            <a:r>
              <a:rPr lang="en-US" sz="3100" dirty="0">
                <a:cs typeface="Calibri" panose="020F0502020204030204" pitchFamily="34" charset="0"/>
              </a:rPr>
              <a:t>‘Anyone you tell will be hurt or killed, as well as their families.’</a:t>
            </a:r>
          </a:p>
          <a:p>
            <a:endParaRPr lang="en-US" dirty="0">
              <a:latin typeface="Constantia (Body)"/>
            </a:endParaRPr>
          </a:p>
        </p:txBody>
      </p:sp>
      <p:sp>
        <p:nvSpPr>
          <p:cNvPr id="5" name="Slide Number Placeholder 4"/>
          <p:cNvSpPr>
            <a:spLocks noGrp="1"/>
          </p:cNvSpPr>
          <p:nvPr>
            <p:ph type="sldNum" sz="quarter" idx="12"/>
          </p:nvPr>
        </p:nvSpPr>
        <p:spPr/>
        <p:txBody>
          <a:bodyPr/>
          <a:lstStyle/>
          <a:p>
            <a:fld id="{04DCAF22-CE1B-48BA-A085-CB0E5906725E}" type="slidenum">
              <a:rPr lang="en-CA" smtClean="0"/>
              <a:pPr/>
              <a:t>15</a:t>
            </a:fld>
            <a:endParaRPr lang="en-CA"/>
          </a:p>
        </p:txBody>
      </p:sp>
    </p:spTree>
    <p:extLst>
      <p:ext uri="{BB962C8B-B14F-4D97-AF65-F5344CB8AC3E}">
        <p14:creationId xmlns="" xmlns:p14="http://schemas.microsoft.com/office/powerpoint/2010/main" val="3043631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5ED4AAF-95EE-45CE-BC6E-20E0E3467ED5}"/>
              </a:ext>
            </a:extLst>
          </p:cNvPr>
          <p:cNvSpPr>
            <a:spLocks noGrp="1"/>
          </p:cNvSpPr>
          <p:nvPr>
            <p:ph type="title"/>
          </p:nvPr>
        </p:nvSpPr>
        <p:spPr/>
        <p:txBody>
          <a:bodyPr/>
          <a:lstStyle/>
          <a:p>
            <a:r>
              <a:rPr lang="en-CA" dirty="0"/>
              <a:t>Training Not to Trust Therapists</a:t>
            </a:r>
          </a:p>
        </p:txBody>
      </p:sp>
      <p:sp>
        <p:nvSpPr>
          <p:cNvPr id="3" name="Content Placeholder 2">
            <a:extLst>
              <a:ext uri="{FF2B5EF4-FFF2-40B4-BE49-F238E27FC236}">
                <a16:creationId xmlns="" xmlns:a16="http://schemas.microsoft.com/office/drawing/2014/main" id="{D5A376AD-3EE9-4EF7-AF53-06F3F73651C4}"/>
              </a:ext>
            </a:extLst>
          </p:cNvPr>
          <p:cNvSpPr>
            <a:spLocks noGrp="1"/>
          </p:cNvSpPr>
          <p:nvPr>
            <p:ph idx="1"/>
          </p:nvPr>
        </p:nvSpPr>
        <p:spPr/>
        <p:txBody>
          <a:bodyPr>
            <a:normAutofit/>
          </a:bodyPr>
          <a:lstStyle/>
          <a:p>
            <a:r>
              <a:rPr lang="en-CA" dirty="0"/>
              <a:t>A child is taken to a “therapist” (real or fake) and told not to look at him. When he later tell her to look at him, he is wearing a devil mask and horns and he rapes the child. </a:t>
            </a:r>
          </a:p>
          <a:p>
            <a:r>
              <a:rPr lang="en-CA" dirty="0"/>
              <a:t>“Never look at therapists.” This sets the scene for later impersonation of genuine therapists who might help. Notice if your client won’t look at you.</a:t>
            </a:r>
          </a:p>
          <a:p>
            <a:r>
              <a:rPr lang="en-CA" dirty="0"/>
              <a:t>Words frequently used by therapists such as </a:t>
            </a:r>
            <a:r>
              <a:rPr lang="en-CA" i="1" dirty="0"/>
              <a:t>feel, touch, safe, free </a:t>
            </a:r>
            <a:r>
              <a:rPr lang="en-CA" dirty="0"/>
              <a:t>are said to the victim accompanied by torture, and given opposite meanings.</a:t>
            </a:r>
          </a:p>
          <a:p>
            <a:r>
              <a:rPr lang="en-CA" dirty="0"/>
              <a:t>“They told me about people like you, they told me you would say that,” when you try to explain your role.</a:t>
            </a:r>
          </a:p>
          <a:p>
            <a:r>
              <a:rPr lang="en-CA" dirty="0"/>
              <a:t>Children (who later become child parts) are trained to believe they must behave properly by seducing therapists. </a:t>
            </a:r>
          </a:p>
          <a:p>
            <a:endParaRPr lang="en-CA" dirty="0"/>
          </a:p>
        </p:txBody>
      </p:sp>
    </p:spTree>
    <p:extLst>
      <p:ext uri="{BB962C8B-B14F-4D97-AF65-F5344CB8AC3E}">
        <p14:creationId xmlns="" xmlns:p14="http://schemas.microsoft.com/office/powerpoint/2010/main" val="8678611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4000" dirty="0"/>
              <a:t>Abusers’ Lies and Tricks that Prevent Disclosures to Therapists</a:t>
            </a:r>
          </a:p>
        </p:txBody>
      </p:sp>
      <p:sp>
        <p:nvSpPr>
          <p:cNvPr id="3" name="Content Placeholder 2"/>
          <p:cNvSpPr>
            <a:spLocks noGrp="1"/>
          </p:cNvSpPr>
          <p:nvPr>
            <p:ph idx="1"/>
          </p:nvPr>
        </p:nvSpPr>
        <p:spPr/>
        <p:txBody>
          <a:bodyPr>
            <a:normAutofit fontScale="47500" lnSpcReduction="20000"/>
          </a:bodyPr>
          <a:lstStyle/>
          <a:p>
            <a:r>
              <a:rPr lang="en-US" sz="3800" dirty="0">
                <a:cs typeface="Calibri" panose="020F0502020204030204" pitchFamily="34" charset="0"/>
              </a:rPr>
              <a:t>“If you show physical evidence or tell of the abuse to any professional, that person will not believe you and will lock you up in a mental hospital where you will be drugged and abused.”</a:t>
            </a:r>
          </a:p>
          <a:p>
            <a:r>
              <a:rPr lang="en-US" sz="3800" dirty="0">
                <a:cs typeface="Calibri" panose="020F0502020204030204" pitchFamily="34" charset="0"/>
              </a:rPr>
              <a:t>“Any therapist you talk to will sexually abuse you.”</a:t>
            </a:r>
          </a:p>
          <a:p>
            <a:pPr marL="0" indent="0">
              <a:buNone/>
            </a:pPr>
            <a:r>
              <a:rPr lang="en-US" sz="3800" dirty="0">
                <a:cs typeface="Calibri" panose="020F0502020204030204" pitchFamily="34" charset="0"/>
              </a:rPr>
              <a:t>Staged therapy sessions for children result in being sexually abused, or locked up, drugged and abused in what appears to be a mental hospital.</a:t>
            </a:r>
          </a:p>
          <a:p>
            <a:pPr marL="0" indent="0">
              <a:buNone/>
            </a:pPr>
            <a:endParaRPr lang="en-US" sz="3800" dirty="0">
              <a:cs typeface="Calibri" panose="020F0502020204030204" pitchFamily="34" charset="0"/>
            </a:endParaRPr>
          </a:p>
          <a:p>
            <a:r>
              <a:rPr lang="en-US" sz="3800" dirty="0">
                <a:cs typeface="Calibri" panose="020F0502020204030204" pitchFamily="34" charset="0"/>
              </a:rPr>
              <a:t>“If you tell anyone about the abuse, a bomb will go off inside your body or a rat or snake will eat you up from inside.” </a:t>
            </a:r>
          </a:p>
          <a:p>
            <a:pPr marL="0" indent="0">
              <a:buNone/>
            </a:pPr>
            <a:r>
              <a:rPr lang="en-US" sz="3800" dirty="0">
                <a:cs typeface="Calibri" panose="020F0502020204030204" pitchFamily="34" charset="0"/>
              </a:rPr>
              <a:t>Simulated operations place the bomb or animal apparently in the child’s belly. An X-ray is used to prove this.</a:t>
            </a:r>
          </a:p>
          <a:p>
            <a:pPr marL="0" indent="0">
              <a:buNone/>
            </a:pPr>
            <a:r>
              <a:rPr lang="en-US" sz="3800" dirty="0">
                <a:cs typeface="Calibri" panose="020F0502020204030204" pitchFamily="34" charset="0"/>
              </a:rPr>
              <a:t>Dissociation make it possible for parts who go through these experiences to send their fear to other parts without conscious memories of the deceptions.</a:t>
            </a:r>
          </a:p>
          <a:p>
            <a:pPr marL="0" indent="0">
              <a:buNone/>
            </a:pPr>
            <a:endParaRPr lang="en-US" sz="3400" dirty="0">
              <a:cs typeface="Calibri" panose="020F0502020204030204" pitchFamily="34" charset="0"/>
            </a:endParaRPr>
          </a:p>
          <a:p>
            <a:endParaRPr lang="en-US" dirty="0">
              <a:latin typeface="Constantia (Body)"/>
            </a:endParaRPr>
          </a:p>
          <a:p>
            <a:endParaRPr lang="en-CA" dirty="0"/>
          </a:p>
        </p:txBody>
      </p:sp>
      <p:sp>
        <p:nvSpPr>
          <p:cNvPr id="5" name="Slide Number Placeholder 4"/>
          <p:cNvSpPr>
            <a:spLocks noGrp="1"/>
          </p:cNvSpPr>
          <p:nvPr>
            <p:ph type="sldNum" sz="quarter" idx="12"/>
          </p:nvPr>
        </p:nvSpPr>
        <p:spPr/>
        <p:txBody>
          <a:bodyPr/>
          <a:lstStyle/>
          <a:p>
            <a:fld id="{04DCAF22-CE1B-48BA-A085-CB0E5906725E}" type="slidenum">
              <a:rPr lang="en-CA" smtClean="0"/>
              <a:pPr/>
              <a:t>17</a:t>
            </a:fld>
            <a:endParaRPr lang="en-CA"/>
          </a:p>
        </p:txBody>
      </p:sp>
    </p:spTree>
    <p:extLst>
      <p:ext uri="{BB962C8B-B14F-4D97-AF65-F5344CB8AC3E}">
        <p14:creationId xmlns="" xmlns:p14="http://schemas.microsoft.com/office/powerpoint/2010/main" val="2929528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53528AB-DFAE-48B2-870A-DAB186EA217B}"/>
              </a:ext>
            </a:extLst>
          </p:cNvPr>
          <p:cNvSpPr>
            <a:spLocks noGrp="1"/>
          </p:cNvSpPr>
          <p:nvPr>
            <p:ph type="title"/>
          </p:nvPr>
        </p:nvSpPr>
        <p:spPr/>
        <p:txBody>
          <a:bodyPr/>
          <a:lstStyle/>
          <a:p>
            <a:r>
              <a:rPr lang="en-CA" dirty="0"/>
              <a:t>What Have Survivors Been Taught About Therapists?</a:t>
            </a:r>
          </a:p>
        </p:txBody>
      </p:sp>
      <p:sp>
        <p:nvSpPr>
          <p:cNvPr id="3" name="Content Placeholder 2">
            <a:extLst>
              <a:ext uri="{FF2B5EF4-FFF2-40B4-BE49-F238E27FC236}">
                <a16:creationId xmlns="" xmlns:a16="http://schemas.microsoft.com/office/drawing/2014/main" id="{ABE8F40D-721D-43C6-B122-498D10FBD34B}"/>
              </a:ext>
            </a:extLst>
          </p:cNvPr>
          <p:cNvSpPr>
            <a:spLocks noGrp="1"/>
          </p:cNvSpPr>
          <p:nvPr>
            <p:ph idx="1"/>
          </p:nvPr>
        </p:nvSpPr>
        <p:spPr/>
        <p:txBody>
          <a:bodyPr/>
          <a:lstStyle/>
          <a:p>
            <a:r>
              <a:rPr lang="en-CA" dirty="0"/>
              <a:t>Therapists’ purpose is to get you to disclose the secrets of the perpetrator group, which is strictly forbidden and extreme loyalty to the only family you will ever have.</a:t>
            </a:r>
          </a:p>
          <a:p>
            <a:r>
              <a:rPr lang="en-CA" dirty="0"/>
              <a:t>They only want you to talk about memories.</a:t>
            </a:r>
          </a:p>
          <a:p>
            <a:r>
              <a:rPr lang="en-CA" dirty="0"/>
              <a:t>They will sexually abuse you. </a:t>
            </a:r>
          </a:p>
          <a:p>
            <a:r>
              <a:rPr lang="en-CA" dirty="0"/>
              <a:t>They will lock you up for ever.</a:t>
            </a:r>
          </a:p>
          <a:p>
            <a:r>
              <a:rPr lang="en-CA" dirty="0"/>
              <a:t>They are all members of the perpetrator group and will report on you.</a:t>
            </a:r>
          </a:p>
        </p:txBody>
      </p:sp>
    </p:spTree>
    <p:extLst>
      <p:ext uri="{BB962C8B-B14F-4D97-AF65-F5344CB8AC3E}">
        <p14:creationId xmlns="" xmlns:p14="http://schemas.microsoft.com/office/powerpoint/2010/main" val="8858411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726E85C-3287-4838-BB24-F99860AC6666}"/>
              </a:ext>
            </a:extLst>
          </p:cNvPr>
          <p:cNvSpPr>
            <a:spLocks noGrp="1"/>
          </p:cNvSpPr>
          <p:nvPr>
            <p:ph type="title"/>
          </p:nvPr>
        </p:nvSpPr>
        <p:spPr/>
        <p:txBody>
          <a:bodyPr/>
          <a:lstStyle/>
          <a:p>
            <a:r>
              <a:rPr lang="en-CA" dirty="0"/>
              <a:t>Impersonation of Therapists</a:t>
            </a:r>
          </a:p>
        </p:txBody>
      </p:sp>
      <p:sp>
        <p:nvSpPr>
          <p:cNvPr id="3" name="Content Placeholder 2">
            <a:extLst>
              <a:ext uri="{FF2B5EF4-FFF2-40B4-BE49-F238E27FC236}">
                <a16:creationId xmlns="" xmlns:a16="http://schemas.microsoft.com/office/drawing/2014/main" id="{1BCCE07F-3C8F-4CE8-9ADF-3F26D3A32652}"/>
              </a:ext>
            </a:extLst>
          </p:cNvPr>
          <p:cNvSpPr>
            <a:spLocks noGrp="1"/>
          </p:cNvSpPr>
          <p:nvPr>
            <p:ph idx="1"/>
          </p:nvPr>
        </p:nvSpPr>
        <p:spPr/>
        <p:txBody>
          <a:bodyPr/>
          <a:lstStyle/>
          <a:p>
            <a:r>
              <a:rPr lang="en-CA" dirty="0"/>
              <a:t>Members of the abusive group study therapists by attending their lectures, becoming their clients briefly, or sending a client in to a session with a recording device. They observe what clothing you wear, what you smell like, and all the intonations of your voice.</a:t>
            </a:r>
          </a:p>
          <a:p>
            <a:r>
              <a:rPr lang="en-CA" dirty="0"/>
              <a:t>They find a way into the therapist’s office, or use another space which is similar. Then an actor impersonates the therapist and abuses the drugged client. </a:t>
            </a:r>
          </a:p>
          <a:p>
            <a:r>
              <a:rPr lang="en-CA" dirty="0"/>
              <a:t>If you have evidence that you are being impersonated, you may want to tell your client about something unique about you (not on your face) which is difficult to simulate.</a:t>
            </a:r>
          </a:p>
        </p:txBody>
      </p:sp>
    </p:spTree>
    <p:extLst>
      <p:ext uri="{BB962C8B-B14F-4D97-AF65-F5344CB8AC3E}">
        <p14:creationId xmlns="" xmlns:p14="http://schemas.microsoft.com/office/powerpoint/2010/main" val="37051429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F81DEA-6F1A-4D36-A95D-AFCA40D60A5D}"/>
              </a:ext>
            </a:extLst>
          </p:cNvPr>
          <p:cNvSpPr>
            <a:spLocks noGrp="1"/>
          </p:cNvSpPr>
          <p:nvPr>
            <p:ph type="ctrTitle"/>
          </p:nvPr>
        </p:nvSpPr>
        <p:spPr/>
        <p:txBody>
          <a:bodyPr/>
          <a:lstStyle/>
          <a:p>
            <a:r>
              <a:rPr lang="en-CA" dirty="0"/>
              <a:t>Healing the Unimaginable</a:t>
            </a:r>
          </a:p>
        </p:txBody>
      </p:sp>
      <p:sp>
        <p:nvSpPr>
          <p:cNvPr id="3" name="Subtitle 2">
            <a:extLst>
              <a:ext uri="{FF2B5EF4-FFF2-40B4-BE49-F238E27FC236}">
                <a16:creationId xmlns="" xmlns:a16="http://schemas.microsoft.com/office/drawing/2014/main" id="{06A0691F-A897-4131-9F28-84A235F95B28}"/>
              </a:ext>
            </a:extLst>
          </p:cNvPr>
          <p:cNvSpPr>
            <a:spLocks noGrp="1"/>
          </p:cNvSpPr>
          <p:nvPr>
            <p:ph type="subTitle" idx="1"/>
          </p:nvPr>
        </p:nvSpPr>
        <p:spPr/>
        <p:txBody>
          <a:bodyPr>
            <a:normAutofit/>
          </a:bodyPr>
          <a:lstStyle/>
          <a:p>
            <a:r>
              <a:rPr lang="en-CA" sz="2400" dirty="0"/>
              <a:t>Alison Miller, Ph.D.</a:t>
            </a:r>
          </a:p>
        </p:txBody>
      </p:sp>
    </p:spTree>
    <p:extLst>
      <p:ext uri="{BB962C8B-B14F-4D97-AF65-F5344CB8AC3E}">
        <p14:creationId xmlns="" xmlns:p14="http://schemas.microsoft.com/office/powerpoint/2010/main" val="34059174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0C395C72-FCA9-4945-B231-6FB9F6428D37}"/>
              </a:ext>
            </a:extLst>
          </p:cNvPr>
          <p:cNvSpPr>
            <a:spLocks noGrp="1"/>
          </p:cNvSpPr>
          <p:nvPr>
            <p:ph type="title"/>
          </p:nvPr>
        </p:nvSpPr>
        <p:spPr/>
        <p:txBody>
          <a:bodyPr/>
          <a:lstStyle/>
          <a:p>
            <a:r>
              <a:rPr lang="en-CA" dirty="0"/>
              <a:t>Developing the Relationship</a:t>
            </a:r>
          </a:p>
        </p:txBody>
      </p:sp>
      <p:sp>
        <p:nvSpPr>
          <p:cNvPr id="5" name="Text Placeholder 4">
            <a:extLst>
              <a:ext uri="{FF2B5EF4-FFF2-40B4-BE49-F238E27FC236}">
                <a16:creationId xmlns="" xmlns:a16="http://schemas.microsoft.com/office/drawing/2014/main" id="{A915840A-8602-4432-BA83-826A718F142D}"/>
              </a:ext>
            </a:extLst>
          </p:cNvPr>
          <p:cNvSpPr>
            <a:spLocks noGrp="1"/>
          </p:cNvSpPr>
          <p:nvPr>
            <p:ph type="body" idx="1"/>
          </p:nvPr>
        </p:nvSpPr>
        <p:spPr/>
        <p:txBody>
          <a:bodyPr/>
          <a:lstStyle/>
          <a:p>
            <a:endParaRPr lang="en-CA"/>
          </a:p>
        </p:txBody>
      </p:sp>
    </p:spTree>
    <p:extLst>
      <p:ext uri="{BB962C8B-B14F-4D97-AF65-F5344CB8AC3E}">
        <p14:creationId xmlns="" xmlns:p14="http://schemas.microsoft.com/office/powerpoint/2010/main" val="19433861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32B497-E0C2-4D09-89BA-1263938FE8D3}"/>
              </a:ext>
            </a:extLst>
          </p:cNvPr>
          <p:cNvSpPr>
            <a:spLocks noGrp="1"/>
          </p:cNvSpPr>
          <p:nvPr>
            <p:ph type="title"/>
          </p:nvPr>
        </p:nvSpPr>
        <p:spPr/>
        <p:txBody>
          <a:bodyPr/>
          <a:lstStyle/>
          <a:p>
            <a:r>
              <a:rPr lang="en-CA" dirty="0">
                <a:solidFill>
                  <a:schemeClr val="tx1"/>
                </a:solidFill>
              </a:rPr>
              <a:t>Attachment Styles of Parts in DID</a:t>
            </a:r>
          </a:p>
        </p:txBody>
      </p:sp>
      <p:sp>
        <p:nvSpPr>
          <p:cNvPr id="3" name="Content Placeholder 2">
            <a:extLst>
              <a:ext uri="{FF2B5EF4-FFF2-40B4-BE49-F238E27FC236}">
                <a16:creationId xmlns="" xmlns:a16="http://schemas.microsoft.com/office/drawing/2014/main" id="{4BC7708B-60D6-4980-AD1C-F40D36A6A141}"/>
              </a:ext>
            </a:extLst>
          </p:cNvPr>
          <p:cNvSpPr>
            <a:spLocks noGrp="1"/>
          </p:cNvSpPr>
          <p:nvPr>
            <p:ph idx="1"/>
          </p:nvPr>
        </p:nvSpPr>
        <p:spPr/>
        <p:txBody>
          <a:bodyPr>
            <a:normAutofit/>
          </a:bodyPr>
          <a:lstStyle/>
          <a:p>
            <a:r>
              <a:rPr lang="en-CA" dirty="0"/>
              <a:t>Some parts will act out the type of attachment behavior which worked with their original caregivers.</a:t>
            </a:r>
          </a:p>
          <a:p>
            <a:r>
              <a:rPr lang="en-CA" dirty="0"/>
              <a:t>Some other parts will still reach out for the safe, secure attachment which might be possible with you. And you will respond.</a:t>
            </a:r>
          </a:p>
          <a:p>
            <a:r>
              <a:rPr lang="en-CA" dirty="0"/>
              <a:t>But be aware that the other parts are present.</a:t>
            </a:r>
          </a:p>
          <a:p>
            <a:r>
              <a:rPr lang="en-CA" dirty="0"/>
              <a:t>And many survivors are still involved with the original perpetrators or the group culture to which those perpetrators/parents belonged. There may be intense dependency. And it’s very hard for these people to explore, learn and develop a sense of Self.</a:t>
            </a:r>
          </a:p>
          <a:p>
            <a:r>
              <a:rPr lang="en-CA" dirty="0"/>
              <a:t>Having had at least one safe attachment tells the child that this is possible, even if it was brief. </a:t>
            </a:r>
          </a:p>
        </p:txBody>
      </p:sp>
      <p:sp>
        <p:nvSpPr>
          <p:cNvPr id="4" name="Footer Placeholder 3">
            <a:extLst>
              <a:ext uri="{FF2B5EF4-FFF2-40B4-BE49-F238E27FC236}">
                <a16:creationId xmlns="" xmlns:a16="http://schemas.microsoft.com/office/drawing/2014/main" id="{868C40E5-2C15-4ABD-A85D-A70025EF94AD}"/>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 xmlns:a16="http://schemas.microsoft.com/office/drawing/2014/main" id="{8D6CD4E2-F569-47E3-9C82-F6401243A89D}"/>
              </a:ext>
            </a:extLst>
          </p:cNvPr>
          <p:cNvSpPr>
            <a:spLocks noGrp="1"/>
          </p:cNvSpPr>
          <p:nvPr>
            <p:ph type="sldNum" sz="quarter" idx="12"/>
          </p:nvPr>
        </p:nvSpPr>
        <p:spPr/>
        <p:txBody>
          <a:bodyPr/>
          <a:lstStyle/>
          <a:p>
            <a:fld id="{911ECAA4-6066-40EA-BBB5-82BD8326CD05}" type="slidenum">
              <a:rPr lang="en-CA" smtClean="0"/>
              <a:pPr/>
              <a:t>21</a:t>
            </a:fld>
            <a:endParaRPr lang="en-CA"/>
          </a:p>
        </p:txBody>
      </p:sp>
    </p:spTree>
    <p:extLst>
      <p:ext uri="{BB962C8B-B14F-4D97-AF65-F5344CB8AC3E}">
        <p14:creationId xmlns="" xmlns:p14="http://schemas.microsoft.com/office/powerpoint/2010/main" val="10154346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7F05DDE-B703-48BA-AE64-A001AF5AE1E8}"/>
              </a:ext>
            </a:extLst>
          </p:cNvPr>
          <p:cNvSpPr>
            <a:spLocks noGrp="1"/>
          </p:cNvSpPr>
          <p:nvPr>
            <p:ph type="title"/>
          </p:nvPr>
        </p:nvSpPr>
        <p:spPr/>
        <p:txBody>
          <a:bodyPr/>
          <a:lstStyle/>
          <a:p>
            <a:r>
              <a:rPr lang="en-CA" dirty="0"/>
              <a:t>Dissociated Relational Needs of Survivors</a:t>
            </a:r>
          </a:p>
        </p:txBody>
      </p:sp>
      <p:sp>
        <p:nvSpPr>
          <p:cNvPr id="3" name="Content Placeholder 2">
            <a:extLst>
              <a:ext uri="{FF2B5EF4-FFF2-40B4-BE49-F238E27FC236}">
                <a16:creationId xmlns="" xmlns:a16="http://schemas.microsoft.com/office/drawing/2014/main" id="{156FEA21-1B35-48CC-AAED-25B98711D4C7}"/>
              </a:ext>
            </a:extLst>
          </p:cNvPr>
          <p:cNvSpPr>
            <a:spLocks noGrp="1"/>
          </p:cNvSpPr>
          <p:nvPr>
            <p:ph idx="1"/>
          </p:nvPr>
        </p:nvSpPr>
        <p:spPr/>
        <p:txBody>
          <a:bodyPr>
            <a:normAutofit fontScale="92500" lnSpcReduction="20000"/>
          </a:bodyPr>
          <a:lstStyle/>
          <a:p>
            <a:pPr marL="0" indent="0">
              <a:buNone/>
            </a:pPr>
            <a:r>
              <a:rPr lang="en-CA" dirty="0"/>
              <a:t>Dissociated healthy relational needs and longings come up in therapy in very crude ways:</a:t>
            </a:r>
          </a:p>
          <a:p>
            <a:r>
              <a:rPr lang="en-CA" dirty="0"/>
              <a:t>empathy</a:t>
            </a:r>
          </a:p>
          <a:p>
            <a:r>
              <a:rPr lang="en-CA" dirty="0"/>
              <a:t>affect </a:t>
            </a:r>
            <a:r>
              <a:rPr lang="en-CA" dirty="0" err="1"/>
              <a:t>attunement</a:t>
            </a:r>
            <a:r>
              <a:rPr lang="en-CA" dirty="0"/>
              <a:t>, </a:t>
            </a:r>
          </a:p>
          <a:p>
            <a:r>
              <a:rPr lang="en-CA" dirty="0"/>
              <a:t>mirroring, </a:t>
            </a:r>
          </a:p>
          <a:p>
            <a:r>
              <a:rPr lang="en-CA" dirty="0"/>
              <a:t>calming and soothing, </a:t>
            </a:r>
          </a:p>
          <a:p>
            <a:r>
              <a:rPr lang="en-CA" dirty="0"/>
              <a:t>admiration, </a:t>
            </a:r>
          </a:p>
          <a:p>
            <a:r>
              <a:rPr lang="en-CA" dirty="0"/>
              <a:t>security, </a:t>
            </a:r>
          </a:p>
          <a:p>
            <a:r>
              <a:rPr lang="en-CA" dirty="0"/>
              <a:t>recognition, </a:t>
            </a:r>
          </a:p>
          <a:p>
            <a:r>
              <a:rPr lang="en-CA" dirty="0"/>
              <a:t>sense of alikeness with another, </a:t>
            </a:r>
          </a:p>
          <a:p>
            <a:r>
              <a:rPr lang="en-CA" dirty="0"/>
              <a:t>loving confrontation</a:t>
            </a:r>
          </a:p>
        </p:txBody>
      </p:sp>
    </p:spTree>
    <p:extLst>
      <p:ext uri="{BB962C8B-B14F-4D97-AF65-F5344CB8AC3E}">
        <p14:creationId xmlns="" xmlns:p14="http://schemas.microsoft.com/office/powerpoint/2010/main" val="5303904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39260ED-60B8-4204-9AF3-3BC1F65A9D83}"/>
              </a:ext>
            </a:extLst>
          </p:cNvPr>
          <p:cNvSpPr>
            <a:spLocks noGrp="1"/>
          </p:cNvSpPr>
          <p:nvPr>
            <p:ph type="title"/>
          </p:nvPr>
        </p:nvSpPr>
        <p:spPr/>
        <p:txBody>
          <a:bodyPr/>
          <a:lstStyle/>
          <a:p>
            <a:r>
              <a:rPr lang="en-CA" dirty="0"/>
              <a:t>Attachment-Related Transference</a:t>
            </a:r>
          </a:p>
        </p:txBody>
      </p:sp>
      <p:sp>
        <p:nvSpPr>
          <p:cNvPr id="3" name="Content Placeholder 2">
            <a:extLst>
              <a:ext uri="{FF2B5EF4-FFF2-40B4-BE49-F238E27FC236}">
                <a16:creationId xmlns="" xmlns:a16="http://schemas.microsoft.com/office/drawing/2014/main" id="{CD444B1A-AEBE-4CB4-87BC-C650F2760E97}"/>
              </a:ext>
            </a:extLst>
          </p:cNvPr>
          <p:cNvSpPr>
            <a:spLocks noGrp="1"/>
          </p:cNvSpPr>
          <p:nvPr>
            <p:ph idx="1"/>
          </p:nvPr>
        </p:nvSpPr>
        <p:spPr/>
        <p:txBody>
          <a:bodyPr>
            <a:normAutofit fontScale="92500" lnSpcReduction="10000"/>
          </a:bodyPr>
          <a:lstStyle/>
          <a:p>
            <a:r>
              <a:rPr lang="en-CA" dirty="0"/>
              <a:t>Parts competing for therapy time, trying to get reparenting</a:t>
            </a:r>
          </a:p>
          <a:p>
            <a:r>
              <a:rPr lang="en-CA" dirty="0"/>
              <a:t>Manipulating you through crises like self-harm</a:t>
            </a:r>
          </a:p>
          <a:p>
            <a:r>
              <a:rPr lang="en-CA" dirty="0"/>
              <a:t>Seeking constant reassurance and expressions of affection and caring</a:t>
            </a:r>
          </a:p>
          <a:p>
            <a:r>
              <a:rPr lang="en-CA" dirty="0"/>
              <a:t>Smothering neediness, attempting to blend or fuse with you</a:t>
            </a:r>
          </a:p>
          <a:p>
            <a:r>
              <a:rPr lang="en-CA" dirty="0"/>
              <a:t>Expecting you to be an almighty rescuer</a:t>
            </a:r>
          </a:p>
          <a:p>
            <a:r>
              <a:rPr lang="en-CA" dirty="0"/>
              <a:t>Wanting too much time, energy and commitment</a:t>
            </a:r>
          </a:p>
          <a:p>
            <a:r>
              <a:rPr lang="en-CA" dirty="0"/>
              <a:t>Perceiving rejection or abandonment where it isn’t and reacting with self-harm, suicide attempts, fugues and missed sessions</a:t>
            </a:r>
          </a:p>
          <a:p>
            <a:r>
              <a:rPr lang="en-CA" dirty="0"/>
              <a:t>Overreacting to your vacations and business trips, thinking everything will change during these</a:t>
            </a:r>
          </a:p>
          <a:p>
            <a:r>
              <a:rPr lang="en-CA" dirty="0"/>
              <a:t>Being “a bottomless pit of parts, pain, and crises”</a:t>
            </a:r>
          </a:p>
          <a:p>
            <a:endParaRPr lang="en-CA" dirty="0"/>
          </a:p>
        </p:txBody>
      </p:sp>
    </p:spTree>
    <p:extLst>
      <p:ext uri="{BB962C8B-B14F-4D97-AF65-F5344CB8AC3E}">
        <p14:creationId xmlns="" xmlns:p14="http://schemas.microsoft.com/office/powerpoint/2010/main" val="42414052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54E478C-7D05-4446-8953-F9E27C19AE45}"/>
              </a:ext>
            </a:extLst>
          </p:cNvPr>
          <p:cNvSpPr>
            <a:spLocks noGrp="1"/>
          </p:cNvSpPr>
          <p:nvPr>
            <p:ph type="title"/>
          </p:nvPr>
        </p:nvSpPr>
        <p:spPr/>
        <p:txBody>
          <a:bodyPr/>
          <a:lstStyle/>
          <a:p>
            <a:r>
              <a:rPr lang="en-CA" dirty="0"/>
              <a:t>Trauma-Related Transference</a:t>
            </a:r>
          </a:p>
        </p:txBody>
      </p:sp>
      <p:sp>
        <p:nvSpPr>
          <p:cNvPr id="3" name="Content Placeholder 2">
            <a:extLst>
              <a:ext uri="{FF2B5EF4-FFF2-40B4-BE49-F238E27FC236}">
                <a16:creationId xmlns="" xmlns:a16="http://schemas.microsoft.com/office/drawing/2014/main" id="{CCD8B670-F978-456A-80D6-0635F10C085F}"/>
              </a:ext>
            </a:extLst>
          </p:cNvPr>
          <p:cNvSpPr>
            <a:spLocks noGrp="1"/>
          </p:cNvSpPr>
          <p:nvPr>
            <p:ph idx="1"/>
          </p:nvPr>
        </p:nvSpPr>
        <p:spPr/>
        <p:txBody>
          <a:bodyPr/>
          <a:lstStyle/>
          <a:p>
            <a:r>
              <a:rPr lang="en-CA" dirty="0"/>
              <a:t>Accusing you of incompetence</a:t>
            </a:r>
          </a:p>
          <a:p>
            <a:r>
              <a:rPr lang="en-CA" dirty="0"/>
              <a:t>Pumping up your vanity then pricking it with a pin, challenging you and catching every error you make</a:t>
            </a:r>
          </a:p>
          <a:p>
            <a:r>
              <a:rPr lang="en-CA" dirty="0"/>
              <a:t>Blaming you for compounding their suffering</a:t>
            </a:r>
          </a:p>
          <a:p>
            <a:r>
              <a:rPr lang="en-CA" dirty="0"/>
              <a:t>Inviting you into power struggles, trying to provoke you to be hurtful and abusive, and re-enact the trauma in therapy</a:t>
            </a:r>
          </a:p>
          <a:p>
            <a:r>
              <a:rPr lang="en-CA" dirty="0"/>
              <a:t>Sharing graphic details of abusive incidents which traumatize you</a:t>
            </a:r>
          </a:p>
          <a:p>
            <a:pPr marL="0" indent="0">
              <a:buNone/>
            </a:pPr>
            <a:r>
              <a:rPr lang="en-CA" dirty="0"/>
              <a:t>All these transferences are exploited by abuser groups which train parts to engage in these behaviors.</a:t>
            </a:r>
          </a:p>
          <a:p>
            <a:endParaRPr lang="en-CA" dirty="0"/>
          </a:p>
        </p:txBody>
      </p:sp>
    </p:spTree>
    <p:extLst>
      <p:ext uri="{BB962C8B-B14F-4D97-AF65-F5344CB8AC3E}">
        <p14:creationId xmlns="" xmlns:p14="http://schemas.microsoft.com/office/powerpoint/2010/main" val="23005114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6C63BD8-3A52-4D4F-9CB6-C42EB2869862}"/>
              </a:ext>
            </a:extLst>
          </p:cNvPr>
          <p:cNvSpPr>
            <a:spLocks noGrp="1"/>
          </p:cNvSpPr>
          <p:nvPr>
            <p:ph type="title"/>
          </p:nvPr>
        </p:nvSpPr>
        <p:spPr/>
        <p:txBody>
          <a:bodyPr/>
          <a:lstStyle/>
          <a:p>
            <a:r>
              <a:rPr lang="en-CA" dirty="0"/>
              <a:t>Time and Trust</a:t>
            </a:r>
          </a:p>
        </p:txBody>
      </p:sp>
      <p:sp>
        <p:nvSpPr>
          <p:cNvPr id="3" name="Content Placeholder 2">
            <a:extLst>
              <a:ext uri="{FF2B5EF4-FFF2-40B4-BE49-F238E27FC236}">
                <a16:creationId xmlns="" xmlns:a16="http://schemas.microsoft.com/office/drawing/2014/main" id="{3A64D92D-7F5D-44AB-A88A-1BDB70F5F305}"/>
              </a:ext>
            </a:extLst>
          </p:cNvPr>
          <p:cNvSpPr>
            <a:spLocks noGrp="1"/>
          </p:cNvSpPr>
          <p:nvPr>
            <p:ph idx="1"/>
          </p:nvPr>
        </p:nvSpPr>
        <p:spPr/>
        <p:txBody>
          <a:bodyPr>
            <a:normAutofit/>
          </a:bodyPr>
          <a:lstStyle/>
          <a:p>
            <a:r>
              <a:rPr lang="en-CA" dirty="0"/>
              <a:t>There is no substitute for time in building trust.</a:t>
            </a:r>
          </a:p>
          <a:p>
            <a:r>
              <a:rPr lang="en-CA" dirty="0"/>
              <a:t>Your clients will watch your every move and every word to see whether or not you are trustworthy, believing that it is most likely that you are not, but hoping desperately that you will prove to be a person they can trust.</a:t>
            </a:r>
          </a:p>
          <a:p>
            <a:r>
              <a:rPr lang="en-CA" dirty="0"/>
              <a:t>Take your time, and be patient with yourself, too.</a:t>
            </a:r>
          </a:p>
          <a:p>
            <a:r>
              <a:rPr lang="en-CA" dirty="0"/>
              <a:t>At the start, just deal with the presenting problem. The client will let you know when they are ready to go deeper.</a:t>
            </a:r>
          </a:p>
          <a:p>
            <a:r>
              <a:rPr lang="en-CA" dirty="0"/>
              <a:t>Treat all parts with consistency and fairness.</a:t>
            </a:r>
          </a:p>
          <a:p>
            <a:r>
              <a:rPr lang="en-CA" dirty="0"/>
              <a:t>When new parts emerge, they may have no sense of time. Suggest they talk with parts who have a history with you, so they can catch up on what the other parts have learned about you.</a:t>
            </a:r>
          </a:p>
        </p:txBody>
      </p:sp>
    </p:spTree>
    <p:extLst>
      <p:ext uri="{BB962C8B-B14F-4D97-AF65-F5344CB8AC3E}">
        <p14:creationId xmlns="" xmlns:p14="http://schemas.microsoft.com/office/powerpoint/2010/main" val="18023238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Developing Trust: What You Can Say</a:t>
            </a:r>
          </a:p>
        </p:txBody>
      </p:sp>
      <p:sp>
        <p:nvSpPr>
          <p:cNvPr id="3" name="Content Placeholder 2"/>
          <p:cNvSpPr>
            <a:spLocks noGrp="1"/>
          </p:cNvSpPr>
          <p:nvPr>
            <p:ph idx="1"/>
          </p:nvPr>
        </p:nvSpPr>
        <p:spPr/>
        <p:txBody>
          <a:bodyPr>
            <a:normAutofit fontScale="92500"/>
          </a:bodyPr>
          <a:lstStyle/>
          <a:p>
            <a:r>
              <a:rPr lang="en-CA" dirty="0">
                <a:latin typeface="+mj-lt"/>
              </a:rPr>
              <a:t>“I don’t expect you to trust me. I don’t trust you yet either. Trust takes time; it has to be earned.”</a:t>
            </a:r>
          </a:p>
          <a:p>
            <a:r>
              <a:rPr lang="en-CA" dirty="0">
                <a:latin typeface="+mj-lt"/>
              </a:rPr>
              <a:t>“Are you waiting for me to change? Become angry, or sexual? I won’t do that. The parts/inside people who protect you can watch me and see if I switch.”</a:t>
            </a:r>
          </a:p>
          <a:p>
            <a:r>
              <a:rPr lang="en-CA" dirty="0">
                <a:latin typeface="+mj-lt"/>
              </a:rPr>
              <a:t>(If this is true:) “Actually, I can’t switch. There’s no one else inside me. I do have emotions but I can’t change that much because there’s only one of me.” </a:t>
            </a:r>
          </a:p>
          <a:p>
            <a:r>
              <a:rPr lang="en-CA" dirty="0">
                <a:latin typeface="+mj-lt"/>
              </a:rPr>
              <a:t>Invite them to ask you questions.</a:t>
            </a:r>
          </a:p>
          <a:p>
            <a:r>
              <a:rPr lang="en-CA" dirty="0">
                <a:latin typeface="+mj-lt"/>
              </a:rPr>
              <a:t>Give the client opportunities to disagree with you. Tell them explicitly that you like them to disagree and you accept it and won’t punish them. Show appreciation when they disagree.</a:t>
            </a:r>
          </a:p>
          <a:p>
            <a:r>
              <a:rPr lang="en-CA" dirty="0">
                <a:latin typeface="+mj-lt"/>
              </a:rPr>
              <a:t>Apologize when you have made a mistake. </a:t>
            </a:r>
          </a:p>
        </p:txBody>
      </p:sp>
      <p:sp>
        <p:nvSpPr>
          <p:cNvPr id="4" name="Slide Number Placeholder 3"/>
          <p:cNvSpPr>
            <a:spLocks noGrp="1"/>
          </p:cNvSpPr>
          <p:nvPr>
            <p:ph type="sldNum" sz="quarter" idx="12"/>
          </p:nvPr>
        </p:nvSpPr>
        <p:spPr/>
        <p:txBody>
          <a:bodyPr/>
          <a:lstStyle/>
          <a:p>
            <a:fld id="{6A858130-F047-4BEF-935E-EBB0548BFD23}" type="slidenum">
              <a:rPr lang="en-CA" smtClean="0"/>
              <a:pPr/>
              <a:t>26</a:t>
            </a:fld>
            <a:endParaRPr lang="en-CA"/>
          </a:p>
        </p:txBody>
      </p:sp>
    </p:spTree>
    <p:extLst>
      <p:ext uri="{BB962C8B-B14F-4D97-AF65-F5344CB8AC3E}">
        <p14:creationId xmlns="" xmlns:p14="http://schemas.microsoft.com/office/powerpoint/2010/main" val="23900444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Explaining Your Role</a:t>
            </a:r>
          </a:p>
        </p:txBody>
      </p:sp>
      <p:sp>
        <p:nvSpPr>
          <p:cNvPr id="3" name="Content Placeholder 2"/>
          <p:cNvSpPr>
            <a:spLocks noGrp="1"/>
          </p:cNvSpPr>
          <p:nvPr>
            <p:ph idx="1"/>
          </p:nvPr>
        </p:nvSpPr>
        <p:spPr/>
        <p:txBody>
          <a:bodyPr>
            <a:normAutofit fontScale="92500" lnSpcReduction="10000"/>
          </a:bodyPr>
          <a:lstStyle/>
          <a:p>
            <a:r>
              <a:rPr lang="en-CA" dirty="0">
                <a:latin typeface="+mj-lt"/>
              </a:rPr>
              <a:t>“What are you scared of? Me?” Explain who you are and where you are. State clearly that you aren’t like the people who hurt them, and they can send out their protector parts to question you. State the rules of your office.</a:t>
            </a:r>
          </a:p>
          <a:p>
            <a:r>
              <a:rPr lang="en-CA" dirty="0">
                <a:latin typeface="+mj-lt"/>
              </a:rPr>
              <a:t>State that your role is not to make them talk about what happened to them, but to help them heal from those events, and it’s up to them what they tell you.</a:t>
            </a:r>
          </a:p>
          <a:p>
            <a:r>
              <a:rPr lang="en-CA" dirty="0">
                <a:latin typeface="+mj-lt"/>
              </a:rPr>
              <a:t>The internal leaders put out little ones and watch how you treat them.</a:t>
            </a:r>
          </a:p>
          <a:p>
            <a:r>
              <a:rPr lang="en-CA" dirty="0">
                <a:latin typeface="+mj-lt"/>
              </a:rPr>
              <a:t>“Who outside you knows what we talk about?”</a:t>
            </a:r>
          </a:p>
          <a:p>
            <a:r>
              <a:rPr lang="en-CA" dirty="0">
                <a:latin typeface="+mj-lt"/>
              </a:rPr>
              <a:t>“You’re scared the abusers will know you talked? How will they know? Who will tell them? I won’t. Will one of you tell them?”… </a:t>
            </a:r>
          </a:p>
          <a:p>
            <a:r>
              <a:rPr lang="en-CA" dirty="0">
                <a:latin typeface="+mj-lt"/>
              </a:rPr>
              <a:t>If client believes that They know by magic, technology, etc., address the Big Lie, which is that They (the abusers) know everything the person says or does or even thinks.</a:t>
            </a:r>
          </a:p>
        </p:txBody>
      </p:sp>
      <p:sp>
        <p:nvSpPr>
          <p:cNvPr id="4" name="Slide Number Placeholder 3"/>
          <p:cNvSpPr>
            <a:spLocks noGrp="1"/>
          </p:cNvSpPr>
          <p:nvPr>
            <p:ph type="sldNum" sz="quarter" idx="12"/>
          </p:nvPr>
        </p:nvSpPr>
        <p:spPr/>
        <p:txBody>
          <a:bodyPr/>
          <a:lstStyle/>
          <a:p>
            <a:fld id="{6A858130-F047-4BEF-935E-EBB0548BFD23}" type="slidenum">
              <a:rPr lang="en-CA" smtClean="0"/>
              <a:pPr/>
              <a:t>27</a:t>
            </a:fld>
            <a:endParaRPr lang="en-CA"/>
          </a:p>
        </p:txBody>
      </p:sp>
    </p:spTree>
    <p:extLst>
      <p:ext uri="{BB962C8B-B14F-4D97-AF65-F5344CB8AC3E}">
        <p14:creationId xmlns="" xmlns:p14="http://schemas.microsoft.com/office/powerpoint/2010/main" val="36586192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1DC165-CCBF-401E-8D44-8AAB21450C46}"/>
              </a:ext>
            </a:extLst>
          </p:cNvPr>
          <p:cNvSpPr>
            <a:spLocks noGrp="1"/>
          </p:cNvSpPr>
          <p:nvPr>
            <p:ph type="title"/>
          </p:nvPr>
        </p:nvSpPr>
        <p:spPr/>
        <p:txBody>
          <a:bodyPr/>
          <a:lstStyle/>
          <a:p>
            <a:r>
              <a:rPr lang="en-CA" dirty="0"/>
              <a:t>Guidelines About Boundaries</a:t>
            </a:r>
          </a:p>
        </p:txBody>
      </p:sp>
      <p:sp>
        <p:nvSpPr>
          <p:cNvPr id="3" name="Content Placeholder 2">
            <a:extLst>
              <a:ext uri="{FF2B5EF4-FFF2-40B4-BE49-F238E27FC236}">
                <a16:creationId xmlns="" xmlns:a16="http://schemas.microsoft.com/office/drawing/2014/main" id="{ACB89135-E0CB-40C3-BFA5-AD9611AACAB8}"/>
              </a:ext>
            </a:extLst>
          </p:cNvPr>
          <p:cNvSpPr>
            <a:spLocks noGrp="1"/>
          </p:cNvSpPr>
          <p:nvPr>
            <p:ph idx="1"/>
          </p:nvPr>
        </p:nvSpPr>
        <p:spPr/>
        <p:txBody>
          <a:bodyPr>
            <a:normAutofit fontScale="92500" lnSpcReduction="20000"/>
          </a:bodyPr>
          <a:lstStyle/>
          <a:p>
            <a:r>
              <a:rPr lang="en-CA" dirty="0"/>
              <a:t>You need to work out a set of explicit boundaries and stick to them. Issues of trust will arise no matter where the boundaries are placed, but the boundaries do help.</a:t>
            </a:r>
          </a:p>
          <a:p>
            <a:r>
              <a:rPr lang="en-CA" dirty="0"/>
              <a:t>These clients are desperate for connection, and once past the initial fear, they want to move in with you. They want your constant availability. </a:t>
            </a:r>
          </a:p>
          <a:p>
            <a:r>
              <a:rPr lang="en-CA" dirty="0"/>
              <a:t>Giving in to this understandable desire ignores our real human limitations, leads to increasing dependence on us, and fails to prepare clients for real life.</a:t>
            </a:r>
          </a:p>
          <a:p>
            <a:r>
              <a:rPr lang="en-CA" dirty="0"/>
              <a:t>Some clients are trained to burn you out with increasing demands. </a:t>
            </a:r>
          </a:p>
          <a:p>
            <a:r>
              <a:rPr lang="en-CA" dirty="0"/>
              <a:t>I find one 90-minute session per week can work well, though I’ve also done “intensives” with several hours per week for a specified length of time. </a:t>
            </a:r>
          </a:p>
          <a:p>
            <a:r>
              <a:rPr lang="en-CA" dirty="0"/>
              <a:t>If you say you’ll only respond in a crisis, clients will manufacture crises. It may help to leave the client a little recorded message each week.</a:t>
            </a:r>
            <a:r>
              <a:rPr lang="en-CA" dirty="0">
                <a:latin typeface="+mj-lt"/>
              </a:rPr>
              <a:t> </a:t>
            </a:r>
          </a:p>
          <a:p>
            <a:r>
              <a:rPr lang="en-CA" dirty="0">
                <a:latin typeface="+mj-lt"/>
              </a:rPr>
              <a:t>Set clear limits on contact outside of therapy sessions, e.g. emails, phone calls, texts.</a:t>
            </a:r>
          </a:p>
          <a:p>
            <a:endParaRPr lang="en-CA" dirty="0"/>
          </a:p>
        </p:txBody>
      </p:sp>
    </p:spTree>
    <p:extLst>
      <p:ext uri="{BB962C8B-B14F-4D97-AF65-F5344CB8AC3E}">
        <p14:creationId xmlns="" xmlns:p14="http://schemas.microsoft.com/office/powerpoint/2010/main" val="29731285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F0EFCE5-D62C-4D47-9D8D-8FEBE796204E}"/>
              </a:ext>
            </a:extLst>
          </p:cNvPr>
          <p:cNvSpPr>
            <a:spLocks noGrp="1"/>
          </p:cNvSpPr>
          <p:nvPr>
            <p:ph type="title"/>
          </p:nvPr>
        </p:nvSpPr>
        <p:spPr/>
        <p:txBody>
          <a:bodyPr/>
          <a:lstStyle/>
          <a:p>
            <a:r>
              <a:rPr lang="en-CA" dirty="0"/>
              <a:t>My Office Rules</a:t>
            </a:r>
          </a:p>
        </p:txBody>
      </p:sp>
      <p:sp>
        <p:nvSpPr>
          <p:cNvPr id="3" name="Content Placeholder 2">
            <a:extLst>
              <a:ext uri="{FF2B5EF4-FFF2-40B4-BE49-F238E27FC236}">
                <a16:creationId xmlns="" xmlns:a16="http://schemas.microsoft.com/office/drawing/2014/main" id="{F32E7F5B-6B9E-47A7-95B2-AE1A15EDABD2}"/>
              </a:ext>
            </a:extLst>
          </p:cNvPr>
          <p:cNvSpPr>
            <a:spLocks noGrp="1"/>
          </p:cNvSpPr>
          <p:nvPr>
            <p:ph idx="1"/>
          </p:nvPr>
        </p:nvSpPr>
        <p:spPr/>
        <p:txBody>
          <a:bodyPr/>
          <a:lstStyle/>
          <a:p>
            <a:pPr>
              <a:buFont typeface="+mj-lt"/>
              <a:buAutoNum type="arabicPeriod"/>
            </a:pPr>
            <a:r>
              <a:rPr lang="en-CA" dirty="0"/>
              <a:t>Don’t hurt people.</a:t>
            </a:r>
          </a:p>
          <a:p>
            <a:pPr>
              <a:buFont typeface="+mj-lt"/>
              <a:buAutoNum type="arabicPeriod"/>
            </a:pPr>
            <a:r>
              <a:rPr lang="en-CA" dirty="0"/>
              <a:t>Don’t break things.</a:t>
            </a:r>
          </a:p>
          <a:p>
            <a:pPr>
              <a:buFont typeface="+mj-lt"/>
              <a:buAutoNum type="arabicPeriod"/>
            </a:pPr>
            <a:r>
              <a:rPr lang="en-CA" dirty="0"/>
              <a:t>Don’t take clothes off (except coats).</a:t>
            </a:r>
          </a:p>
          <a:p>
            <a:pPr marL="0" indent="0">
              <a:buNone/>
            </a:pPr>
            <a:r>
              <a:rPr lang="en-CA" dirty="0"/>
              <a:t>Tell your clients that the rules apply to you as well as to them. This gives some reassurance you may not abuse them.</a:t>
            </a:r>
          </a:p>
        </p:txBody>
      </p:sp>
    </p:spTree>
    <p:extLst>
      <p:ext uri="{BB962C8B-B14F-4D97-AF65-F5344CB8AC3E}">
        <p14:creationId xmlns="" xmlns:p14="http://schemas.microsoft.com/office/powerpoint/2010/main" val="37774669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6E652369-77A3-4CEA-A997-DBA003439110}"/>
              </a:ext>
            </a:extLst>
          </p:cNvPr>
          <p:cNvSpPr>
            <a:spLocks noGrp="1"/>
          </p:cNvSpPr>
          <p:nvPr>
            <p:ph type="ctrTitle"/>
          </p:nvPr>
        </p:nvSpPr>
        <p:spPr/>
        <p:txBody>
          <a:bodyPr/>
          <a:lstStyle/>
          <a:p>
            <a:r>
              <a:rPr lang="en-CA" dirty="0"/>
              <a:t>2  </a:t>
            </a:r>
            <a:r>
              <a:rPr lang="en-CA" dirty="0">
                <a:solidFill>
                  <a:schemeClr val="tx1"/>
                </a:solidFill>
              </a:rPr>
              <a:t>The Therapeutic Relationship</a:t>
            </a:r>
          </a:p>
        </p:txBody>
      </p:sp>
      <p:sp>
        <p:nvSpPr>
          <p:cNvPr id="6" name="Subtitle 5">
            <a:extLst>
              <a:ext uri="{FF2B5EF4-FFF2-40B4-BE49-F238E27FC236}">
                <a16:creationId xmlns="" xmlns:a16="http://schemas.microsoft.com/office/drawing/2014/main" id="{E3FC8C69-3C99-49E3-B779-B68C03621C8B}"/>
              </a:ext>
            </a:extLst>
          </p:cNvPr>
          <p:cNvSpPr>
            <a:spLocks noGrp="1"/>
          </p:cNvSpPr>
          <p:nvPr>
            <p:ph type="subTitle" idx="1"/>
          </p:nvPr>
        </p:nvSpPr>
        <p:spPr/>
        <p:txBody>
          <a:bodyPr/>
          <a:lstStyle/>
          <a:p>
            <a:endParaRPr lang="en-CA"/>
          </a:p>
        </p:txBody>
      </p:sp>
    </p:spTree>
    <p:extLst>
      <p:ext uri="{BB962C8B-B14F-4D97-AF65-F5344CB8AC3E}">
        <p14:creationId xmlns="" xmlns:p14="http://schemas.microsoft.com/office/powerpoint/2010/main" val="9254455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9B31D0B-0AAC-4E89-B270-D11825648E6D}"/>
              </a:ext>
            </a:extLst>
          </p:cNvPr>
          <p:cNvSpPr>
            <a:spLocks noGrp="1"/>
          </p:cNvSpPr>
          <p:nvPr>
            <p:ph type="title"/>
          </p:nvPr>
        </p:nvSpPr>
        <p:spPr/>
        <p:txBody>
          <a:bodyPr/>
          <a:lstStyle/>
          <a:p>
            <a:r>
              <a:rPr lang="en-CA" dirty="0"/>
              <a:t>Touching</a:t>
            </a:r>
          </a:p>
        </p:txBody>
      </p:sp>
      <p:sp>
        <p:nvSpPr>
          <p:cNvPr id="3" name="Content Placeholder 2">
            <a:extLst>
              <a:ext uri="{FF2B5EF4-FFF2-40B4-BE49-F238E27FC236}">
                <a16:creationId xmlns="" xmlns:a16="http://schemas.microsoft.com/office/drawing/2014/main" id="{B45C97D5-AB55-435F-A388-79A1E6F62818}"/>
              </a:ext>
            </a:extLst>
          </p:cNvPr>
          <p:cNvSpPr>
            <a:spLocks noGrp="1"/>
          </p:cNvSpPr>
          <p:nvPr>
            <p:ph idx="1"/>
          </p:nvPr>
        </p:nvSpPr>
        <p:spPr/>
        <p:txBody>
          <a:bodyPr/>
          <a:lstStyle/>
          <a:p>
            <a:r>
              <a:rPr lang="en-CA" dirty="0"/>
              <a:t>It may be abusive not to touch people who have been so massively neglected and abused. </a:t>
            </a:r>
          </a:p>
          <a:p>
            <a:r>
              <a:rPr lang="en-CA" dirty="0"/>
              <a:t>I do hug, touch and occasionally hold clients, or hold their hands. They may have been told they will poison anyone who touches them.</a:t>
            </a:r>
          </a:p>
          <a:p>
            <a:r>
              <a:rPr lang="en-CA" dirty="0"/>
              <a:t>Always ask permission of the particular part who is present, so he or she can set his own boundaries.</a:t>
            </a:r>
          </a:p>
          <a:p>
            <a:r>
              <a:rPr lang="en-CA" dirty="0"/>
              <a:t>If you detect a sexual response in the client, discuss it openly and state explicitly that you will not be sexual with them.</a:t>
            </a:r>
          </a:p>
          <a:p>
            <a:endParaRPr lang="en-CA" dirty="0"/>
          </a:p>
        </p:txBody>
      </p:sp>
    </p:spTree>
    <p:extLst>
      <p:ext uri="{BB962C8B-B14F-4D97-AF65-F5344CB8AC3E}">
        <p14:creationId xmlns="" xmlns:p14="http://schemas.microsoft.com/office/powerpoint/2010/main" val="16095289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05AD84F-4C6A-4BF2-9771-37EC5E601D95}"/>
              </a:ext>
            </a:extLst>
          </p:cNvPr>
          <p:cNvSpPr>
            <a:spLocks noGrp="1"/>
          </p:cNvSpPr>
          <p:nvPr>
            <p:ph type="title"/>
          </p:nvPr>
        </p:nvSpPr>
        <p:spPr/>
        <p:txBody>
          <a:bodyPr/>
          <a:lstStyle/>
          <a:p>
            <a:r>
              <a:rPr lang="en-CA" dirty="0"/>
              <a:t>Commitment and Money</a:t>
            </a:r>
          </a:p>
        </p:txBody>
      </p:sp>
      <p:sp>
        <p:nvSpPr>
          <p:cNvPr id="3" name="Content Placeholder 2">
            <a:extLst>
              <a:ext uri="{FF2B5EF4-FFF2-40B4-BE49-F238E27FC236}">
                <a16:creationId xmlns="" xmlns:a16="http://schemas.microsoft.com/office/drawing/2014/main" id="{5D628590-6F91-46FE-AE21-41354E91758B}"/>
              </a:ext>
            </a:extLst>
          </p:cNvPr>
          <p:cNvSpPr>
            <a:spLocks noGrp="1"/>
          </p:cNvSpPr>
          <p:nvPr>
            <p:ph idx="1"/>
          </p:nvPr>
        </p:nvSpPr>
        <p:spPr/>
        <p:txBody>
          <a:bodyPr/>
          <a:lstStyle/>
          <a:p>
            <a:r>
              <a:rPr lang="en-CA" dirty="0"/>
              <a:t>Working with a client with a major dissociative disorder is a very long-term commitment. Do not take them on unless you know you want to and are able to follow through.</a:t>
            </a:r>
          </a:p>
          <a:p>
            <a:r>
              <a:rPr lang="en-CA" dirty="0"/>
              <a:t>Do not start with anyone who cannot pay something, unless there are very special circumstances. If funding runs out, it is not ethical to just terminate the client.</a:t>
            </a:r>
          </a:p>
          <a:p>
            <a:r>
              <a:rPr lang="en-CA" dirty="0"/>
              <a:t>Do not allow the client to owe you money.  Negotiate payment clearly at the start.</a:t>
            </a:r>
          </a:p>
          <a:p>
            <a:r>
              <a:rPr lang="en-CA" dirty="0"/>
              <a:t>Make sure you have sufficient income from other sources before making commitments to pro bono clients.</a:t>
            </a:r>
          </a:p>
        </p:txBody>
      </p:sp>
    </p:spTree>
    <p:extLst>
      <p:ext uri="{BB962C8B-B14F-4D97-AF65-F5344CB8AC3E}">
        <p14:creationId xmlns="" xmlns:p14="http://schemas.microsoft.com/office/powerpoint/2010/main" val="24498677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B75478B-5BBE-4F33-A4DC-AE22E809A116}"/>
              </a:ext>
            </a:extLst>
          </p:cNvPr>
          <p:cNvSpPr>
            <a:spLocks noGrp="1"/>
          </p:cNvSpPr>
          <p:nvPr>
            <p:ph type="title"/>
          </p:nvPr>
        </p:nvSpPr>
        <p:spPr/>
        <p:txBody>
          <a:bodyPr/>
          <a:lstStyle/>
          <a:p>
            <a:r>
              <a:rPr lang="en-CA" dirty="0"/>
              <a:t>Dealing with Boundary Violations</a:t>
            </a:r>
          </a:p>
        </p:txBody>
      </p:sp>
      <p:sp>
        <p:nvSpPr>
          <p:cNvPr id="3" name="Content Placeholder 2">
            <a:extLst>
              <a:ext uri="{FF2B5EF4-FFF2-40B4-BE49-F238E27FC236}">
                <a16:creationId xmlns="" xmlns:a16="http://schemas.microsoft.com/office/drawing/2014/main" id="{6677E745-D916-458F-9276-904E75C37CE8}"/>
              </a:ext>
            </a:extLst>
          </p:cNvPr>
          <p:cNvSpPr>
            <a:spLocks noGrp="1"/>
          </p:cNvSpPr>
          <p:nvPr>
            <p:ph idx="1"/>
          </p:nvPr>
        </p:nvSpPr>
        <p:spPr/>
        <p:txBody>
          <a:bodyPr>
            <a:normAutofit/>
          </a:bodyPr>
          <a:lstStyle/>
          <a:p>
            <a:r>
              <a:rPr lang="en-CA" dirty="0"/>
              <a:t>Always say “You are not in trouble.” </a:t>
            </a:r>
            <a:r>
              <a:rPr lang="en-CA" i="1" dirty="0"/>
              <a:t>In trouble</a:t>
            </a:r>
            <a:r>
              <a:rPr lang="en-CA" dirty="0"/>
              <a:t> means a severe beating or rape which happened when they disobeyed their abusers.</a:t>
            </a:r>
          </a:p>
          <a:p>
            <a:r>
              <a:rPr lang="en-CA" dirty="0"/>
              <a:t>Boundary violations are inevitable. </a:t>
            </a:r>
          </a:p>
          <a:p>
            <a:r>
              <a:rPr lang="en-CA" dirty="0"/>
              <a:t>Write out your own feelings and discharge them in private, then write what you will say to the client, so you don’t explode, blame, or fail to state your concerns assertively.</a:t>
            </a:r>
          </a:p>
          <a:p>
            <a:r>
              <a:rPr lang="en-CA" dirty="0"/>
              <a:t>Confront sooner rather than later, so you don’t have stored-up anger and hurt.</a:t>
            </a:r>
          </a:p>
          <a:p>
            <a:r>
              <a:rPr lang="en-CA" dirty="0"/>
              <a:t>If boundary violations are frequent, ask the parts to turn off whatever programming is making them do this. </a:t>
            </a:r>
          </a:p>
        </p:txBody>
      </p:sp>
    </p:spTree>
    <p:extLst>
      <p:ext uri="{BB962C8B-B14F-4D97-AF65-F5344CB8AC3E}">
        <p14:creationId xmlns="" xmlns:p14="http://schemas.microsoft.com/office/powerpoint/2010/main" val="20993869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Noticing Subtle Reactions, Misunderstandings &amp; Triggering</a:t>
            </a:r>
          </a:p>
        </p:txBody>
      </p:sp>
      <p:sp>
        <p:nvSpPr>
          <p:cNvPr id="3" name="Content Placeholder 2"/>
          <p:cNvSpPr>
            <a:spLocks noGrp="1"/>
          </p:cNvSpPr>
          <p:nvPr>
            <p:ph idx="1"/>
          </p:nvPr>
        </p:nvSpPr>
        <p:spPr/>
        <p:txBody>
          <a:bodyPr/>
          <a:lstStyle/>
          <a:p>
            <a:pPr marL="0" indent="0">
              <a:buNone/>
            </a:pPr>
            <a:r>
              <a:rPr lang="en-CA" dirty="0">
                <a:latin typeface="+mj-lt"/>
              </a:rPr>
              <a:t>Notice these and address them immediately.</a:t>
            </a:r>
          </a:p>
          <a:p>
            <a:r>
              <a:rPr lang="en-CA" dirty="0">
                <a:latin typeface="+mj-lt"/>
              </a:rPr>
              <a:t>“Is someone inside reacting to something I said or did?” </a:t>
            </a:r>
          </a:p>
          <a:p>
            <a:r>
              <a:rPr lang="en-CA" dirty="0">
                <a:latin typeface="+mj-lt"/>
              </a:rPr>
              <a:t>“I scratched my ear because it was itchy. It wasn’t supposed to be a signal to any of you.”</a:t>
            </a:r>
          </a:p>
          <a:p>
            <a:r>
              <a:rPr lang="en-CA" dirty="0">
                <a:latin typeface="+mj-lt"/>
              </a:rPr>
              <a:t>“Is there something in this room which makes you feel unsafe? Do you need to look around? Should I remove something?”</a:t>
            </a:r>
          </a:p>
          <a:p>
            <a:r>
              <a:rPr lang="en-CA" dirty="0">
                <a:latin typeface="+mj-lt"/>
              </a:rPr>
              <a:t>Watch for reactions to trigger words which have opposite meanings, e.g. “free,” “love.” Try to avoid these words. Figure out what are trigger words for each client.</a:t>
            </a:r>
          </a:p>
        </p:txBody>
      </p:sp>
      <p:sp>
        <p:nvSpPr>
          <p:cNvPr id="4" name="Slide Number Placeholder 3"/>
          <p:cNvSpPr>
            <a:spLocks noGrp="1"/>
          </p:cNvSpPr>
          <p:nvPr>
            <p:ph type="sldNum" sz="quarter" idx="12"/>
          </p:nvPr>
        </p:nvSpPr>
        <p:spPr/>
        <p:txBody>
          <a:bodyPr/>
          <a:lstStyle/>
          <a:p>
            <a:fld id="{6A858130-F047-4BEF-935E-EBB0548BFD23}" type="slidenum">
              <a:rPr lang="en-CA" smtClean="0"/>
              <a:pPr/>
              <a:t>33</a:t>
            </a:fld>
            <a:endParaRPr lang="en-CA"/>
          </a:p>
        </p:txBody>
      </p:sp>
    </p:spTree>
    <p:extLst>
      <p:ext uri="{BB962C8B-B14F-4D97-AF65-F5344CB8AC3E}">
        <p14:creationId xmlns="" xmlns:p14="http://schemas.microsoft.com/office/powerpoint/2010/main" val="273369946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Things that Interfere with Therapy</a:t>
            </a:r>
          </a:p>
        </p:txBody>
      </p:sp>
      <p:sp>
        <p:nvSpPr>
          <p:cNvPr id="3" name="Content Placeholder 2"/>
          <p:cNvSpPr>
            <a:spLocks noGrp="1"/>
          </p:cNvSpPr>
          <p:nvPr>
            <p:ph idx="1"/>
          </p:nvPr>
        </p:nvSpPr>
        <p:spPr/>
        <p:txBody>
          <a:bodyPr>
            <a:normAutofit fontScale="85000" lnSpcReduction="20000"/>
          </a:bodyPr>
          <a:lstStyle/>
          <a:p>
            <a:r>
              <a:rPr lang="en-CA" dirty="0">
                <a:latin typeface="+mj-lt"/>
              </a:rPr>
              <a:t>Some are at a busy stage of life (e.g. teens or young parenthood) and just can’t work at therapy as well.</a:t>
            </a:r>
          </a:p>
          <a:p>
            <a:r>
              <a:rPr lang="en-CA" dirty="0">
                <a:latin typeface="+mj-lt"/>
              </a:rPr>
              <a:t>Watch for distractor parts—cute playful kids, whiners and complainers, game players and arguers. When you see it, name it. “Your job is to distract me, isn’t it?”</a:t>
            </a:r>
          </a:p>
          <a:p>
            <a:r>
              <a:rPr lang="en-CA" dirty="0">
                <a:latin typeface="+mj-lt"/>
              </a:rPr>
              <a:t>When the client is being phoney or off-topic, don’t just go along with it. Tentatively name whatever you sense.</a:t>
            </a:r>
          </a:p>
          <a:p>
            <a:r>
              <a:rPr lang="en-CA" dirty="0">
                <a:latin typeface="+mj-lt"/>
              </a:rPr>
              <a:t>Some parts may have instructions to harass or burn out therapists with constant neediness. You need clear boundaries so this can’t happen.</a:t>
            </a:r>
          </a:p>
          <a:p>
            <a:r>
              <a:rPr lang="en-CA" dirty="0">
                <a:latin typeface="+mj-lt"/>
              </a:rPr>
              <a:t>Clients may seem unworkable because they are still involved with perpetrator groups. A single disclosure, or even the fact of seeing a therapist, can lead to renewed contact with abusers.</a:t>
            </a:r>
          </a:p>
          <a:p>
            <a:r>
              <a:rPr lang="en-CA" dirty="0">
                <a:latin typeface="+mj-lt"/>
              </a:rPr>
              <a:t>Threats to others and to you, and current actual danger, can be the basis of them not working in therapy. Bring these out into the open and assess how realistic the danger is.</a:t>
            </a:r>
          </a:p>
          <a:p>
            <a:r>
              <a:rPr lang="en-CA" dirty="0">
                <a:latin typeface="+mj-lt"/>
              </a:rPr>
              <a:t>Clients can be plants, to get you to ask leading questions, invite a lawsuit, burn yourself out, or divulge information. Be careful.</a:t>
            </a:r>
          </a:p>
        </p:txBody>
      </p:sp>
      <p:sp>
        <p:nvSpPr>
          <p:cNvPr id="4" name="Slide Number Placeholder 3"/>
          <p:cNvSpPr>
            <a:spLocks noGrp="1"/>
          </p:cNvSpPr>
          <p:nvPr>
            <p:ph type="sldNum" sz="quarter" idx="12"/>
          </p:nvPr>
        </p:nvSpPr>
        <p:spPr/>
        <p:txBody>
          <a:bodyPr/>
          <a:lstStyle/>
          <a:p>
            <a:fld id="{6A858130-F047-4BEF-935E-EBB0548BFD23}" type="slidenum">
              <a:rPr lang="en-CA" smtClean="0"/>
              <a:pPr/>
              <a:t>34</a:t>
            </a:fld>
            <a:endParaRPr lang="en-CA"/>
          </a:p>
        </p:txBody>
      </p:sp>
    </p:spTree>
    <p:extLst>
      <p:ext uri="{BB962C8B-B14F-4D97-AF65-F5344CB8AC3E}">
        <p14:creationId xmlns="" xmlns:p14="http://schemas.microsoft.com/office/powerpoint/2010/main" val="221316505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0AFA76F-2DB9-4199-A1AB-479E0456686B}"/>
              </a:ext>
            </a:extLst>
          </p:cNvPr>
          <p:cNvSpPr>
            <a:spLocks noGrp="1"/>
          </p:cNvSpPr>
          <p:nvPr>
            <p:ph type="title"/>
          </p:nvPr>
        </p:nvSpPr>
        <p:spPr/>
        <p:txBody>
          <a:bodyPr/>
          <a:lstStyle/>
          <a:p>
            <a:r>
              <a:rPr lang="en-CA" dirty="0">
                <a:solidFill>
                  <a:schemeClr val="tx1"/>
                </a:solidFill>
              </a:rPr>
              <a:t>Clients’ Capacity for Self-Care</a:t>
            </a:r>
          </a:p>
        </p:txBody>
      </p:sp>
      <p:sp>
        <p:nvSpPr>
          <p:cNvPr id="3" name="Content Placeholder 2">
            <a:extLst>
              <a:ext uri="{FF2B5EF4-FFF2-40B4-BE49-F238E27FC236}">
                <a16:creationId xmlns="" xmlns:a16="http://schemas.microsoft.com/office/drawing/2014/main" id="{AE2C371A-CDCE-4882-A2F0-41FC65CE5452}"/>
              </a:ext>
            </a:extLst>
          </p:cNvPr>
          <p:cNvSpPr>
            <a:spLocks noGrp="1"/>
          </p:cNvSpPr>
          <p:nvPr>
            <p:ph idx="1"/>
          </p:nvPr>
        </p:nvSpPr>
        <p:spPr/>
        <p:txBody>
          <a:bodyPr>
            <a:normAutofit/>
          </a:bodyPr>
          <a:lstStyle/>
          <a:p>
            <a:r>
              <a:rPr lang="en-CA"/>
              <a:t>When we are overinvolved, there is a risk “that the client will lose her existing capacity for self-care. Although she has survived many years of abuse and neglect, her unmet need for a nurturing parent may lead her to rely on you instead of herself whenever there’s a crisis. As Margo Rivera pointed out in a workshop on ‘</a:t>
            </a:r>
            <a:r>
              <a:rPr lang="en-CA" err="1"/>
              <a:t>Depotentiating</a:t>
            </a:r>
            <a:r>
              <a:rPr lang="en-CA"/>
              <a:t> Suicide as Negotiating Currency,’ clients tend to commit suicide either in hospital or when just released from hospital, because they have turned over to us the job of keeping them safe. Think of your DID client as a baby wild animal. If you pick her up and take her home, she will lose her skills for surviving in the wild, and her (internal) mother will abandon her when you release her again, so you will have to look after her for ever!” (Miller, 2003)</a:t>
            </a:r>
          </a:p>
        </p:txBody>
      </p:sp>
      <p:sp>
        <p:nvSpPr>
          <p:cNvPr id="4" name="Footer Placeholder 3">
            <a:extLst>
              <a:ext uri="{FF2B5EF4-FFF2-40B4-BE49-F238E27FC236}">
                <a16:creationId xmlns="" xmlns:a16="http://schemas.microsoft.com/office/drawing/2014/main" id="{AC26BA0E-164E-4424-AFF9-2BC650577363}"/>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 xmlns:a16="http://schemas.microsoft.com/office/drawing/2014/main" id="{542F2257-2856-4156-AEB7-BE332B706FA3}"/>
              </a:ext>
            </a:extLst>
          </p:cNvPr>
          <p:cNvSpPr>
            <a:spLocks noGrp="1"/>
          </p:cNvSpPr>
          <p:nvPr>
            <p:ph type="sldNum" sz="quarter" idx="12"/>
          </p:nvPr>
        </p:nvSpPr>
        <p:spPr/>
        <p:txBody>
          <a:bodyPr/>
          <a:lstStyle/>
          <a:p>
            <a:fld id="{911ECAA4-6066-40EA-BBB5-82BD8326CD05}" type="slidenum">
              <a:rPr lang="en-CA" smtClean="0"/>
              <a:pPr/>
              <a:t>35</a:t>
            </a:fld>
            <a:endParaRPr lang="en-CA"/>
          </a:p>
        </p:txBody>
      </p:sp>
    </p:spTree>
    <p:extLst>
      <p:ext uri="{BB962C8B-B14F-4D97-AF65-F5344CB8AC3E}">
        <p14:creationId xmlns="" xmlns:p14="http://schemas.microsoft.com/office/powerpoint/2010/main" val="23333664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637C756-FD44-49D0-AE2F-09D5CF26FF75}"/>
              </a:ext>
            </a:extLst>
          </p:cNvPr>
          <p:cNvSpPr>
            <a:spLocks noGrp="1"/>
          </p:cNvSpPr>
          <p:nvPr>
            <p:ph type="title"/>
          </p:nvPr>
        </p:nvSpPr>
        <p:spPr>
          <a:xfrm>
            <a:off x="838200" y="365125"/>
            <a:ext cx="10515600" cy="1335589"/>
          </a:xfrm>
        </p:spPr>
        <p:txBody>
          <a:bodyPr/>
          <a:lstStyle/>
          <a:p>
            <a:r>
              <a:rPr lang="en-CA" dirty="0">
                <a:solidFill>
                  <a:srgbClr val="0070C0"/>
                </a:solidFill>
              </a:rPr>
              <a:t>		</a:t>
            </a:r>
            <a:r>
              <a:rPr lang="en-CA" dirty="0">
                <a:solidFill>
                  <a:schemeClr val="tx1"/>
                </a:solidFill>
              </a:rPr>
              <a:t>Developing Internal Nurturing in Clients</a:t>
            </a:r>
            <a:endParaRPr lang="en-CA" dirty="0">
              <a:solidFill>
                <a:schemeClr val="tx1"/>
              </a:solidFill>
              <a:cs typeface="Calibri Light"/>
            </a:endParaRPr>
          </a:p>
        </p:txBody>
      </p:sp>
      <p:sp>
        <p:nvSpPr>
          <p:cNvPr id="3" name="Content Placeholder 2">
            <a:extLst>
              <a:ext uri="{FF2B5EF4-FFF2-40B4-BE49-F238E27FC236}">
                <a16:creationId xmlns="" xmlns:a16="http://schemas.microsoft.com/office/drawing/2014/main" id="{988F64D0-8FF1-429D-B043-6B69A3BDCB4F}"/>
              </a:ext>
            </a:extLst>
          </p:cNvPr>
          <p:cNvSpPr>
            <a:spLocks noGrp="1"/>
          </p:cNvSpPr>
          <p:nvPr>
            <p:ph idx="1"/>
          </p:nvPr>
        </p:nvSpPr>
        <p:spPr/>
        <p:txBody>
          <a:bodyPr>
            <a:normAutofit/>
          </a:bodyPr>
          <a:lstStyle/>
          <a:p>
            <a:r>
              <a:rPr lang="en-CA"/>
              <a:t>Treat each alter as the age it presents at, recognizing the developmental needs it presents.</a:t>
            </a:r>
          </a:p>
          <a:p>
            <a:r>
              <a:rPr lang="en-CA"/>
              <a:t>Give hugs, hold a client’s hand as she remembers something painful.</a:t>
            </a:r>
          </a:p>
          <a:p>
            <a:r>
              <a:rPr lang="en-CA"/>
              <a:t>Give the child her wishes in fantasy: “I wish I’d been there when you were being hurt, and taken you away from those people.”</a:t>
            </a:r>
          </a:p>
          <a:p>
            <a:r>
              <a:rPr lang="en-CA"/>
              <a:t>Give small transitional objects such as a pretty stone.</a:t>
            </a:r>
          </a:p>
          <a:p>
            <a:r>
              <a:rPr lang="en-CA"/>
              <a:t>For between session contact, suggest clients listen to your voice mail message and then hang up. Leave a message on their phone in their presence, which they can listen to.</a:t>
            </a:r>
          </a:p>
          <a:p>
            <a:r>
              <a:rPr lang="en-CA"/>
              <a:t>Allow emails within limits; don’t respond other than with an acknowledgement.</a:t>
            </a:r>
          </a:p>
          <a:p>
            <a:endParaRPr lang="en-CA"/>
          </a:p>
        </p:txBody>
      </p:sp>
      <p:sp>
        <p:nvSpPr>
          <p:cNvPr id="4" name="Footer Placeholder 3">
            <a:extLst>
              <a:ext uri="{FF2B5EF4-FFF2-40B4-BE49-F238E27FC236}">
                <a16:creationId xmlns="" xmlns:a16="http://schemas.microsoft.com/office/drawing/2014/main" id="{BBAFCDBE-0ADF-4C48-A9C5-D7F0E996EA2E}"/>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 xmlns:a16="http://schemas.microsoft.com/office/drawing/2014/main" id="{D3E57826-CEC6-4AEB-8D4A-6CE30F2E6D30}"/>
              </a:ext>
            </a:extLst>
          </p:cNvPr>
          <p:cNvSpPr>
            <a:spLocks noGrp="1"/>
          </p:cNvSpPr>
          <p:nvPr>
            <p:ph type="sldNum" sz="quarter" idx="12"/>
          </p:nvPr>
        </p:nvSpPr>
        <p:spPr/>
        <p:txBody>
          <a:bodyPr/>
          <a:lstStyle/>
          <a:p>
            <a:fld id="{911ECAA4-6066-40EA-BBB5-82BD8326CD05}" type="slidenum">
              <a:rPr lang="en-CA" smtClean="0"/>
              <a:pPr/>
              <a:t>36</a:t>
            </a:fld>
            <a:endParaRPr lang="en-CA"/>
          </a:p>
        </p:txBody>
      </p:sp>
    </p:spTree>
    <p:extLst>
      <p:ext uri="{BB962C8B-B14F-4D97-AF65-F5344CB8AC3E}">
        <p14:creationId xmlns="" xmlns:p14="http://schemas.microsoft.com/office/powerpoint/2010/main" val="219471257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377F6EB-038C-4218-AC2A-827115686931}"/>
              </a:ext>
            </a:extLst>
          </p:cNvPr>
          <p:cNvSpPr>
            <a:spLocks noGrp="1"/>
          </p:cNvSpPr>
          <p:nvPr>
            <p:ph type="title"/>
          </p:nvPr>
        </p:nvSpPr>
        <p:spPr/>
        <p:txBody>
          <a:bodyPr/>
          <a:lstStyle/>
          <a:p>
            <a:r>
              <a:rPr lang="en-CA" dirty="0">
                <a:solidFill>
                  <a:schemeClr val="tx1"/>
                </a:solidFill>
              </a:rPr>
              <a:t>Developing Internal Nurturing (continued)</a:t>
            </a:r>
            <a:endParaRPr lang="en-CA" dirty="0">
              <a:solidFill>
                <a:schemeClr val="tx1"/>
              </a:solidFill>
              <a:cs typeface="Calibri Light"/>
            </a:endParaRPr>
          </a:p>
        </p:txBody>
      </p:sp>
      <p:sp>
        <p:nvSpPr>
          <p:cNvPr id="3" name="Content Placeholder 2">
            <a:extLst>
              <a:ext uri="{FF2B5EF4-FFF2-40B4-BE49-F238E27FC236}">
                <a16:creationId xmlns="" xmlns:a16="http://schemas.microsoft.com/office/drawing/2014/main" id="{18D4DFEB-0AAA-4938-B8AE-01DB41B52794}"/>
              </a:ext>
            </a:extLst>
          </p:cNvPr>
          <p:cNvSpPr>
            <a:spLocks noGrp="1"/>
          </p:cNvSpPr>
          <p:nvPr>
            <p:ph idx="1"/>
          </p:nvPr>
        </p:nvSpPr>
        <p:spPr/>
        <p:txBody>
          <a:bodyPr>
            <a:normAutofit/>
          </a:bodyPr>
          <a:lstStyle/>
          <a:p>
            <a:r>
              <a:rPr lang="en-CA" dirty="0"/>
              <a:t>Speculate out loud with adult parts about how a little child needs someone there constantly, pointing out that it’s impossible now in the outside world but not in the inner world.</a:t>
            </a:r>
          </a:p>
          <a:p>
            <a:r>
              <a:rPr lang="en-CA" dirty="0"/>
              <a:t>Encourage the client to designate parental nurturing alters.</a:t>
            </a:r>
          </a:p>
          <a:p>
            <a:r>
              <a:rPr lang="en-CA" dirty="0"/>
              <a:t>Encourage the system to internalize any positive examples of nurturing and parenting they see (books, TV, emotionally healthy adult friends)</a:t>
            </a:r>
          </a:p>
          <a:p>
            <a:r>
              <a:rPr lang="en-CA" dirty="0"/>
              <a:t>Loan parent education materials.</a:t>
            </a:r>
          </a:p>
          <a:p>
            <a:r>
              <a:rPr lang="en-CA" dirty="0"/>
              <a:t>Suggest internal places be created where the needs of child parts can be met: playroom, library of books and movies.</a:t>
            </a:r>
          </a:p>
        </p:txBody>
      </p:sp>
      <p:sp>
        <p:nvSpPr>
          <p:cNvPr id="4" name="Footer Placeholder 3">
            <a:extLst>
              <a:ext uri="{FF2B5EF4-FFF2-40B4-BE49-F238E27FC236}">
                <a16:creationId xmlns="" xmlns:a16="http://schemas.microsoft.com/office/drawing/2014/main" id="{DDB76E39-2EA0-4FD4-9B8C-056FCE987CB3}"/>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 xmlns:a16="http://schemas.microsoft.com/office/drawing/2014/main" id="{7FD70902-85F2-4DB0-A4CA-9B82224643E8}"/>
              </a:ext>
            </a:extLst>
          </p:cNvPr>
          <p:cNvSpPr>
            <a:spLocks noGrp="1"/>
          </p:cNvSpPr>
          <p:nvPr>
            <p:ph type="sldNum" sz="quarter" idx="12"/>
          </p:nvPr>
        </p:nvSpPr>
        <p:spPr/>
        <p:txBody>
          <a:bodyPr/>
          <a:lstStyle/>
          <a:p>
            <a:fld id="{911ECAA4-6066-40EA-BBB5-82BD8326CD05}" type="slidenum">
              <a:rPr lang="en-CA" smtClean="0"/>
              <a:pPr/>
              <a:t>37</a:t>
            </a:fld>
            <a:endParaRPr lang="en-CA"/>
          </a:p>
        </p:txBody>
      </p:sp>
    </p:spTree>
    <p:extLst>
      <p:ext uri="{BB962C8B-B14F-4D97-AF65-F5344CB8AC3E}">
        <p14:creationId xmlns="" xmlns:p14="http://schemas.microsoft.com/office/powerpoint/2010/main" val="1642327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66D1ACF-7871-4017-A241-0750FACCC159}"/>
              </a:ext>
            </a:extLst>
          </p:cNvPr>
          <p:cNvSpPr>
            <a:spLocks noGrp="1"/>
          </p:cNvSpPr>
          <p:nvPr>
            <p:ph type="title"/>
          </p:nvPr>
        </p:nvSpPr>
        <p:spPr/>
        <p:txBody>
          <a:bodyPr/>
          <a:lstStyle/>
          <a:p>
            <a:r>
              <a:rPr lang="en-CA" dirty="0"/>
              <a:t>Remembering the Abuse</a:t>
            </a:r>
          </a:p>
        </p:txBody>
      </p:sp>
      <p:sp>
        <p:nvSpPr>
          <p:cNvPr id="3" name="Text Placeholder 2">
            <a:extLst>
              <a:ext uri="{FF2B5EF4-FFF2-40B4-BE49-F238E27FC236}">
                <a16:creationId xmlns="" xmlns:a16="http://schemas.microsoft.com/office/drawing/2014/main" id="{44BA543D-2A7C-4BCA-8C0C-88053EBB7131}"/>
              </a:ext>
            </a:extLst>
          </p:cNvPr>
          <p:cNvSpPr>
            <a:spLocks noGrp="1"/>
          </p:cNvSpPr>
          <p:nvPr>
            <p:ph type="body" idx="1"/>
          </p:nvPr>
        </p:nvSpPr>
        <p:spPr/>
        <p:txBody>
          <a:bodyPr/>
          <a:lstStyle/>
          <a:p>
            <a:endParaRPr lang="en-CA"/>
          </a:p>
        </p:txBody>
      </p:sp>
    </p:spTree>
    <p:extLst>
      <p:ext uri="{BB962C8B-B14F-4D97-AF65-F5344CB8AC3E}">
        <p14:creationId xmlns="" xmlns:p14="http://schemas.microsoft.com/office/powerpoint/2010/main" val="18549818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Reasons Survivors of Ritual Abuse and Mind Control Don’t Remember</a:t>
            </a:r>
          </a:p>
        </p:txBody>
      </p:sp>
      <p:sp>
        <p:nvSpPr>
          <p:cNvPr id="3" name="Content Placeholder 2"/>
          <p:cNvSpPr>
            <a:spLocks noGrp="1"/>
          </p:cNvSpPr>
          <p:nvPr>
            <p:ph idx="1"/>
          </p:nvPr>
        </p:nvSpPr>
        <p:spPr/>
        <p:txBody>
          <a:bodyPr>
            <a:normAutofit fontScale="85000" lnSpcReduction="20000"/>
          </a:bodyPr>
          <a:lstStyle/>
          <a:p>
            <a:pPr lvl="0"/>
            <a:r>
              <a:rPr lang="en-CA" dirty="0">
                <a:latin typeface="+mj-lt"/>
              </a:rPr>
              <a:t>Dissociation protected the child and continues to protect the front parts of the adult survivor.</a:t>
            </a:r>
          </a:p>
          <a:p>
            <a:pPr lvl="0"/>
            <a:r>
              <a:rPr lang="en-CA" dirty="0">
                <a:latin typeface="+mj-lt"/>
              </a:rPr>
              <a:t>Training by perpetrator groups makes survivors unaware of their dissociation, by creating “walls” between the front people and the inside parts and using memories of anti-psychotic drugs to suppress internal voices;</a:t>
            </a:r>
          </a:p>
          <a:p>
            <a:r>
              <a:rPr lang="en-US" dirty="0">
                <a:latin typeface="+mj-lt"/>
              </a:rPr>
              <a:t>Important training experiences are surrounded with a barrier of torture, pain, spinning, and drugs (before and after) which are re-experienced if the memory is to be accessed</a:t>
            </a:r>
            <a:endParaRPr lang="en-CA" dirty="0">
              <a:latin typeface="+mj-lt"/>
            </a:endParaRPr>
          </a:p>
          <a:p>
            <a:r>
              <a:rPr lang="en-US" dirty="0">
                <a:latin typeface="+mj-lt"/>
              </a:rPr>
              <a:t>If a survivor remembers anything, they will remember being an apparent perpetrator.</a:t>
            </a:r>
          </a:p>
          <a:p>
            <a:r>
              <a:rPr lang="en-US" sz="1800" dirty="0"/>
              <a:t>A child is wakened and abused at night, then her parent comes in and tells her it was a dream.</a:t>
            </a:r>
          </a:p>
          <a:p>
            <a:r>
              <a:rPr lang="en-US" sz="1800" dirty="0"/>
              <a:t>Children attend a simulated murder and next day see the murdered person alive and are told they imagined it.</a:t>
            </a:r>
            <a:endParaRPr lang="en-US" dirty="0">
              <a:latin typeface="+mj-lt"/>
            </a:endParaRPr>
          </a:p>
          <a:p>
            <a:r>
              <a:rPr lang="en-US" dirty="0">
                <a:latin typeface="+mj-lt"/>
              </a:rPr>
              <a:t>Implausible scenarios—alien abductions, cartoon characters, etc. are deliberately staged, and designed for recall if other things are remembered.</a:t>
            </a:r>
          </a:p>
          <a:p>
            <a:r>
              <a:rPr lang="en-US" dirty="0">
                <a:latin typeface="+mj-lt"/>
              </a:rPr>
              <a:t>Incentives are offered to survivors who recant (family love, money).</a:t>
            </a:r>
          </a:p>
          <a:p>
            <a:endParaRPr lang="en-CA" dirty="0"/>
          </a:p>
        </p:txBody>
      </p:sp>
      <p:sp>
        <p:nvSpPr>
          <p:cNvPr id="4" name="Slide Number Placeholder 3"/>
          <p:cNvSpPr>
            <a:spLocks noGrp="1"/>
          </p:cNvSpPr>
          <p:nvPr>
            <p:ph type="sldNum" sz="quarter" idx="12"/>
          </p:nvPr>
        </p:nvSpPr>
        <p:spPr/>
        <p:txBody>
          <a:bodyPr/>
          <a:lstStyle/>
          <a:p>
            <a:fld id="{04DCAF22-CE1B-48BA-A085-CB0E5906725E}" type="slidenum">
              <a:rPr lang="en-CA" smtClean="0"/>
              <a:pPr/>
              <a:t>39</a:t>
            </a:fld>
            <a:endParaRPr lang="en-CA"/>
          </a:p>
        </p:txBody>
      </p:sp>
    </p:spTree>
    <p:extLst>
      <p:ext uri="{BB962C8B-B14F-4D97-AF65-F5344CB8AC3E}">
        <p14:creationId xmlns="" xmlns:p14="http://schemas.microsoft.com/office/powerpoint/2010/main" val="25626048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6551AF-CC63-4599-8EDA-0CF096F25094}"/>
              </a:ext>
            </a:extLst>
          </p:cNvPr>
          <p:cNvSpPr>
            <a:spLocks noGrp="1"/>
          </p:cNvSpPr>
          <p:nvPr>
            <p:ph type="title"/>
          </p:nvPr>
        </p:nvSpPr>
        <p:spPr/>
        <p:txBody>
          <a:bodyPr/>
          <a:lstStyle/>
          <a:p>
            <a:r>
              <a:rPr lang="en-CA" dirty="0"/>
              <a:t>Why Do Survivors Come to Therapy?</a:t>
            </a:r>
          </a:p>
        </p:txBody>
      </p:sp>
      <p:sp>
        <p:nvSpPr>
          <p:cNvPr id="3" name="Content Placeholder 2">
            <a:extLst>
              <a:ext uri="{FF2B5EF4-FFF2-40B4-BE49-F238E27FC236}">
                <a16:creationId xmlns="" xmlns:a16="http://schemas.microsoft.com/office/drawing/2014/main" id="{E55DE684-88A4-4D61-9BF9-0F8E01588331}"/>
              </a:ext>
            </a:extLst>
          </p:cNvPr>
          <p:cNvSpPr>
            <a:spLocks noGrp="1"/>
          </p:cNvSpPr>
          <p:nvPr>
            <p:ph idx="1"/>
          </p:nvPr>
        </p:nvSpPr>
        <p:spPr/>
        <p:txBody>
          <a:bodyPr>
            <a:normAutofit/>
          </a:bodyPr>
          <a:lstStyle/>
          <a:p>
            <a:r>
              <a:rPr lang="en-CA" dirty="0"/>
              <a:t>Anything may be the presenting problem.</a:t>
            </a:r>
          </a:p>
          <a:p>
            <a:r>
              <a:rPr lang="en-CA" dirty="0"/>
              <a:t>Parenting issues, depression, sexual perpetration, sexual abuse by a parent, whatever your specialty is.</a:t>
            </a:r>
          </a:p>
          <a:p>
            <a:r>
              <a:rPr lang="en-CA" dirty="0"/>
              <a:t>Or it may be fragmentary memories of extreme abuse, which the client doesn’t know whether or not to remember or believe.</a:t>
            </a:r>
          </a:p>
          <a:p>
            <a:r>
              <a:rPr lang="en-CA" dirty="0"/>
              <a:t>Or it may be first awareness of multiplicity within: hearing voices, messages from parts, etc.</a:t>
            </a:r>
          </a:p>
          <a:p>
            <a:r>
              <a:rPr lang="en-CA" dirty="0"/>
              <a:t>Underneath the surface, the client is assessing you to see whether you can handle what they need to tell someone, and whether they can trust you.</a:t>
            </a:r>
          </a:p>
        </p:txBody>
      </p:sp>
    </p:spTree>
    <p:extLst>
      <p:ext uri="{BB962C8B-B14F-4D97-AF65-F5344CB8AC3E}">
        <p14:creationId xmlns="" xmlns:p14="http://schemas.microsoft.com/office/powerpoint/2010/main" val="373395574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How Parents Discourage Children from Remembering</a:t>
            </a:r>
          </a:p>
        </p:txBody>
      </p:sp>
      <p:sp>
        <p:nvSpPr>
          <p:cNvPr id="3" name="Content Placeholder 2"/>
          <p:cNvSpPr>
            <a:spLocks noGrp="1"/>
          </p:cNvSpPr>
          <p:nvPr>
            <p:ph idx="1"/>
          </p:nvPr>
        </p:nvSpPr>
        <p:spPr/>
        <p:txBody>
          <a:bodyPr>
            <a:noAutofit/>
          </a:bodyPr>
          <a:lstStyle/>
          <a:p>
            <a:pPr marL="0" indent="0">
              <a:buNone/>
            </a:pPr>
            <a:r>
              <a:rPr lang="en-US" sz="1800" dirty="0">
                <a:cs typeface="Calibri" panose="020F0502020204030204" pitchFamily="34" charset="0"/>
              </a:rPr>
              <a:t>Parents are instructed to respond to disclosures with:</a:t>
            </a:r>
          </a:p>
          <a:p>
            <a:r>
              <a:rPr lang="en-US" sz="1600" dirty="0">
                <a:cs typeface="Calibri" panose="020F0502020204030204" pitchFamily="34" charset="0"/>
              </a:rPr>
              <a:t>“You made up all those things you think you remember.” </a:t>
            </a:r>
          </a:p>
          <a:p>
            <a:r>
              <a:rPr lang="en-US" sz="1600" dirty="0">
                <a:cs typeface="Calibri" panose="020F0502020204030204" pitchFamily="34" charset="0"/>
              </a:rPr>
              <a:t>“You have a vivid imagination, those things aren’t real.”</a:t>
            </a:r>
          </a:p>
          <a:p>
            <a:r>
              <a:rPr lang="en-US" sz="1600" dirty="0">
                <a:cs typeface="Calibri" panose="020F0502020204030204" pitchFamily="34" charset="0"/>
              </a:rPr>
              <a:t>“It was a dream.”</a:t>
            </a:r>
          </a:p>
          <a:p>
            <a:r>
              <a:rPr lang="en-US" sz="1600" dirty="0">
                <a:cs typeface="Calibri" panose="020F0502020204030204" pitchFamily="34" charset="0"/>
              </a:rPr>
              <a:t>“You got those weird ideas from TV, the Internet, something you read, someone else’s experience, or from a therapist.”</a:t>
            </a:r>
          </a:p>
          <a:p>
            <a:r>
              <a:rPr lang="en-US" sz="1600" dirty="0">
                <a:cs typeface="Calibri" panose="020F0502020204030204" pitchFamily="34" charset="0"/>
              </a:rPr>
              <a:t>“If you “see” awful things, those are dreams or imagination or signs that you are crazy.”</a:t>
            </a:r>
          </a:p>
          <a:p>
            <a:r>
              <a:rPr lang="en-US" sz="1600" dirty="0">
                <a:cs typeface="Calibri" panose="020F0502020204030204" pitchFamily="34" charset="0"/>
              </a:rPr>
              <a:t>“If you hear voices it means you are psychotic and should be hospitalized.”</a:t>
            </a:r>
          </a:p>
          <a:p>
            <a:endParaRPr lang="en-US" sz="1400" dirty="0">
              <a:latin typeface="Constantia (Body)"/>
            </a:endParaRPr>
          </a:p>
        </p:txBody>
      </p:sp>
      <p:sp>
        <p:nvSpPr>
          <p:cNvPr id="5" name="Slide Number Placeholder 4"/>
          <p:cNvSpPr>
            <a:spLocks noGrp="1"/>
          </p:cNvSpPr>
          <p:nvPr>
            <p:ph type="sldNum" sz="quarter" idx="12"/>
          </p:nvPr>
        </p:nvSpPr>
        <p:spPr/>
        <p:txBody>
          <a:bodyPr/>
          <a:lstStyle/>
          <a:p>
            <a:fld id="{04DCAF22-CE1B-48BA-A085-CB0E5906725E}" type="slidenum">
              <a:rPr lang="en-CA" smtClean="0"/>
              <a:pPr/>
              <a:t>40</a:t>
            </a:fld>
            <a:endParaRPr lang="en-CA"/>
          </a:p>
        </p:txBody>
      </p:sp>
    </p:spTree>
    <p:extLst>
      <p:ext uri="{BB962C8B-B14F-4D97-AF65-F5344CB8AC3E}">
        <p14:creationId xmlns="" xmlns:p14="http://schemas.microsoft.com/office/powerpoint/2010/main" val="352716994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 you believe me?”</a:t>
            </a:r>
          </a:p>
        </p:txBody>
      </p:sp>
      <p:sp>
        <p:nvSpPr>
          <p:cNvPr id="3" name="Content Placeholder 2"/>
          <p:cNvSpPr>
            <a:spLocks noGrp="1"/>
          </p:cNvSpPr>
          <p:nvPr>
            <p:ph idx="1"/>
          </p:nvPr>
        </p:nvSpPr>
        <p:spPr/>
        <p:txBody>
          <a:bodyPr>
            <a:normAutofit/>
          </a:bodyPr>
          <a:lstStyle/>
          <a:p>
            <a:pPr>
              <a:buNone/>
            </a:pPr>
            <a:endParaRPr lang="en-US" dirty="0"/>
          </a:p>
          <a:p>
            <a:pPr>
              <a:buNone/>
            </a:pPr>
            <a:r>
              <a:rPr lang="en-US" dirty="0"/>
              <a:t>You’re damned if you say you do believe your client (encouraging client in inventing things, inviting a lawsuit) </a:t>
            </a:r>
          </a:p>
          <a:p>
            <a:pPr>
              <a:buNone/>
            </a:pPr>
            <a:r>
              <a:rPr lang="en-US" dirty="0"/>
              <a:t>and you’re damned if you don’t say you do (client feels invalidated).</a:t>
            </a:r>
          </a:p>
          <a:p>
            <a:pPr algn="ctr">
              <a:buNone/>
            </a:pPr>
            <a:endParaRPr lang="en-US" dirty="0"/>
          </a:p>
          <a:p>
            <a:pPr algn="ctr">
              <a:buNone/>
            </a:pPr>
            <a:endParaRPr lang="en-US" dirty="0"/>
          </a:p>
        </p:txBody>
      </p:sp>
      <p:sp>
        <p:nvSpPr>
          <p:cNvPr id="4" name="Slide Number Placeholder 3"/>
          <p:cNvSpPr>
            <a:spLocks noGrp="1"/>
          </p:cNvSpPr>
          <p:nvPr>
            <p:ph type="sldNum" sz="quarter" idx="12"/>
          </p:nvPr>
        </p:nvSpPr>
        <p:spPr/>
        <p:txBody>
          <a:bodyPr/>
          <a:lstStyle/>
          <a:p>
            <a:fld id="{04DCAF22-CE1B-48BA-A085-CB0E5906725E}" type="slidenum">
              <a:rPr lang="en-CA" smtClean="0"/>
              <a:pPr/>
              <a:t>41</a:t>
            </a:fld>
            <a:endParaRPr lang="en-CA"/>
          </a:p>
        </p:txBody>
      </p:sp>
    </p:spTree>
    <p:extLst>
      <p:ext uri="{BB962C8B-B14F-4D97-AF65-F5344CB8AC3E}">
        <p14:creationId xmlns="" xmlns:p14="http://schemas.microsoft.com/office/powerpoint/2010/main" val="40734272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488F92E-E644-4939-85B1-32553AA93FE1}"/>
              </a:ext>
            </a:extLst>
          </p:cNvPr>
          <p:cNvSpPr>
            <a:spLocks noGrp="1"/>
          </p:cNvSpPr>
          <p:nvPr>
            <p:ph type="title"/>
          </p:nvPr>
        </p:nvSpPr>
        <p:spPr/>
        <p:txBody>
          <a:bodyPr/>
          <a:lstStyle/>
          <a:p>
            <a:r>
              <a:rPr lang="en-CA" dirty="0">
                <a:solidFill>
                  <a:schemeClr val="tx1"/>
                </a:solidFill>
              </a:rPr>
              <a:t>“Therapeutic Neutrality”</a:t>
            </a:r>
          </a:p>
        </p:txBody>
      </p:sp>
      <p:sp>
        <p:nvSpPr>
          <p:cNvPr id="3" name="Content Placeholder 2">
            <a:extLst>
              <a:ext uri="{FF2B5EF4-FFF2-40B4-BE49-F238E27FC236}">
                <a16:creationId xmlns="" xmlns:a16="http://schemas.microsoft.com/office/drawing/2014/main" id="{56AACD72-356A-4AB9-8F1D-A7670834F408}"/>
              </a:ext>
            </a:extLst>
          </p:cNvPr>
          <p:cNvSpPr>
            <a:spLocks noGrp="1"/>
          </p:cNvSpPr>
          <p:nvPr>
            <p:ph idx="1"/>
          </p:nvPr>
        </p:nvSpPr>
        <p:spPr/>
        <p:txBody>
          <a:bodyPr/>
          <a:lstStyle/>
          <a:p>
            <a:r>
              <a:rPr lang="en-CA" sz="1800" dirty="0">
                <a:effectLst/>
                <a:latin typeface="Calibri" panose="020F0502020204030204" pitchFamily="34" charset="0"/>
                <a:ea typeface="Calibri" panose="020F0502020204030204" pitchFamily="34" charset="0"/>
                <a:cs typeface="Times New Roman" panose="02020603050405020304" pitchFamily="18" charset="0"/>
              </a:rPr>
              <a:t>I had a debate with Colin Ross in the online journal </a:t>
            </a:r>
            <a:r>
              <a:rPr lang="en-CA" sz="1800" i="1" dirty="0">
                <a:effectLst/>
                <a:latin typeface="Calibri" panose="020F0502020204030204" pitchFamily="34" charset="0"/>
                <a:ea typeface="Calibri" panose="020F0502020204030204" pitchFamily="34" charset="0"/>
                <a:cs typeface="Times New Roman" panose="02020603050405020304" pitchFamily="18" charset="0"/>
              </a:rPr>
              <a:t>Frontiers</a:t>
            </a:r>
            <a:r>
              <a:rPr lang="en-CA" sz="1800" dirty="0">
                <a:effectLst/>
                <a:latin typeface="Calibri" panose="020F0502020204030204" pitchFamily="34" charset="0"/>
                <a:ea typeface="Calibri" panose="020F0502020204030204" pitchFamily="34" charset="0"/>
                <a:cs typeface="Times New Roman" panose="02020603050405020304" pitchFamily="18" charset="0"/>
              </a:rPr>
              <a:t> about this. Ross had written an article giving an example of his supposed therapeutic neutrality. In the article he suggested saying to a self-identified ritual abuse </a:t>
            </a:r>
            <a:r>
              <a:rPr lang="en-CA" dirty="0">
                <a:latin typeface="Calibri" panose="020F0502020204030204" pitchFamily="34" charset="0"/>
                <a:ea typeface="Calibri" panose="020F0502020204030204" pitchFamily="34" charset="0"/>
                <a:cs typeface="Times New Roman" panose="02020603050405020304" pitchFamily="18" charset="0"/>
              </a:rPr>
              <a:t>survivor “I don’t believe you and I don’t disbelieve you. I believe in therapeutic neutrality.”  At the same time he clearly indicated that he believed certain things the client said and disbelieved others.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CA" sz="1800" dirty="0">
                <a:effectLst/>
                <a:latin typeface="Calibri" panose="020F0502020204030204" pitchFamily="34" charset="0"/>
                <a:ea typeface="Calibri" panose="020F0502020204030204" pitchFamily="34" charset="0"/>
                <a:cs typeface="Times New Roman" panose="02020603050405020304" pitchFamily="18" charset="0"/>
              </a:rPr>
              <a:t>After reading Ross’s article, I asked a dissociative survivor with whom I worked for many years what she would have said if I had told her this She responded that she would have said “Thank you for your time. Goodbye.” She would have felt disbelieved and unsupported.</a:t>
            </a:r>
          </a:p>
          <a:p>
            <a:pPr marL="0" indent="0">
              <a:buNone/>
            </a:pPr>
            <a:r>
              <a:rPr lang="en-CA" sz="1600" dirty="0">
                <a:effectLst/>
                <a:latin typeface="Calibri" panose="020F0502020204030204" pitchFamily="34" charset="0"/>
                <a:ea typeface="Calibri" panose="020F0502020204030204" pitchFamily="34" charset="0"/>
                <a:cs typeface="Times New Roman" panose="02020603050405020304" pitchFamily="18" charset="0"/>
              </a:rPr>
              <a:t>Miller, A. (2019). Commentary: Therapeutic neutrality, ritual abuse, and maladaptive daydreaming. </a:t>
            </a:r>
            <a:r>
              <a:rPr lang="en-CA" sz="1600" i="1" dirty="0">
                <a:effectLst/>
                <a:latin typeface="Calibri" panose="020F0502020204030204" pitchFamily="34" charset="0"/>
                <a:ea typeface="Calibri" panose="020F0502020204030204" pitchFamily="34" charset="0"/>
                <a:cs typeface="Times New Roman" panose="02020603050405020304" pitchFamily="18" charset="0"/>
              </a:rPr>
              <a:t>Frontiers in the Psychotherapy of Trauma &amp; Dissociation</a:t>
            </a:r>
            <a:r>
              <a:rPr lang="en-CA" sz="1600" dirty="0">
                <a:effectLst/>
                <a:latin typeface="Calibri" panose="020F0502020204030204" pitchFamily="34" charset="0"/>
                <a:ea typeface="Calibri" panose="020F0502020204030204" pitchFamily="34" charset="0"/>
                <a:cs typeface="Times New Roman" panose="02020603050405020304" pitchFamily="18" charset="0"/>
              </a:rPr>
              <a:t>. DOI: 10.46716/ftpd.2019.0018.</a:t>
            </a:r>
          </a:p>
          <a:p>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370200282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5D0D9DC-BA52-4ACE-B5F9-57D2874990F3}"/>
              </a:ext>
            </a:extLst>
          </p:cNvPr>
          <p:cNvSpPr>
            <a:spLocks noGrp="1"/>
          </p:cNvSpPr>
          <p:nvPr>
            <p:ph type="title"/>
          </p:nvPr>
        </p:nvSpPr>
        <p:spPr/>
        <p:txBody>
          <a:bodyPr>
            <a:normAutofit/>
          </a:bodyPr>
          <a:lstStyle/>
          <a:p>
            <a:r>
              <a:rPr lang="en-CA" sz="2400" dirty="0">
                <a:effectLst/>
                <a:latin typeface="Calibri" panose="020F0502020204030204" pitchFamily="34" charset="0"/>
                <a:ea typeface="Calibri" panose="020F0502020204030204" pitchFamily="34" charset="0"/>
                <a:cs typeface="Times New Roman" panose="02020603050405020304" pitchFamily="18" charset="0"/>
              </a:rPr>
              <a:t>“Bearing witness to uncorroborated trauma: the clinician’s development of reflective belief.”</a:t>
            </a:r>
            <a:r>
              <a:rPr lang="en-CA" sz="2400" i="1" dirty="0">
                <a:latin typeface="Calibri" panose="020F0502020204030204" pitchFamily="34" charset="0"/>
                <a:ea typeface="Calibri" panose="020F0502020204030204" pitchFamily="34" charset="0"/>
                <a:cs typeface="Calibri" panose="020F0502020204030204" pitchFamily="34" charset="0"/>
              </a:rPr>
              <a:t> </a:t>
            </a:r>
            <a:r>
              <a:rPr lang="en-CA" sz="1800" dirty="0">
                <a:latin typeface="Calibri" panose="020F0502020204030204" pitchFamily="34" charset="0"/>
                <a:ea typeface="Calibri" panose="020F0502020204030204" pitchFamily="34" charset="0"/>
                <a:cs typeface="Calibri" panose="020F0502020204030204" pitchFamily="34" charset="0"/>
              </a:rPr>
              <a:t>article by </a:t>
            </a:r>
            <a:r>
              <a:rPr lang="en-CA" sz="2000" dirty="0">
                <a:latin typeface="Calibri" panose="020F0502020204030204" pitchFamily="34" charset="0"/>
                <a:ea typeface="Calibri" panose="020F0502020204030204" pitchFamily="34" charset="0"/>
                <a:cs typeface="Calibri" panose="020F0502020204030204" pitchFamily="34" charset="0"/>
              </a:rPr>
              <a:t>van der Hart &amp; </a:t>
            </a:r>
            <a:r>
              <a:rPr lang="en-CA" sz="2000" dirty="0" err="1">
                <a:latin typeface="Calibri" panose="020F0502020204030204" pitchFamily="34" charset="0"/>
                <a:ea typeface="Calibri" panose="020F0502020204030204" pitchFamily="34" charset="0"/>
                <a:cs typeface="Calibri" panose="020F0502020204030204" pitchFamily="34" charset="0"/>
              </a:rPr>
              <a:t>Nijenhuis</a:t>
            </a:r>
            <a:r>
              <a:rPr lang="en-CA" sz="2000" i="1" dirty="0">
                <a:latin typeface="Calibri" panose="020F0502020204030204" pitchFamily="34" charset="0"/>
                <a:ea typeface="Calibri" panose="020F0502020204030204" pitchFamily="34" charset="0"/>
                <a:cs typeface="Calibri" panose="020F0502020204030204" pitchFamily="34" charset="0"/>
              </a:rPr>
              <a:t/>
            </a:r>
            <a:br>
              <a:rPr lang="en-CA" sz="2000" i="1" dirty="0">
                <a:latin typeface="Calibri" panose="020F0502020204030204" pitchFamily="34" charset="0"/>
                <a:ea typeface="Calibri" panose="020F0502020204030204" pitchFamily="34" charset="0"/>
                <a:cs typeface="Calibri" panose="020F0502020204030204" pitchFamily="34" charset="0"/>
              </a:rPr>
            </a:br>
            <a:r>
              <a:rPr lang="en-CA" sz="1800" i="1" dirty="0">
                <a:latin typeface="Calibri" panose="020F0502020204030204" pitchFamily="34" charset="0"/>
                <a:ea typeface="Calibri" panose="020F0502020204030204" pitchFamily="34" charset="0"/>
                <a:cs typeface="Calibri" panose="020F0502020204030204" pitchFamily="34" charset="0"/>
              </a:rPr>
              <a:t>Professional Psychology: Research and Practice</a:t>
            </a:r>
            <a:r>
              <a:rPr lang="en-CA" sz="1800" dirty="0">
                <a:latin typeface="Calibri" panose="020F0502020204030204" pitchFamily="34" charset="0"/>
                <a:ea typeface="Calibri" panose="020F0502020204030204" pitchFamily="34" charset="0"/>
                <a:cs typeface="Calibri" panose="020F0502020204030204" pitchFamily="34" charset="0"/>
              </a:rPr>
              <a:t>, 1999, 30 (1), 37-44.</a:t>
            </a:r>
            <a:endParaRPr lang="en-CA" sz="1800" dirty="0"/>
          </a:p>
        </p:txBody>
      </p:sp>
      <p:sp>
        <p:nvSpPr>
          <p:cNvPr id="3" name="Content Placeholder 2">
            <a:extLst>
              <a:ext uri="{FF2B5EF4-FFF2-40B4-BE49-F238E27FC236}">
                <a16:creationId xmlns="" xmlns:a16="http://schemas.microsoft.com/office/drawing/2014/main" id="{7A998FC1-A9F2-4646-8B30-B41B0A681E32}"/>
              </a:ext>
            </a:extLst>
          </p:cNvPr>
          <p:cNvSpPr>
            <a:spLocks noGrp="1"/>
          </p:cNvSpPr>
          <p:nvPr>
            <p:ph idx="1"/>
          </p:nvPr>
        </p:nvSpPr>
        <p:spPr/>
        <p:txBody>
          <a:bodyPr>
            <a:normAutofit fontScale="77500" lnSpcReduction="20000"/>
          </a:bodyPr>
          <a:lstStyle/>
          <a:p>
            <a:pPr marL="288000" indent="0">
              <a:lnSpc>
                <a:spcPct val="120000"/>
              </a:lnSpc>
              <a:spcAft>
                <a:spcPts val="800"/>
              </a:spcAft>
              <a:buNone/>
            </a:pPr>
            <a:r>
              <a:rPr lang="en-CA" sz="1800" dirty="0">
                <a:effectLst/>
                <a:latin typeface="Calibri" panose="020F0502020204030204" pitchFamily="34" charset="0"/>
                <a:ea typeface="Calibri" panose="020F0502020204030204" pitchFamily="34" charset="0"/>
                <a:cs typeface="Calibri" panose="020F0502020204030204" pitchFamily="34" charset="0"/>
              </a:rPr>
              <a:t>“Clinicians should not reflexively accept or reject as fact a client’s initial report of uncorroborated abuse. However, by maintaining a neutral stance, clinicians may fall short of therapeutic honesty and transparency, may fail to promote reality testing, and may not perform the necessary step of bearing witness to the client’s victimization.”</a:t>
            </a:r>
          </a:p>
          <a:p>
            <a:pPr>
              <a:lnSpc>
                <a:spcPct val="120000"/>
              </a:lnSpc>
            </a:pPr>
            <a:r>
              <a:rPr lang="en-CA" sz="1800" dirty="0">
                <a:effectLst/>
                <a:latin typeface="Calibri" panose="020F0502020204030204" pitchFamily="34" charset="0"/>
                <a:ea typeface="Calibri" panose="020F0502020204030204" pitchFamily="34" charset="0"/>
                <a:cs typeface="Calibri" panose="020F0502020204030204" pitchFamily="34" charset="0"/>
              </a:rPr>
              <a:t>“</a:t>
            </a:r>
            <a:r>
              <a:rPr lang="en-CA" dirty="0">
                <a:latin typeface="Calibri" panose="020F0502020204030204" pitchFamily="34" charset="0"/>
                <a:ea typeface="Calibri" panose="020F0502020204030204" pitchFamily="34" charset="0"/>
                <a:cs typeface="Calibri" panose="020F0502020204030204" pitchFamily="34" charset="0"/>
              </a:rPr>
              <a:t>P</a:t>
            </a:r>
            <a:r>
              <a:rPr lang="en-CA" sz="1800" dirty="0">
                <a:effectLst/>
                <a:latin typeface="Calibri" panose="020F0502020204030204" pitchFamily="34" charset="0"/>
                <a:ea typeface="Calibri" panose="020F0502020204030204" pitchFamily="34" charset="0"/>
                <a:cs typeface="Calibri" panose="020F0502020204030204" pitchFamily="34" charset="0"/>
              </a:rPr>
              <a:t>ersistent therapeutic neutrality often becomes problematic for the client, the therapist, or both. This approach ultimately may make the client feel doubted or, worse, may be experienced as actively malignant if it is felt to represent a repetition of the negation of his or her selfhood by victimizers. The failure of others to bear witness to the clients’ victimization and suffering can have devastating consequences for their ability to heal.” (p. 37) </a:t>
            </a:r>
          </a:p>
          <a:p>
            <a:pPr>
              <a:lnSpc>
                <a:spcPct val="120000"/>
              </a:lnSpc>
            </a:pPr>
            <a:r>
              <a:rPr lang="en-CA" sz="1800" dirty="0">
                <a:effectLst/>
                <a:latin typeface="Calibri" panose="020F0502020204030204" pitchFamily="34" charset="0"/>
                <a:ea typeface="Calibri" panose="020F0502020204030204" pitchFamily="34" charset="0"/>
                <a:cs typeface="Calibri" panose="020F0502020204030204" pitchFamily="34" charset="0"/>
              </a:rPr>
              <a:t>They quote </a:t>
            </a:r>
            <a:r>
              <a:rPr lang="en-CA" sz="1800" dirty="0" err="1">
                <a:effectLst/>
                <a:latin typeface="Calibri" panose="020F0502020204030204" pitchFamily="34" charset="0"/>
                <a:ea typeface="Calibri" panose="020F0502020204030204" pitchFamily="34" charset="0"/>
                <a:cs typeface="Calibri" panose="020F0502020204030204" pitchFamily="34" charset="0"/>
              </a:rPr>
              <a:t>Laub</a:t>
            </a:r>
            <a:r>
              <a:rPr lang="en-CA" sz="1800" dirty="0">
                <a:effectLst/>
                <a:latin typeface="Calibri" panose="020F0502020204030204" pitchFamily="34" charset="0"/>
                <a:ea typeface="Calibri" panose="020F0502020204030204" pitchFamily="34" charset="0"/>
                <a:cs typeface="Calibri" panose="020F0502020204030204" pitchFamily="34" charset="0"/>
              </a:rPr>
              <a:t> regarding Holocaust survivors: “This loss of the capacity to be a witness to oneself … is perhaps the true meaning of annihilation, for when one’s history is abolished, one’s identity ceases to exist as well… It is the encounter and the coming together between the survivor and the listener which makes possible something like a repossession of the act of witnessing. This joint responsibility is the source of the </a:t>
            </a:r>
            <a:r>
              <a:rPr lang="en-CA" sz="1800" dirty="0" err="1">
                <a:effectLst/>
                <a:latin typeface="Calibri" panose="020F0502020204030204" pitchFamily="34" charset="0"/>
                <a:ea typeface="Calibri" panose="020F0502020204030204" pitchFamily="34" charset="0"/>
                <a:cs typeface="Calibri" panose="020F0502020204030204" pitchFamily="34" charset="0"/>
              </a:rPr>
              <a:t>reemerging</a:t>
            </a:r>
            <a:r>
              <a:rPr lang="en-CA" sz="1800" dirty="0">
                <a:effectLst/>
                <a:latin typeface="Calibri" panose="020F0502020204030204" pitchFamily="34" charset="0"/>
                <a:ea typeface="Calibri" panose="020F0502020204030204" pitchFamily="34" charset="0"/>
                <a:cs typeface="Calibri" panose="020F0502020204030204" pitchFamily="34" charset="0"/>
              </a:rPr>
              <a:t> truth.” (pp. 67, 69) </a:t>
            </a:r>
          </a:p>
          <a:p>
            <a:pPr>
              <a:lnSpc>
                <a:spcPct val="120000"/>
              </a:lnSpc>
            </a:pPr>
            <a:r>
              <a:rPr lang="en-CA" sz="1800" dirty="0">
                <a:effectLst/>
                <a:latin typeface="Calibri" panose="020F0502020204030204" pitchFamily="34" charset="0"/>
                <a:ea typeface="Calibri" panose="020F0502020204030204" pitchFamily="34" charset="0"/>
                <a:cs typeface="Calibri" panose="020F0502020204030204" pitchFamily="34" charset="0"/>
              </a:rPr>
              <a:t>They recommend that therapists “should delay forming a belief about the validity of reported memories of trauma,” but “develop a reflective belief in collaboration with their clients” (p. 38)</a:t>
            </a:r>
          </a:p>
          <a:p>
            <a:endParaRPr lang="en-CA" dirty="0"/>
          </a:p>
        </p:txBody>
      </p:sp>
    </p:spTree>
    <p:extLst>
      <p:ext uri="{BB962C8B-B14F-4D97-AF65-F5344CB8AC3E}">
        <p14:creationId xmlns="" xmlns:p14="http://schemas.microsoft.com/office/powerpoint/2010/main" val="320830297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6A8C58-2525-4466-A432-E35688C5EEDB}"/>
              </a:ext>
            </a:extLst>
          </p:cNvPr>
          <p:cNvSpPr>
            <a:spLocks noGrp="1"/>
          </p:cNvSpPr>
          <p:nvPr>
            <p:ph type="title"/>
          </p:nvPr>
        </p:nvSpPr>
        <p:spPr/>
        <p:txBody>
          <a:bodyPr/>
          <a:lstStyle/>
          <a:p>
            <a:r>
              <a:rPr lang="en-CA" dirty="0"/>
              <a:t>Responses to ‘Do You Believe Me?’</a:t>
            </a:r>
          </a:p>
        </p:txBody>
      </p:sp>
      <p:sp>
        <p:nvSpPr>
          <p:cNvPr id="3" name="Content Placeholder 2">
            <a:extLst>
              <a:ext uri="{FF2B5EF4-FFF2-40B4-BE49-F238E27FC236}">
                <a16:creationId xmlns="" xmlns:a16="http://schemas.microsoft.com/office/drawing/2014/main" id="{75FBD075-8B09-49AA-B862-3CD65D358B36}"/>
              </a:ext>
            </a:extLst>
          </p:cNvPr>
          <p:cNvSpPr>
            <a:spLocks noGrp="1"/>
          </p:cNvSpPr>
          <p:nvPr>
            <p:ph idx="1"/>
          </p:nvPr>
        </p:nvSpPr>
        <p:spPr/>
        <p:txBody>
          <a:bodyPr/>
          <a:lstStyle/>
          <a:p>
            <a:r>
              <a:rPr lang="en-CA" sz="2000" dirty="0">
                <a:effectLst/>
                <a:latin typeface="Calibri" panose="020F0502020204030204" pitchFamily="34" charset="0"/>
                <a:ea typeface="Calibri" panose="020F0502020204030204" pitchFamily="34" charset="0"/>
                <a:cs typeface="Calibri" panose="020F0502020204030204" pitchFamily="34" charset="0"/>
              </a:rPr>
              <a:t>When asked “Do you believe me?” I prefer to say something like “I’m a psychologist, not a detective. I wasn’t there when your traumas happened. My job is to support you in making sense of it all. It is </a:t>
            </a:r>
            <a:r>
              <a:rPr lang="en-CA" sz="2000" i="1" dirty="0">
                <a:effectLst/>
                <a:latin typeface="Calibri" panose="020F0502020204030204" pitchFamily="34" charset="0"/>
                <a:ea typeface="Calibri" panose="020F0502020204030204" pitchFamily="34" charset="0"/>
                <a:cs typeface="Calibri" panose="020F0502020204030204" pitchFamily="34" charset="0"/>
              </a:rPr>
              <a:t>your</a:t>
            </a:r>
            <a:r>
              <a:rPr lang="en-CA" sz="2000" dirty="0">
                <a:effectLst/>
                <a:latin typeface="Calibri" panose="020F0502020204030204" pitchFamily="34" charset="0"/>
                <a:ea typeface="Calibri" panose="020F0502020204030204" pitchFamily="34" charset="0"/>
                <a:cs typeface="Calibri" panose="020F0502020204030204" pitchFamily="34" charset="0"/>
              </a:rPr>
              <a:t> life, and it is up to </a:t>
            </a:r>
            <a:r>
              <a:rPr lang="en-CA" sz="2000" i="1" dirty="0">
                <a:effectLst/>
                <a:latin typeface="Calibri" panose="020F0502020204030204" pitchFamily="34" charset="0"/>
                <a:ea typeface="Calibri" panose="020F0502020204030204" pitchFamily="34" charset="0"/>
                <a:cs typeface="Calibri" panose="020F0502020204030204" pitchFamily="34" charset="0"/>
              </a:rPr>
              <a:t>you</a:t>
            </a:r>
            <a:r>
              <a:rPr lang="en-CA" sz="2000" dirty="0">
                <a:effectLst/>
                <a:latin typeface="Calibri" panose="020F0502020204030204" pitchFamily="34" charset="0"/>
                <a:ea typeface="Calibri" panose="020F0502020204030204" pitchFamily="34" charset="0"/>
                <a:cs typeface="Calibri" panose="020F0502020204030204" pitchFamily="34" charset="0"/>
              </a:rPr>
              <a:t> to decide what is real by listening to all parts of yourself.” </a:t>
            </a:r>
          </a:p>
          <a:p>
            <a:r>
              <a:rPr lang="en-CA" sz="2000" dirty="0">
                <a:latin typeface="Calibri" panose="020F0502020204030204" pitchFamily="34" charset="0"/>
                <a:cs typeface="Calibri" panose="020F0502020204030204" pitchFamily="34" charset="0"/>
              </a:rPr>
              <a:t>“There is a difference between believing that bad experiences happened, and believing what your child parts were led to believe. </a:t>
            </a:r>
            <a:r>
              <a:rPr lang="en-US" sz="2000" dirty="0">
                <a:latin typeface="Calibri" panose="020F0502020204030204" pitchFamily="34" charset="0"/>
                <a:cs typeface="Calibri" panose="020F0502020204030204" pitchFamily="34" charset="0"/>
              </a:rPr>
              <a:t>It will be your job (not mine) to figure out what’s real, what’s unreal, and what may be a result of abusers’ tricks.”</a:t>
            </a:r>
            <a:endParaRPr lang="en-CA" sz="2000" dirty="0">
              <a:effectLst/>
              <a:latin typeface="Calibri" panose="020F0502020204030204" pitchFamily="34" charset="0"/>
              <a:ea typeface="Calibri" panose="020F0502020204030204" pitchFamily="34" charset="0"/>
              <a:cs typeface="Calibri" panose="020F0502020204030204" pitchFamily="34" charset="0"/>
            </a:endParaRPr>
          </a:p>
          <a:p>
            <a:r>
              <a:rPr lang="en-CA" sz="2000" dirty="0">
                <a:effectLst/>
                <a:latin typeface="Calibri" panose="020F0502020204030204" pitchFamily="34" charset="0"/>
                <a:ea typeface="Calibri" panose="020F0502020204030204" pitchFamily="34" charset="0"/>
                <a:cs typeface="Calibri" panose="020F0502020204030204" pitchFamily="34" charset="0"/>
              </a:rPr>
              <a:t>This empowers the client in taking back control of his or her life. There is no need to make a point of my neutrality, and the only reason I can think of for making such a point is self-protection, at the expense of the therapeutic relationship. </a:t>
            </a:r>
          </a:p>
          <a:p>
            <a:endParaRPr lang="en-CA" dirty="0"/>
          </a:p>
        </p:txBody>
      </p:sp>
    </p:spTree>
    <p:extLst>
      <p:ext uri="{BB962C8B-B14F-4D97-AF65-F5344CB8AC3E}">
        <p14:creationId xmlns="" xmlns:p14="http://schemas.microsoft.com/office/powerpoint/2010/main" val="15525357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Wait for the Evidence to Emerge</a:t>
            </a:r>
          </a:p>
        </p:txBody>
      </p:sp>
      <p:sp>
        <p:nvSpPr>
          <p:cNvPr id="3" name="Content Placeholder 2"/>
          <p:cNvSpPr>
            <a:spLocks noGrp="1"/>
          </p:cNvSpPr>
          <p:nvPr>
            <p:ph idx="1"/>
          </p:nvPr>
        </p:nvSpPr>
        <p:spPr/>
        <p:txBody>
          <a:bodyPr>
            <a:normAutofit fontScale="92500" lnSpcReduction="10000"/>
          </a:bodyPr>
          <a:lstStyle/>
          <a:p>
            <a:r>
              <a:rPr lang="en-US" dirty="0"/>
              <a:t>Don’t suggest things, while remaining aware of what could be going on.</a:t>
            </a:r>
          </a:p>
          <a:p>
            <a:r>
              <a:rPr lang="en-US" dirty="0"/>
              <a:t>Respond to disclosures with empathy and with confidence, letting the client know you can handle such disclosures.</a:t>
            </a:r>
          </a:p>
          <a:p>
            <a:r>
              <a:rPr lang="en-US" dirty="0"/>
              <a:t>Don’t get caught up in the false memory controversy, but stay with the client’s experience.</a:t>
            </a:r>
          </a:p>
          <a:p>
            <a:r>
              <a:rPr lang="en-US" dirty="0"/>
              <a:t>Your client will disbelieve his or her own memories.</a:t>
            </a:r>
          </a:p>
          <a:p>
            <a:r>
              <a:rPr lang="en-US" dirty="0"/>
              <a:t>Explore the personality system and inner world before exploring the traumatic memories.</a:t>
            </a:r>
          </a:p>
          <a:p>
            <a:r>
              <a:rPr lang="en-US" dirty="0"/>
              <a:t>When everything seems to fit together – symptoms, story, etc. – over time we can come to reflective rather than reflexive belief (Van der Hart &amp; </a:t>
            </a:r>
            <a:r>
              <a:rPr lang="en-US" dirty="0" err="1"/>
              <a:t>Niejenhuis</a:t>
            </a:r>
            <a:r>
              <a:rPr lang="en-US" dirty="0"/>
              <a:t>).</a:t>
            </a:r>
          </a:p>
          <a:p>
            <a:r>
              <a:rPr lang="en-US" dirty="0"/>
              <a:t>There’s a difference between believing what the client believes (which may result from deceptions) and believing that something very bad happened.</a:t>
            </a:r>
          </a:p>
        </p:txBody>
      </p:sp>
      <p:sp>
        <p:nvSpPr>
          <p:cNvPr id="4" name="Slide Number Placeholder 3"/>
          <p:cNvSpPr>
            <a:spLocks noGrp="1"/>
          </p:cNvSpPr>
          <p:nvPr>
            <p:ph type="sldNum" sz="quarter" idx="12"/>
          </p:nvPr>
        </p:nvSpPr>
        <p:spPr/>
        <p:txBody>
          <a:bodyPr/>
          <a:lstStyle/>
          <a:p>
            <a:fld id="{04DCAF22-CE1B-48BA-A085-CB0E5906725E}" type="slidenum">
              <a:rPr lang="en-CA" smtClean="0"/>
              <a:pPr/>
              <a:t>45</a:t>
            </a:fld>
            <a:endParaRPr lang="en-CA"/>
          </a:p>
        </p:txBody>
      </p:sp>
    </p:spTree>
    <p:extLst>
      <p:ext uri="{BB962C8B-B14F-4D97-AF65-F5344CB8AC3E}">
        <p14:creationId xmlns="" xmlns:p14="http://schemas.microsoft.com/office/powerpoint/2010/main" val="39828243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A28F27E-570E-445F-8DF7-2CF3AC19FA46}"/>
              </a:ext>
            </a:extLst>
          </p:cNvPr>
          <p:cNvSpPr>
            <a:spLocks noGrp="1"/>
          </p:cNvSpPr>
          <p:nvPr>
            <p:ph type="title"/>
          </p:nvPr>
        </p:nvSpPr>
        <p:spPr/>
        <p:txBody>
          <a:bodyPr/>
          <a:lstStyle/>
          <a:p>
            <a:r>
              <a:rPr lang="en-CA" dirty="0"/>
              <a:t>A Word to Survivors</a:t>
            </a:r>
          </a:p>
        </p:txBody>
      </p:sp>
      <p:sp>
        <p:nvSpPr>
          <p:cNvPr id="3" name="Content Placeholder 2">
            <a:extLst>
              <a:ext uri="{FF2B5EF4-FFF2-40B4-BE49-F238E27FC236}">
                <a16:creationId xmlns="" xmlns:a16="http://schemas.microsoft.com/office/drawing/2014/main" id="{12750B0C-788A-434A-9F96-C2876B4A7276}"/>
              </a:ext>
            </a:extLst>
          </p:cNvPr>
          <p:cNvSpPr>
            <a:spLocks noGrp="1"/>
          </p:cNvSpPr>
          <p:nvPr>
            <p:ph idx="1"/>
          </p:nvPr>
        </p:nvSpPr>
        <p:spPr/>
        <p:txBody>
          <a:bodyPr/>
          <a:lstStyle/>
          <a:p>
            <a:r>
              <a:rPr lang="en-CA" dirty="0"/>
              <a:t>Organized perpetrator groups have members trained as therapists. </a:t>
            </a:r>
          </a:p>
          <a:p>
            <a:r>
              <a:rPr lang="en-CA" dirty="0"/>
              <a:t>Some are actual programmers for the abuser groups, and do considerable damage to the inside parts while the front people are unaware of it.</a:t>
            </a:r>
          </a:p>
          <a:p>
            <a:r>
              <a:rPr lang="en-CA" dirty="0"/>
              <a:t>Some are just survivors who want to help others but generally follow their training to discourage remembering or awareness of parts. Those are being monitored by the perpetrator groups.</a:t>
            </a:r>
          </a:p>
          <a:p>
            <a:r>
              <a:rPr lang="en-CA" dirty="0"/>
              <a:t>Check internally with your parts and be sure that any therapist you go to is not harming you, reporting on you to perpetrators, or discouraging you from the things you need to do to recover fully.</a:t>
            </a:r>
          </a:p>
        </p:txBody>
      </p:sp>
    </p:spTree>
    <p:extLst>
      <p:ext uri="{BB962C8B-B14F-4D97-AF65-F5344CB8AC3E}">
        <p14:creationId xmlns="" xmlns:p14="http://schemas.microsoft.com/office/powerpoint/2010/main" val="21956638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55282B8C-EBD9-48FD-AD0B-1AD058462414}"/>
              </a:ext>
            </a:extLst>
          </p:cNvPr>
          <p:cNvSpPr>
            <a:spLocks noGrp="1"/>
          </p:cNvSpPr>
          <p:nvPr>
            <p:ph type="title"/>
          </p:nvPr>
        </p:nvSpPr>
        <p:spPr/>
        <p:txBody>
          <a:bodyPr/>
          <a:lstStyle/>
          <a:p>
            <a:r>
              <a:rPr lang="en-CA" dirty="0"/>
              <a:t>The Therapeutic Bond</a:t>
            </a:r>
          </a:p>
        </p:txBody>
      </p:sp>
      <p:sp>
        <p:nvSpPr>
          <p:cNvPr id="5" name="Text Placeholder 4">
            <a:extLst>
              <a:ext uri="{FF2B5EF4-FFF2-40B4-BE49-F238E27FC236}">
                <a16:creationId xmlns="" xmlns:a16="http://schemas.microsoft.com/office/drawing/2014/main" id="{BCF85981-4E8D-4E12-B717-D58B40BE14B8}"/>
              </a:ext>
            </a:extLst>
          </p:cNvPr>
          <p:cNvSpPr>
            <a:spLocks noGrp="1"/>
          </p:cNvSpPr>
          <p:nvPr>
            <p:ph type="body" idx="1"/>
          </p:nvPr>
        </p:nvSpPr>
        <p:spPr/>
        <p:txBody>
          <a:bodyPr/>
          <a:lstStyle/>
          <a:p>
            <a:r>
              <a:rPr lang="en-CA" dirty="0"/>
              <a:t>Maternal and Infant Love</a:t>
            </a:r>
          </a:p>
        </p:txBody>
      </p:sp>
    </p:spTree>
    <p:extLst>
      <p:ext uri="{BB962C8B-B14F-4D97-AF65-F5344CB8AC3E}">
        <p14:creationId xmlns="" xmlns:p14="http://schemas.microsoft.com/office/powerpoint/2010/main" val="41731214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799D243-B751-4156-98C6-D7791CBF1D38}"/>
              </a:ext>
            </a:extLst>
          </p:cNvPr>
          <p:cNvSpPr>
            <a:spLocks noGrp="1"/>
          </p:cNvSpPr>
          <p:nvPr>
            <p:ph type="title"/>
          </p:nvPr>
        </p:nvSpPr>
        <p:spPr/>
        <p:txBody>
          <a:bodyPr/>
          <a:lstStyle/>
          <a:p>
            <a:r>
              <a:rPr lang="en-CA" dirty="0">
                <a:solidFill>
                  <a:schemeClr val="tx1"/>
                </a:solidFill>
              </a:rPr>
              <a:t>Adah Sachs Study (2012)</a:t>
            </a:r>
          </a:p>
        </p:txBody>
      </p:sp>
      <p:sp>
        <p:nvSpPr>
          <p:cNvPr id="3" name="Content Placeholder 2">
            <a:extLst>
              <a:ext uri="{FF2B5EF4-FFF2-40B4-BE49-F238E27FC236}">
                <a16:creationId xmlns="" xmlns:a16="http://schemas.microsoft.com/office/drawing/2014/main" id="{1DC9F735-54B6-4000-8343-971BE8FFB9B3}"/>
              </a:ext>
            </a:extLst>
          </p:cNvPr>
          <p:cNvSpPr>
            <a:spLocks noGrp="1"/>
          </p:cNvSpPr>
          <p:nvPr>
            <p:ph idx="1"/>
          </p:nvPr>
        </p:nvSpPr>
        <p:spPr>
          <a:xfrm>
            <a:off x="838200" y="1816198"/>
            <a:ext cx="10515600" cy="4351338"/>
          </a:xfrm>
        </p:spPr>
        <p:txBody>
          <a:bodyPr>
            <a:normAutofit fontScale="70000" lnSpcReduction="20000"/>
          </a:bodyPr>
          <a:lstStyle/>
          <a:p>
            <a:pPr lvl="1"/>
            <a:r>
              <a:rPr lang="en-CA" sz="3000" dirty="0">
                <a:effectLst/>
                <a:latin typeface="Calibri" panose="020F0502020204030204" pitchFamily="34" charset="0"/>
                <a:ea typeface="Calibri" panose="020F0502020204030204" pitchFamily="34" charset="0"/>
                <a:cs typeface="Times New Roman" panose="02020603050405020304" pitchFamily="18" charset="0"/>
              </a:rPr>
              <a:t>A pilot study 0f 163 professional therapists by Adah Sachs found that therapists had different boundaries with dissociative clients than with other clients. 85% of those studied did so.</a:t>
            </a:r>
          </a:p>
          <a:p>
            <a:pPr lvl="1"/>
            <a:r>
              <a:rPr lang="en-CA" sz="3000" dirty="0">
                <a:latin typeface="Calibri" panose="020F0502020204030204" pitchFamily="34" charset="0"/>
                <a:ea typeface="Calibri" panose="020F0502020204030204" pitchFamily="34" charset="0"/>
                <a:cs typeface="Times New Roman" panose="02020603050405020304" pitchFamily="18" charset="0"/>
              </a:rPr>
              <a:t>“This case, I don’t even take to supervision.”</a:t>
            </a:r>
          </a:p>
          <a:p>
            <a:pPr lvl="1"/>
            <a:r>
              <a:rPr lang="en-CA" sz="3000" dirty="0">
                <a:effectLst/>
                <a:latin typeface="Calibri" panose="020F0502020204030204" pitchFamily="34" charset="0"/>
                <a:ea typeface="Calibri" panose="020F0502020204030204" pitchFamily="34" charset="0"/>
                <a:cs typeface="Times New Roman" panose="02020603050405020304" pitchFamily="18" charset="0"/>
              </a:rPr>
              <a:t>They felt these boundary changes were necessary parts of their duty of care.</a:t>
            </a:r>
          </a:p>
          <a:p>
            <a:pPr lvl="1"/>
            <a:r>
              <a:rPr lang="en-CA" sz="3000" dirty="0">
                <a:effectLst/>
                <a:latin typeface="Calibri" panose="020F0502020204030204" pitchFamily="34" charset="0"/>
                <a:ea typeface="Calibri" panose="020F0502020204030204" pitchFamily="34" charset="0"/>
                <a:cs typeface="Times New Roman" panose="02020603050405020304" pitchFamily="18" charset="0"/>
              </a:rPr>
              <a:t>Modifications: offering time outside normal working hours, outside the office, and during therapists’ holidays.</a:t>
            </a:r>
          </a:p>
          <a:p>
            <a:pPr lvl="1"/>
            <a:r>
              <a:rPr lang="en-CA" sz="3000" dirty="0">
                <a:latin typeface="Calibri" panose="020F0502020204030204" pitchFamily="34" charset="0"/>
                <a:ea typeface="Calibri" panose="020F0502020204030204" pitchFamily="34" charset="0"/>
                <a:cs typeface="Times New Roman" panose="02020603050405020304" pitchFamily="18" charset="0"/>
              </a:rPr>
              <a:t>Risked themselves professionally and personally</a:t>
            </a:r>
          </a:p>
          <a:p>
            <a:pPr lvl="1"/>
            <a:r>
              <a:rPr lang="en-CA" sz="3000" dirty="0">
                <a:effectLst/>
                <a:latin typeface="Calibri" panose="020F0502020204030204" pitchFamily="34" charset="0"/>
                <a:ea typeface="Calibri" panose="020F0502020204030204" pitchFamily="34" charset="0"/>
                <a:cs typeface="Times New Roman" panose="02020603050405020304" pitchFamily="18" charset="0"/>
              </a:rPr>
              <a:t>More experienced and qualified therapists made the most modifications.</a:t>
            </a:r>
          </a:p>
          <a:p>
            <a:pPr lvl="1"/>
            <a:r>
              <a:rPr lang="en-CA" sz="3000" dirty="0">
                <a:latin typeface="Calibri" panose="020F0502020204030204" pitchFamily="34" charset="0"/>
                <a:ea typeface="Calibri" panose="020F0502020204030204" pitchFamily="34" charset="0"/>
                <a:cs typeface="Times New Roman" panose="02020603050405020304" pitchFamily="18" charset="0"/>
              </a:rPr>
              <a:t>Psychiatrists and medical doctors made most modifications.</a:t>
            </a:r>
            <a:endParaRPr lang="en-CA" sz="3000"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en-CA" sz="3000" dirty="0">
                <a:effectLst/>
                <a:latin typeface="Calibri" panose="020F0502020204030204" pitchFamily="34" charset="0"/>
                <a:ea typeface="Calibri" panose="020F0502020204030204" pitchFamily="34" charset="0"/>
                <a:cs typeface="Times New Roman" panose="02020603050405020304" pitchFamily="18" charset="0"/>
              </a:rPr>
              <a:t>There was a high burnout rate.</a:t>
            </a:r>
          </a:p>
          <a:p>
            <a:pPr marL="400050" lvl="1" indent="0">
              <a:buNone/>
            </a:pPr>
            <a:r>
              <a:rPr lang="en-CA" sz="2100" dirty="0">
                <a:effectLst/>
                <a:latin typeface="Calibri" panose="020F0502020204030204" pitchFamily="34" charset="0"/>
                <a:ea typeface="Calibri" panose="020F0502020204030204" pitchFamily="34" charset="0"/>
                <a:cs typeface="Times New Roman" panose="02020603050405020304" pitchFamily="18" charset="0"/>
              </a:rPr>
              <a:t>Sachs, Adah (2012). Boundary modifications in the treatment of people with dissociative disorders: a pilot study. </a:t>
            </a:r>
            <a:r>
              <a:rPr lang="en-CA" sz="2100" i="1" dirty="0">
                <a:effectLst/>
                <a:latin typeface="Calibri" panose="020F0502020204030204" pitchFamily="34" charset="0"/>
                <a:ea typeface="Calibri" panose="020F0502020204030204" pitchFamily="34" charset="0"/>
                <a:cs typeface="Times New Roman" panose="02020603050405020304" pitchFamily="18" charset="0"/>
              </a:rPr>
              <a:t>Journal of Trauma and Dissociation</a:t>
            </a:r>
            <a:r>
              <a:rPr lang="en-CA" sz="2100" dirty="0">
                <a:effectLst/>
                <a:latin typeface="Calibri" panose="020F0502020204030204" pitchFamily="34" charset="0"/>
                <a:ea typeface="Calibri" panose="020F0502020204030204" pitchFamily="34" charset="0"/>
                <a:cs typeface="Times New Roman" panose="02020603050405020304" pitchFamily="18" charset="0"/>
              </a:rPr>
              <a:t>, </a:t>
            </a:r>
            <a:r>
              <a:rPr lang="en-CA" sz="2100" b="1" dirty="0">
                <a:effectLst/>
                <a:latin typeface="Calibri" panose="020F0502020204030204" pitchFamily="34" charset="0"/>
                <a:ea typeface="Calibri" panose="020F0502020204030204" pitchFamily="34" charset="0"/>
                <a:cs typeface="Times New Roman" panose="02020603050405020304" pitchFamily="18" charset="0"/>
              </a:rPr>
              <a:t>14</a:t>
            </a:r>
            <a:r>
              <a:rPr lang="en-CA" sz="2100" dirty="0">
                <a:effectLst/>
                <a:latin typeface="Calibri" panose="020F0502020204030204" pitchFamily="34" charset="0"/>
                <a:ea typeface="Calibri" panose="020F0502020204030204" pitchFamily="34" charset="0"/>
                <a:cs typeface="Times New Roman" panose="02020603050405020304" pitchFamily="18" charset="0"/>
              </a:rPr>
              <a:t>(2), 159-169.</a:t>
            </a:r>
            <a:r>
              <a:rPr lang="en-CA" sz="2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CA" sz="3000" dirty="0"/>
          </a:p>
        </p:txBody>
      </p:sp>
      <p:sp>
        <p:nvSpPr>
          <p:cNvPr id="4" name="Footer Placeholder 3">
            <a:extLst>
              <a:ext uri="{FF2B5EF4-FFF2-40B4-BE49-F238E27FC236}">
                <a16:creationId xmlns="" xmlns:a16="http://schemas.microsoft.com/office/drawing/2014/main" id="{B3F65E58-EE55-40CC-A74A-4F25ED211D1E}"/>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 xmlns:a16="http://schemas.microsoft.com/office/drawing/2014/main" id="{C0E61BE5-109D-408C-9C26-B9FE7668DC20}"/>
              </a:ext>
            </a:extLst>
          </p:cNvPr>
          <p:cNvSpPr>
            <a:spLocks noGrp="1"/>
          </p:cNvSpPr>
          <p:nvPr>
            <p:ph type="sldNum" sz="quarter" idx="12"/>
          </p:nvPr>
        </p:nvSpPr>
        <p:spPr/>
        <p:txBody>
          <a:bodyPr/>
          <a:lstStyle/>
          <a:p>
            <a:fld id="{911ECAA4-6066-40EA-BBB5-82BD8326CD05}" type="slidenum">
              <a:rPr lang="en-CA" smtClean="0"/>
              <a:pPr/>
              <a:t>6</a:t>
            </a:fld>
            <a:endParaRPr lang="en-CA"/>
          </a:p>
        </p:txBody>
      </p:sp>
    </p:spTree>
    <p:extLst>
      <p:ext uri="{BB962C8B-B14F-4D97-AF65-F5344CB8AC3E}">
        <p14:creationId xmlns="" xmlns:p14="http://schemas.microsoft.com/office/powerpoint/2010/main" val="32965624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314620A-787F-45F7-A70D-9B34F1EC7517}"/>
              </a:ext>
            </a:extLst>
          </p:cNvPr>
          <p:cNvSpPr>
            <a:spLocks noGrp="1"/>
          </p:cNvSpPr>
          <p:nvPr>
            <p:ph type="title"/>
          </p:nvPr>
        </p:nvSpPr>
        <p:spPr/>
        <p:txBody>
          <a:bodyPr/>
          <a:lstStyle/>
          <a:p>
            <a:r>
              <a:rPr lang="en-CA" dirty="0">
                <a:solidFill>
                  <a:schemeClr val="tx1"/>
                </a:solidFill>
              </a:rPr>
              <a:t>Falling in Love with Your Baby</a:t>
            </a:r>
          </a:p>
        </p:txBody>
      </p:sp>
      <p:sp>
        <p:nvSpPr>
          <p:cNvPr id="3" name="Content Placeholder 2">
            <a:extLst>
              <a:ext uri="{FF2B5EF4-FFF2-40B4-BE49-F238E27FC236}">
                <a16:creationId xmlns="" xmlns:a16="http://schemas.microsoft.com/office/drawing/2014/main" id="{E887AA1D-A132-48AE-9ABF-DA1BC584FCF3}"/>
              </a:ext>
            </a:extLst>
          </p:cNvPr>
          <p:cNvSpPr>
            <a:spLocks noGrp="1"/>
          </p:cNvSpPr>
          <p:nvPr>
            <p:ph idx="1"/>
          </p:nvPr>
        </p:nvSpPr>
        <p:spPr/>
        <p:txBody>
          <a:bodyPr>
            <a:normAutofit fontScale="92500" lnSpcReduction="20000"/>
          </a:bodyPr>
          <a:lstStyle/>
          <a:p>
            <a:r>
              <a:rPr lang="en-CA" dirty="0"/>
              <a:t>Any parent knows the wonderful enthrallment of being with this new little person.</a:t>
            </a:r>
          </a:p>
          <a:p>
            <a:r>
              <a:rPr lang="en-CA" dirty="0"/>
              <a:t>The bond between parents and babies is one of the strongest forces in nature. Parents are hardwired to love their babies. As your due date nears, your brain starts producing more and more oxytocin … a switch that turns on parental instincts. </a:t>
            </a:r>
          </a:p>
          <a:p>
            <a:r>
              <a:rPr lang="en-CA" dirty="0"/>
              <a:t>New fathers aren’t immune to the bewitching power of babies… Men’s testosterone levels tend to plummet after they become dads for the first time. Some men start to produce extra estrogen. </a:t>
            </a:r>
          </a:p>
          <a:p>
            <a:r>
              <a:rPr lang="en-CA" dirty="0"/>
              <a:t>As you hold, rock, or nurse your baby, each of you gets a rush of dopamine, the main currency of pleasure in the brain.</a:t>
            </a:r>
          </a:p>
          <a:p>
            <a:r>
              <a:rPr lang="en-CA" dirty="0"/>
              <a:t>Adoptive parents enjoy hits of oxytocin and dopamine, too.</a:t>
            </a:r>
          </a:p>
          <a:p>
            <a:r>
              <a:rPr lang="en-CA" dirty="0"/>
              <a:t>Bonding can be delayed. </a:t>
            </a:r>
          </a:p>
          <a:p>
            <a:pPr marL="0" indent="0">
              <a:buNone/>
            </a:pPr>
            <a:r>
              <a:rPr lang="en-CA" dirty="0"/>
              <a:t>(Chris Woolston, </a:t>
            </a:r>
            <a:r>
              <a:rPr lang="en-CA" dirty="0" err="1"/>
              <a:t>HealthDay</a:t>
            </a:r>
            <a:r>
              <a:rPr lang="en-CA" dirty="0"/>
              <a:t> website, Dec. 31, 2020)</a:t>
            </a:r>
          </a:p>
          <a:p>
            <a:endParaRPr lang="en-CA" dirty="0"/>
          </a:p>
        </p:txBody>
      </p:sp>
      <p:sp>
        <p:nvSpPr>
          <p:cNvPr id="4" name="Footer Placeholder 3">
            <a:extLst>
              <a:ext uri="{FF2B5EF4-FFF2-40B4-BE49-F238E27FC236}">
                <a16:creationId xmlns="" xmlns:a16="http://schemas.microsoft.com/office/drawing/2014/main" id="{1839E44C-8B54-4382-8CB8-E4111EE32C61}"/>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CA"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5" name="Slide Number Placeholder 4">
            <a:extLst>
              <a:ext uri="{FF2B5EF4-FFF2-40B4-BE49-F238E27FC236}">
                <a16:creationId xmlns="" xmlns:a16="http://schemas.microsoft.com/office/drawing/2014/main" id="{90D1E137-C176-4792-A11B-89981244474F}"/>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11ECAA4-6066-40EA-BBB5-82BD8326CD05}" type="slidenum">
              <a:rPr kumimoji="0" lang="en-CA"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CA"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 xmlns:p14="http://schemas.microsoft.com/office/powerpoint/2010/main" val="39791559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A8FDF71-999E-4E9C-B580-C4076F8EBCE9}"/>
              </a:ext>
            </a:extLst>
          </p:cNvPr>
          <p:cNvSpPr>
            <a:spLocks noGrp="1"/>
          </p:cNvSpPr>
          <p:nvPr>
            <p:ph type="title"/>
          </p:nvPr>
        </p:nvSpPr>
        <p:spPr>
          <a:xfrm>
            <a:off x="2592925" y="682333"/>
            <a:ext cx="8911687" cy="1164445"/>
          </a:xfrm>
        </p:spPr>
        <p:txBody>
          <a:bodyPr>
            <a:normAutofit fontScale="90000"/>
          </a:bodyPr>
          <a:lstStyle/>
          <a:p>
            <a:r>
              <a:rPr lang="en-CA" dirty="0">
                <a:solidFill>
                  <a:schemeClr val="tx1"/>
                </a:solidFill>
              </a:rPr>
              <a:t>Falling in Maternal or Paternal Love with our Dissociative Clients</a:t>
            </a:r>
          </a:p>
        </p:txBody>
      </p:sp>
      <p:sp>
        <p:nvSpPr>
          <p:cNvPr id="3" name="Content Placeholder 2">
            <a:extLst>
              <a:ext uri="{FF2B5EF4-FFF2-40B4-BE49-F238E27FC236}">
                <a16:creationId xmlns="" xmlns:a16="http://schemas.microsoft.com/office/drawing/2014/main" id="{15784561-2DA7-4DD3-B60D-B7B90B153922}"/>
              </a:ext>
            </a:extLst>
          </p:cNvPr>
          <p:cNvSpPr>
            <a:spLocks noGrp="1"/>
          </p:cNvSpPr>
          <p:nvPr>
            <p:ph idx="1"/>
          </p:nvPr>
        </p:nvSpPr>
        <p:spPr/>
        <p:txBody>
          <a:bodyPr/>
          <a:lstStyle/>
          <a:p>
            <a:r>
              <a:rPr lang="en-CA" dirty="0"/>
              <a:t>This is what happens to an attuned therapist when s/he encounters a DID client for the first time. We fall in maternal or paternal love with the client because we sense the unbonded infant parts who desperately need this bond.</a:t>
            </a:r>
          </a:p>
          <a:p>
            <a:r>
              <a:rPr lang="en-CA" dirty="0"/>
              <a:t> But most of us don’t understand what is happening. We may think it’s romantic love. Or we may want to adopt the client as one would adopt a child, add this person to our family.</a:t>
            </a:r>
          </a:p>
          <a:p>
            <a:r>
              <a:rPr lang="en-CA" dirty="0"/>
              <a:t>And the client too may be confused, when very young parts fall in infant love with the therapist as with a nurturing parent, and want to be held or hugged, despite the terror of other parts. </a:t>
            </a:r>
          </a:p>
          <a:p>
            <a:endParaRPr lang="en-CA" dirty="0"/>
          </a:p>
          <a:p>
            <a:endParaRPr lang="en-CA" dirty="0"/>
          </a:p>
        </p:txBody>
      </p:sp>
      <p:sp>
        <p:nvSpPr>
          <p:cNvPr id="4" name="Footer Placeholder 3">
            <a:extLst>
              <a:ext uri="{FF2B5EF4-FFF2-40B4-BE49-F238E27FC236}">
                <a16:creationId xmlns="" xmlns:a16="http://schemas.microsoft.com/office/drawing/2014/main" id="{C6F8EB27-B5B3-4973-A37A-C4748312155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CA"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5" name="Slide Number Placeholder 4">
            <a:extLst>
              <a:ext uri="{FF2B5EF4-FFF2-40B4-BE49-F238E27FC236}">
                <a16:creationId xmlns="" xmlns:a16="http://schemas.microsoft.com/office/drawing/2014/main" id="{A1DD473C-7AEE-42FE-80F1-4CD92D8B77CD}"/>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11ECAA4-6066-40EA-BBB5-82BD8326CD05}" type="slidenum">
              <a:rPr kumimoji="0" lang="en-CA"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CA"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 xmlns:p14="http://schemas.microsoft.com/office/powerpoint/2010/main" val="4016625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76875B-89E6-43C4-B12F-33491A00BFED}"/>
              </a:ext>
            </a:extLst>
          </p:cNvPr>
          <p:cNvSpPr>
            <a:spLocks noGrp="1"/>
          </p:cNvSpPr>
          <p:nvPr>
            <p:ph type="title"/>
          </p:nvPr>
        </p:nvSpPr>
        <p:spPr>
          <a:xfrm>
            <a:off x="2589212" y="690764"/>
            <a:ext cx="8911687" cy="1280890"/>
          </a:xfrm>
        </p:spPr>
        <p:txBody>
          <a:bodyPr/>
          <a:lstStyle/>
          <a:p>
            <a:r>
              <a:rPr lang="en-CA" dirty="0">
                <a:solidFill>
                  <a:schemeClr val="tx1"/>
                </a:solidFill>
              </a:rPr>
              <a:t>Therapeutic </a:t>
            </a:r>
            <a:r>
              <a:rPr lang="en-CA" dirty="0" err="1">
                <a:solidFill>
                  <a:schemeClr val="tx1"/>
                </a:solidFill>
              </a:rPr>
              <a:t>Attunement</a:t>
            </a:r>
            <a:endParaRPr lang="en-CA" dirty="0">
              <a:solidFill>
                <a:schemeClr val="tx1"/>
              </a:solidFill>
              <a:cs typeface="Calibri Light"/>
            </a:endParaRPr>
          </a:p>
        </p:txBody>
      </p:sp>
      <p:sp>
        <p:nvSpPr>
          <p:cNvPr id="3" name="Content Placeholder 2">
            <a:extLst>
              <a:ext uri="{FF2B5EF4-FFF2-40B4-BE49-F238E27FC236}">
                <a16:creationId xmlns="" xmlns:a16="http://schemas.microsoft.com/office/drawing/2014/main" id="{AA81DB0C-CCF5-4170-936B-8BB140CADB15}"/>
              </a:ext>
            </a:extLst>
          </p:cNvPr>
          <p:cNvSpPr>
            <a:spLocks noGrp="1"/>
          </p:cNvSpPr>
          <p:nvPr>
            <p:ph idx="1"/>
          </p:nvPr>
        </p:nvSpPr>
        <p:spPr>
          <a:xfrm>
            <a:off x="838200" y="1815898"/>
            <a:ext cx="10515600" cy="4351338"/>
          </a:xfrm>
        </p:spPr>
        <p:txBody>
          <a:bodyPr>
            <a:noAutofit/>
          </a:bodyPr>
          <a:lstStyle/>
          <a:p>
            <a:pPr marL="652050" lvl="1" indent="0">
              <a:buNone/>
            </a:pPr>
            <a:r>
              <a:rPr lang="en-CA" sz="2400" dirty="0">
                <a:effectLst/>
                <a:latin typeface="Calibri" panose="020F0502020204030204" pitchFamily="34" charset="0"/>
                <a:ea typeface="Calibri" panose="020F0502020204030204" pitchFamily="34" charset="0"/>
                <a:cs typeface="Times New Roman" panose="02020603050405020304" pitchFamily="18" charset="0"/>
              </a:rPr>
              <a:t>Farber (2018) suggests that therapists experience a ‘dissociative </a:t>
            </a:r>
            <a:r>
              <a:rPr lang="en-CA" sz="2400" dirty="0" err="1">
                <a:effectLst/>
                <a:latin typeface="Calibri" panose="020F0502020204030204" pitchFamily="34" charset="0"/>
                <a:ea typeface="Calibri" panose="020F0502020204030204" pitchFamily="34" charset="0"/>
                <a:cs typeface="Times New Roman" panose="02020603050405020304" pitchFamily="18" charset="0"/>
              </a:rPr>
              <a:t>attunement</a:t>
            </a:r>
            <a:r>
              <a:rPr lang="en-CA" sz="2400" dirty="0">
                <a:effectLst/>
                <a:latin typeface="Calibri" panose="020F0502020204030204" pitchFamily="34" charset="0"/>
                <a:ea typeface="Calibri" panose="020F0502020204030204" pitchFamily="34" charset="0"/>
                <a:cs typeface="Times New Roman" panose="02020603050405020304" pitchFamily="18" charset="0"/>
              </a:rPr>
              <a:t>’ which activates the client’s internal infant’s symbiotic fantasy of being one with the good mother, as “the analyst’s attuned unconscious receptivity … makes possible a form of human experience not quite like any other, through sharing elements in common with other relationships of intense resonance, intimacy, care, vulnerability and mutual personal and interpersonal knowledge… The therapist must become a microtonal tuning fork, having a dissociative </a:t>
            </a:r>
            <a:r>
              <a:rPr lang="en-CA" sz="2400" dirty="0" err="1">
                <a:effectLst/>
                <a:latin typeface="Calibri" panose="020F0502020204030204" pitchFamily="34" charset="0"/>
                <a:ea typeface="Calibri" panose="020F0502020204030204" pitchFamily="34" charset="0"/>
                <a:cs typeface="Times New Roman" panose="02020603050405020304" pitchFamily="18" charset="0"/>
              </a:rPr>
              <a:t>attunement</a:t>
            </a:r>
            <a:r>
              <a:rPr lang="en-CA" sz="2400" dirty="0">
                <a:effectLst/>
                <a:latin typeface="Calibri" panose="020F0502020204030204" pitchFamily="34" charset="0"/>
                <a:ea typeface="Calibri" panose="020F0502020204030204" pitchFamily="34" charset="0"/>
                <a:cs typeface="Times New Roman" panose="02020603050405020304" pitchFamily="18" charset="0"/>
              </a:rPr>
              <a:t> that is an implicit knowing.” </a:t>
            </a:r>
          </a:p>
          <a:p>
            <a:pPr marL="652050" lvl="1" indent="0">
              <a:buNone/>
            </a:pPr>
            <a:endParaRPr lang="en-CA" dirty="0">
              <a:effectLst/>
              <a:latin typeface="Calibri" panose="020F0502020204030204" pitchFamily="34" charset="0"/>
              <a:ea typeface="Calibri" panose="020F0502020204030204" pitchFamily="34" charset="0"/>
              <a:cs typeface="Times New Roman" panose="02020603050405020304" pitchFamily="18" charset="0"/>
            </a:endParaRPr>
          </a:p>
          <a:p>
            <a:pPr marL="652050" lvl="1" indent="0">
              <a:buNone/>
            </a:pPr>
            <a:r>
              <a:rPr lang="en-CA" dirty="0">
                <a:effectLst/>
                <a:latin typeface="Calibri" panose="020F0502020204030204" pitchFamily="34" charset="0"/>
                <a:ea typeface="Calibri" panose="020F0502020204030204" pitchFamily="34" charset="0"/>
                <a:cs typeface="Times New Roman" panose="02020603050405020304" pitchFamily="18" charset="0"/>
              </a:rPr>
              <a:t>Farber, Sharon K. The relationship of mental telepathy to trauma and dissociation. </a:t>
            </a:r>
            <a:r>
              <a:rPr lang="en-CA" i="1" dirty="0">
                <a:effectLst/>
                <a:latin typeface="Calibri" panose="020F0502020204030204" pitchFamily="34" charset="0"/>
                <a:ea typeface="Calibri" panose="020F0502020204030204" pitchFamily="34" charset="0"/>
                <a:cs typeface="Times New Roman" panose="02020603050405020304" pitchFamily="18" charset="0"/>
              </a:rPr>
              <a:t>Frontiers in the Psychotherapy of Trauma and Dissociation</a:t>
            </a:r>
            <a:r>
              <a:rPr lang="en-CA" dirty="0">
                <a:effectLst/>
                <a:latin typeface="Calibri" panose="020F0502020204030204" pitchFamily="34" charset="0"/>
                <a:ea typeface="Calibri" panose="020F0502020204030204" pitchFamily="34" charset="0"/>
                <a:cs typeface="Times New Roman" panose="02020603050405020304" pitchFamily="18" charset="0"/>
              </a:rPr>
              <a:t>, 2018, </a:t>
            </a:r>
            <a:r>
              <a:rPr lang="en-CA" b="1" dirty="0">
                <a:effectLst/>
                <a:latin typeface="Calibri" panose="020F0502020204030204" pitchFamily="34" charset="0"/>
                <a:ea typeface="Calibri" panose="020F0502020204030204" pitchFamily="34" charset="0"/>
                <a:cs typeface="Times New Roman" panose="02020603050405020304" pitchFamily="18" charset="0"/>
              </a:rPr>
              <a:t>1</a:t>
            </a:r>
            <a:r>
              <a:rPr lang="en-CA" dirty="0">
                <a:effectLst/>
                <a:latin typeface="Calibri" panose="020F0502020204030204" pitchFamily="34" charset="0"/>
                <a:ea typeface="Calibri" panose="020F0502020204030204" pitchFamily="34" charset="0"/>
                <a:cs typeface="Times New Roman" panose="02020603050405020304" pitchFamily="18" charset="0"/>
              </a:rPr>
              <a:t>(2), 267-289.</a:t>
            </a:r>
          </a:p>
        </p:txBody>
      </p:sp>
      <p:sp>
        <p:nvSpPr>
          <p:cNvPr id="4" name="Footer Placeholder 3">
            <a:extLst>
              <a:ext uri="{FF2B5EF4-FFF2-40B4-BE49-F238E27FC236}">
                <a16:creationId xmlns="" xmlns:a16="http://schemas.microsoft.com/office/drawing/2014/main" id="{A1719E85-CB61-4659-B90E-AA2CC5BE08BD}"/>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CA"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5" name="Slide Number Placeholder 4">
            <a:extLst>
              <a:ext uri="{FF2B5EF4-FFF2-40B4-BE49-F238E27FC236}">
                <a16:creationId xmlns="" xmlns:a16="http://schemas.microsoft.com/office/drawing/2014/main" id="{C71B533A-B3B9-47C8-8246-40346E30AB8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11ECAA4-6066-40EA-BBB5-82BD8326CD05}" type="slidenum">
              <a:rPr kumimoji="0" lang="en-CA"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CA"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 xmlns:p14="http://schemas.microsoft.com/office/powerpoint/2010/main" val="1497491329"/>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6036</TotalTime>
  <Words>5290</Words>
  <Application>Microsoft Office PowerPoint</Application>
  <PresentationFormat>Custom</PresentationFormat>
  <Paragraphs>283</Paragraphs>
  <Slides>46</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48" baseType="lpstr">
      <vt:lpstr>Wisp</vt:lpstr>
      <vt:lpstr>Document</vt:lpstr>
      <vt:lpstr>Slide 1</vt:lpstr>
      <vt:lpstr>Healing the Unimaginable</vt:lpstr>
      <vt:lpstr>2  The Therapeutic Relationship</vt:lpstr>
      <vt:lpstr>Why Do Survivors Come to Therapy?</vt:lpstr>
      <vt:lpstr>The Therapeutic Bond</vt:lpstr>
      <vt:lpstr>Adah Sachs Study (2012)</vt:lpstr>
      <vt:lpstr>Falling in Love with Your Baby</vt:lpstr>
      <vt:lpstr>Falling in Maternal or Paternal Love with our Dissociative Clients</vt:lpstr>
      <vt:lpstr>Therapeutic Attunement</vt:lpstr>
      <vt:lpstr>What’s It Like to Be Attuned?</vt:lpstr>
      <vt:lpstr>Therapist Enmeshment with Clients</vt:lpstr>
      <vt:lpstr>How Abusers Try to Prevent the Therapeutic Bond</vt:lpstr>
      <vt:lpstr>How Mind Controllers Prevent the Therapeutic (or any) Bond</vt:lpstr>
      <vt:lpstr>Training Not to Form Bonds </vt:lpstr>
      <vt:lpstr>Abusers’ Lies that Isolate Survivors</vt:lpstr>
      <vt:lpstr>Training Not to Trust Therapists</vt:lpstr>
      <vt:lpstr>Abusers’ Lies and Tricks that Prevent Disclosures to Therapists</vt:lpstr>
      <vt:lpstr>What Have Survivors Been Taught About Therapists?</vt:lpstr>
      <vt:lpstr>Impersonation of Therapists</vt:lpstr>
      <vt:lpstr>Developing the Relationship</vt:lpstr>
      <vt:lpstr>Attachment Styles of Parts in DID</vt:lpstr>
      <vt:lpstr>Dissociated Relational Needs of Survivors</vt:lpstr>
      <vt:lpstr>Attachment-Related Transference</vt:lpstr>
      <vt:lpstr>Trauma-Related Transference</vt:lpstr>
      <vt:lpstr>Time and Trust</vt:lpstr>
      <vt:lpstr>Developing Trust: What You Can Say</vt:lpstr>
      <vt:lpstr>Explaining Your Role</vt:lpstr>
      <vt:lpstr>Guidelines About Boundaries</vt:lpstr>
      <vt:lpstr>My Office Rules</vt:lpstr>
      <vt:lpstr>Touching</vt:lpstr>
      <vt:lpstr>Commitment and Money</vt:lpstr>
      <vt:lpstr>Dealing with Boundary Violations</vt:lpstr>
      <vt:lpstr>Noticing Subtle Reactions, Misunderstandings &amp; Triggering</vt:lpstr>
      <vt:lpstr>Things that Interfere with Therapy</vt:lpstr>
      <vt:lpstr>Clients’ Capacity for Self-Care</vt:lpstr>
      <vt:lpstr>  Developing Internal Nurturing in Clients</vt:lpstr>
      <vt:lpstr>Developing Internal Nurturing (continued)</vt:lpstr>
      <vt:lpstr>Remembering the Abuse</vt:lpstr>
      <vt:lpstr>Reasons Survivors of Ritual Abuse and Mind Control Don’t Remember</vt:lpstr>
      <vt:lpstr>How Parents Discourage Children from Remembering</vt:lpstr>
      <vt:lpstr>“Do you believe me?”</vt:lpstr>
      <vt:lpstr>“Therapeutic Neutrality”</vt:lpstr>
      <vt:lpstr>“Bearing witness to uncorroborated trauma: the clinician’s development of reflective belief.” article by van der Hart &amp; Nijenhuis Professional Psychology: Research and Practice, 1999, 30 (1), 37-44.</vt:lpstr>
      <vt:lpstr>Responses to ‘Do You Believe Me?’</vt:lpstr>
      <vt:lpstr>Wait for the Evidence to Emerge</vt:lpstr>
      <vt:lpstr>A Word to Survivors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dralison37 dralison37</dc:creator>
  <cp:lastModifiedBy>neile</cp:lastModifiedBy>
  <cp:revision>4</cp:revision>
  <dcterms:created xsi:type="dcterms:W3CDTF">2022-01-20T19:35:42Z</dcterms:created>
  <dcterms:modified xsi:type="dcterms:W3CDTF">2022-03-11T02:58:09Z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